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7"/>
  </p:notesMasterIdLst>
  <p:sldIdLst>
    <p:sldId id="277" r:id="rId2"/>
    <p:sldId id="262" r:id="rId3"/>
    <p:sldId id="278" r:id="rId4"/>
    <p:sldId id="279" r:id="rId5"/>
    <p:sldId id="276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E20081"/>
    <a:srgbClr val="0E75C6"/>
    <a:srgbClr val="EB0094"/>
    <a:srgbClr val="008DF5"/>
    <a:srgbClr val="00F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30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7E36E-5CF8-4075-BA54-0400FF637A14}" type="datetimeFigureOut">
              <a:rPr lang="pt-PT" smtClean="0"/>
              <a:t>2/24/16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2CFEF-B146-404C-B778-C6EED53F2CB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782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1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98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255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55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139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704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397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88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72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834B-1E0A-465B-8665-B3CC2E975F41}" type="datetimeFigureOut">
              <a:rPr lang="pt-PT" smtClean="0"/>
              <a:t>2/24/16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FA21-4AB4-4CE8-B3D6-78F2CE49C3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319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1857-A222-0141-9CB3-A683354E5210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465D-BFCC-974C-AEAF-578AB879D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0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9829" y="2342507"/>
            <a:ext cx="7423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Как узнать </a:t>
            </a:r>
            <a:r>
              <a:rPr lang="en-US" sz="4000" b="1" dirty="0" smtClean="0">
                <a:solidFill>
                  <a:schemeClr val="bg1"/>
                </a:solidFill>
              </a:rPr>
              <a:t>UDID </a:t>
            </a:r>
            <a:r>
              <a:rPr lang="ru-RU" sz="4000" b="1" dirty="0" smtClean="0">
                <a:solidFill>
                  <a:schemeClr val="bg1"/>
                </a:solidFill>
              </a:rPr>
              <a:t>на 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iPhone/</a:t>
            </a:r>
            <a:r>
              <a:rPr lang="en-US" sz="4000" b="1" dirty="0" err="1" smtClean="0">
                <a:solidFill>
                  <a:schemeClr val="bg1"/>
                </a:solidFill>
              </a:rPr>
              <a:t>iPad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ru-RU" sz="4000" b="1" dirty="0" smtClean="0">
                <a:solidFill>
                  <a:schemeClr val="bg1"/>
                </a:solidFill>
              </a:rPr>
              <a:t>устройстве?</a:t>
            </a:r>
            <a:endParaRPr lang="ru-RU" sz="4000" b="1" dirty="0" smtClean="0">
              <a:solidFill>
                <a:srgbClr val="EB0094"/>
              </a:solidFill>
            </a:endParaRPr>
          </a:p>
          <a:p>
            <a:pPr algn="r"/>
            <a:r>
              <a:rPr lang="ru-RU" sz="2000" b="1" dirty="0" smtClean="0">
                <a:solidFill>
                  <a:srgbClr val="0E75C6"/>
                </a:solidFill>
              </a:rPr>
              <a:t>Презентация</a:t>
            </a:r>
            <a:endParaRPr lang="en-US" b="1" dirty="0">
              <a:solidFill>
                <a:srgbClr val="0E75C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56270"/>
            <a:ext cx="12192000" cy="10017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87741" y="6127507"/>
            <a:ext cx="2746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400" b="1" dirty="0">
                <a:solidFill>
                  <a:srgbClr val="008DF5"/>
                </a:solidFill>
                <a:cs typeface="Calisto MT"/>
              </a:rPr>
              <a:t> </a:t>
            </a:r>
            <a:r>
              <a:rPr lang="en-US" sz="2400" b="1" dirty="0" smtClean="0">
                <a:cs typeface="Calisto MT"/>
              </a:rPr>
              <a:t>Software</a:t>
            </a:r>
            <a:endParaRPr lang="en-US" sz="2400" b="1" dirty="0"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227449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E75C6"/>
                </a:solidFill>
              </a:rPr>
              <a:t>Инструкция: </a:t>
            </a:r>
            <a:r>
              <a:rPr lang="ru-RU" sz="2400" dirty="0" smtClean="0">
                <a:solidFill>
                  <a:schemeClr val="bg1"/>
                </a:solidFill>
              </a:rPr>
              <a:t>ШАГ №1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 descr="2016.UDID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3" y="1664413"/>
            <a:ext cx="7675537" cy="48311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69423" y="1641109"/>
            <a:ext cx="5931077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Возьмите ваше устройство и подключите к компьютеру</a:t>
            </a:r>
            <a:endParaRPr lang="ru-RU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Откройте </a:t>
            </a:r>
            <a:r>
              <a:rPr lang="en-US" sz="2400" dirty="0" smtClean="0">
                <a:solidFill>
                  <a:schemeClr val="bg1"/>
                </a:solidFill>
              </a:rPr>
              <a:t>iTunes </a:t>
            </a:r>
            <a:r>
              <a:rPr lang="ru-RU" sz="2400" dirty="0" smtClean="0">
                <a:solidFill>
                  <a:schemeClr val="bg1"/>
                </a:solidFill>
              </a:rPr>
              <a:t>(если он не открылся автоматически)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Откройте профиль вашего устройства нажатием на иконку (изображено на картинке)</a:t>
            </a:r>
          </a:p>
        </p:txBody>
      </p:sp>
    </p:spTree>
    <p:extLst>
      <p:ext uri="{BB962C8B-B14F-4D97-AF65-F5344CB8AC3E}">
        <p14:creationId xmlns:p14="http://schemas.microsoft.com/office/powerpoint/2010/main" val="374050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E75C6"/>
                </a:solidFill>
              </a:rPr>
              <a:t>Инструкция: </a:t>
            </a:r>
            <a:r>
              <a:rPr lang="ru-RU" sz="2400" dirty="0" smtClean="0">
                <a:solidFill>
                  <a:schemeClr val="bg1"/>
                </a:solidFill>
              </a:rPr>
              <a:t>ШАГ №2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4" y="1664413"/>
            <a:ext cx="7620555" cy="48311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69423" y="1641109"/>
            <a:ext cx="5931077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В профиле вашего устройства найдите надпись «Серийный номер»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Нажмите на надпись несколько раз пока, пока надпись не поменяет название на </a:t>
            </a:r>
            <a:r>
              <a:rPr lang="en-US" sz="2400" dirty="0" smtClean="0">
                <a:solidFill>
                  <a:schemeClr val="bg1"/>
                </a:solidFill>
              </a:rPr>
              <a:t>UDID</a:t>
            </a:r>
          </a:p>
        </p:txBody>
      </p:sp>
    </p:spTree>
    <p:extLst>
      <p:ext uri="{BB962C8B-B14F-4D97-AF65-F5344CB8AC3E}">
        <p14:creationId xmlns:p14="http://schemas.microsoft.com/office/powerpoint/2010/main" val="358380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0017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4876" y="6324771"/>
            <a:ext cx="20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000" b="1" dirty="0">
                <a:cs typeface="Calisto MT"/>
              </a:rPr>
              <a:t> </a:t>
            </a:r>
            <a:r>
              <a:rPr lang="en-US" sz="2000" b="1" dirty="0" smtClean="0">
                <a:cs typeface="Calisto MT"/>
              </a:rPr>
              <a:t>Software</a:t>
            </a:r>
            <a:endParaRPr lang="en-US" sz="2000" b="1" dirty="0">
              <a:cs typeface="Calisto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253" y="394528"/>
            <a:ext cx="723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E75C6"/>
                </a:solidFill>
              </a:rPr>
              <a:t>Инструкция: </a:t>
            </a:r>
            <a:r>
              <a:rPr lang="ru-RU" sz="2400" dirty="0" smtClean="0">
                <a:solidFill>
                  <a:schemeClr val="bg1"/>
                </a:solidFill>
              </a:rPr>
              <a:t>ШАГ №</a:t>
            </a:r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4" y="1664754"/>
            <a:ext cx="7620555" cy="48305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69423" y="1641109"/>
            <a:ext cx="5931077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На рисунке изображен результат нажатия на надпись «Серийный номер»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Это ваш </a:t>
            </a:r>
            <a:r>
              <a:rPr lang="en-US" sz="2400" dirty="0" smtClean="0">
                <a:solidFill>
                  <a:schemeClr val="bg1"/>
                </a:solidFill>
              </a:rPr>
              <a:t>UDID </a:t>
            </a:r>
            <a:r>
              <a:rPr lang="ru-RU" sz="2400" dirty="0" smtClean="0">
                <a:solidFill>
                  <a:schemeClr val="bg1"/>
                </a:solidFill>
              </a:rPr>
              <a:t>номер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Скопируйте </a:t>
            </a:r>
            <a:r>
              <a:rPr lang="en-US" sz="2400" dirty="0" smtClean="0">
                <a:solidFill>
                  <a:schemeClr val="bg1"/>
                </a:solidFill>
              </a:rPr>
              <a:t>UDID </a:t>
            </a:r>
            <a:r>
              <a:rPr lang="ru-RU" sz="2400" dirty="0" smtClean="0">
                <a:solidFill>
                  <a:schemeClr val="bg1"/>
                </a:solidFill>
              </a:rPr>
              <a:t>номер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ru-RU" sz="2400" dirty="0" smtClean="0">
                <a:solidFill>
                  <a:schemeClr val="bg1"/>
                </a:solidFill>
              </a:rPr>
              <a:t>при нажатии правой кнопки мыши по </a:t>
            </a:r>
            <a:r>
              <a:rPr lang="en-US" sz="2400" dirty="0" smtClean="0">
                <a:solidFill>
                  <a:schemeClr val="bg1"/>
                </a:solidFill>
              </a:rPr>
              <a:t>UDID </a:t>
            </a:r>
            <a:r>
              <a:rPr lang="ru-RU" sz="2400" dirty="0" smtClean="0">
                <a:solidFill>
                  <a:schemeClr val="bg1"/>
                </a:solidFill>
              </a:rPr>
              <a:t>номеру появится контекстное меню с опцией «Скопировать»</a:t>
            </a:r>
          </a:p>
        </p:txBody>
      </p:sp>
    </p:spTree>
    <p:extLst>
      <p:ext uri="{BB962C8B-B14F-4D97-AF65-F5344CB8AC3E}">
        <p14:creationId xmlns:p14="http://schemas.microsoft.com/office/powerpoint/2010/main" val="250203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9829" y="2453468"/>
            <a:ext cx="7423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Спасибо за внимание</a:t>
            </a:r>
            <a:endParaRPr lang="ru-RU" sz="4000" b="1" dirty="0" smtClean="0">
              <a:solidFill>
                <a:srgbClr val="EB009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56270"/>
            <a:ext cx="12192000" cy="10017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65263" y="6127507"/>
            <a:ext cx="4056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rgbClr val="0E75C6"/>
                </a:solidFill>
                <a:cs typeface="Calisto MT"/>
              </a:rPr>
              <a:t>Aphion</a:t>
            </a:r>
            <a:r>
              <a:rPr lang="ru-RU" sz="2400" b="1" dirty="0">
                <a:solidFill>
                  <a:srgbClr val="008DF5"/>
                </a:solidFill>
                <a:cs typeface="Calisto MT"/>
              </a:rPr>
              <a:t> </a:t>
            </a:r>
            <a:r>
              <a:rPr lang="en-US" sz="2400" b="1" dirty="0" smtClean="0">
                <a:cs typeface="Calisto MT"/>
              </a:rPr>
              <a:t>Software</a:t>
            </a:r>
            <a:endParaRPr lang="en-US" sz="3200" b="1" dirty="0">
              <a:cs typeface="Calisto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1440" y="3592187"/>
            <a:ext cx="44390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E75C6"/>
                </a:solidFill>
              </a:rPr>
              <a:t>Артем </a:t>
            </a:r>
            <a:r>
              <a:rPr lang="ru-RU" sz="2000" b="1" dirty="0" err="1">
                <a:solidFill>
                  <a:srgbClr val="0E75C6"/>
                </a:solidFill>
              </a:rPr>
              <a:t>Демидович</a:t>
            </a:r>
            <a:endParaRPr lang="ru-RU" sz="2000" b="1" dirty="0">
              <a:solidFill>
                <a:srgbClr val="0E75C6"/>
              </a:solidFill>
            </a:endParaRPr>
          </a:p>
          <a:p>
            <a:r>
              <a:rPr lang="ru-RU" dirty="0" smtClean="0">
                <a:solidFill>
                  <a:srgbClr val="FFFFFF"/>
                </a:solidFill>
              </a:rPr>
              <a:t>+7 (701) 551-51-01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artem.demidovich</a:t>
            </a:r>
            <a:r>
              <a:rPr lang="en-US" dirty="0">
                <a:solidFill>
                  <a:srgbClr val="FFFFFF"/>
                </a:solidFill>
              </a:rPr>
              <a:t>@aphion.kz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www.aphion.kz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8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141</Words>
  <Application>Microsoft Macintosh PowerPoint</Application>
  <PresentationFormat>Custom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Inês Guerreiro</dc:creator>
  <cp:lastModifiedBy>Artem Demidovich</cp:lastModifiedBy>
  <cp:revision>113</cp:revision>
  <dcterms:created xsi:type="dcterms:W3CDTF">2015-06-11T11:26:50Z</dcterms:created>
  <dcterms:modified xsi:type="dcterms:W3CDTF">2016-02-24T11:01:27Z</dcterms:modified>
</cp:coreProperties>
</file>