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embeddedFontLst>
    <p:embeddedFont>
      <p:font typeface="Alata" panose="020B0604020202020204" charset="0"/>
      <p:regular r:id="rId50"/>
    </p:embeddedFont>
    <p:embeddedFont>
      <p:font typeface="Montserrat" panose="00000500000000000000" pitchFamily="2" charset="0"/>
      <p:regular r:id="rId51"/>
      <p:bold r:id="rId52"/>
      <p:italic r:id="rId53"/>
      <p:boldItalic r:id="rId54"/>
    </p:embeddedFont>
    <p:embeddedFont>
      <p:font typeface="Montserrat Light" panose="000004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51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E8FF9C-97C7-423C-9B91-5A26E62A00FD}">
  <a:tblStyle styleId="{A5E8FF9C-97C7-423C-9B91-5A26E62A00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58" y="48"/>
      </p:cViewPr>
      <p:guideLst>
        <p:guide pos="2519"/>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1f7c423664a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1f7c423664a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26f5877dea6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26f5877dea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26f5877dea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26f5877dea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26f5877dea6_19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26f5877dea6_19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26f5877dea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26f5877dea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26f5877dea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26f5877dea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26f5877dea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26f5877dea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26f551bef20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26f551bef20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26f551bef20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26f551bef20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26f551bef20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26f551bef20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6f5877dea6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26f5877dea6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26f5877dea6_2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26f5877dea6_2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26f5877dea6_2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26f5877dea6_2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26f5877dea6_2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26f5877dea6_2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26f5877dea6_2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26f5877dea6_2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26f5877dea6_6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26f5877dea6_6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1f7c423664a_0_1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1f7c423664a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26f5877dea6_2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26f5877dea6_2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26f5877dea6_2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26f5877dea6_2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6f5877dea6_2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26f5877dea6_2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26f5877dea6_22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26f5877dea6_22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d960996673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d96099667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26f5877dea6_22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26f5877dea6_22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26f5877dea6_2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26f5877dea6_2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26f5877dea6_2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26f5877dea6_2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26f5877dea6_2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26f5877dea6_2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26f5877dea6_2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26f5877dea6_2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26f5877dea6_2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26f5877dea6_2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26f5877dea6_2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26f5877dea6_2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26f5877dea6_2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 name="Google Shape;1281;g26f5877dea6_2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26f5877dea6_2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g26f5877dea6_2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1f7c423664a_0_1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1f7c423664a_0_1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26f5877dea6_6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26f5877dea6_6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26f5877dea6_22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26f5877dea6_2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26f5877dea6_2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26f5877dea6_2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26f5877dea6_2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26f5877dea6_2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26f5877dea6_2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26f5877dea6_2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108e19db5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108e19db5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26f5877dea6_22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26f5877dea6_22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26f5877dea6_22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26f5877dea6_22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26f5877dea6_22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26f5877dea6_22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26f5877dea6_6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26f5877dea6_6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dcc031ca31_0_17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dcc031ca31_0_17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26f5877dea6_22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26f5877dea6_22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f7c423664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f7c423664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1f7c423664a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1f7c423664a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 name="Google Shape;87;p16"/>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6"/>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9" name="Google Shape;89;p16"/>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a:endParaRPr/>
          </a:p>
        </p:txBody>
      </p:sp>
      <p:sp>
        <p:nvSpPr>
          <p:cNvPr id="90" name="Google Shape;90;p16"/>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1" name="Google Shape;91;p16"/>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2" name="Google Shape;92;p16"/>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93" name="Google Shape;93;p16"/>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4" name="Google Shape;94;p16"/>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5" name="Google Shape;95;p16"/>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96" name="Google Shape;96;p16"/>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7" name="Google Shape;97;p16"/>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8" name="Google Shape;98;p16"/>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1">
  <p:cSld name="CUSTOM_8">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7"/>
          <p:cNvSpPr txBox="1">
            <a:spLocks noGrp="1"/>
          </p:cNvSpPr>
          <p:nvPr>
            <p:ph type="title" idx="2"/>
          </p:nvPr>
        </p:nvSpPr>
        <p:spPr>
          <a:xfrm>
            <a:off x="738282" y="2603650"/>
            <a:ext cx="14535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 name="Google Shape;102;p17"/>
          <p:cNvSpPr txBox="1">
            <a:spLocks noGrp="1"/>
          </p:cNvSpPr>
          <p:nvPr>
            <p:ph type="title" idx="3" hasCustomPrompt="1"/>
          </p:nvPr>
        </p:nvSpPr>
        <p:spPr>
          <a:xfrm>
            <a:off x="738282" y="2103438"/>
            <a:ext cx="904800" cy="584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3" name="Google Shape;103;p17"/>
          <p:cNvSpPr txBox="1">
            <a:spLocks noGrp="1"/>
          </p:cNvSpPr>
          <p:nvPr>
            <p:ph type="subTitle" idx="1"/>
          </p:nvPr>
        </p:nvSpPr>
        <p:spPr>
          <a:xfrm>
            <a:off x="738282" y="3305175"/>
            <a:ext cx="1240800" cy="9096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4" name="Google Shape;104;p17"/>
          <p:cNvSpPr txBox="1">
            <a:spLocks noGrp="1"/>
          </p:cNvSpPr>
          <p:nvPr>
            <p:ph type="title" idx="4"/>
          </p:nvPr>
        </p:nvSpPr>
        <p:spPr>
          <a:xfrm>
            <a:off x="4798032" y="2603650"/>
            <a:ext cx="14535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5" name="Google Shape;105;p17"/>
          <p:cNvSpPr txBox="1">
            <a:spLocks noGrp="1"/>
          </p:cNvSpPr>
          <p:nvPr>
            <p:ph type="title" idx="5" hasCustomPrompt="1"/>
          </p:nvPr>
        </p:nvSpPr>
        <p:spPr>
          <a:xfrm>
            <a:off x="4798032" y="2103438"/>
            <a:ext cx="904800" cy="584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6" name="Google Shape;106;p17"/>
          <p:cNvSpPr txBox="1">
            <a:spLocks noGrp="1"/>
          </p:cNvSpPr>
          <p:nvPr>
            <p:ph type="subTitle" idx="6"/>
          </p:nvPr>
        </p:nvSpPr>
        <p:spPr>
          <a:xfrm>
            <a:off x="4798032" y="3305175"/>
            <a:ext cx="1240800" cy="9096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7" name="Google Shape;107;p17"/>
          <p:cNvSpPr txBox="1">
            <a:spLocks noGrp="1"/>
          </p:cNvSpPr>
          <p:nvPr>
            <p:ph type="title" idx="7"/>
          </p:nvPr>
        </p:nvSpPr>
        <p:spPr>
          <a:xfrm>
            <a:off x="2768157" y="2603650"/>
            <a:ext cx="14535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7"/>
          <p:cNvSpPr txBox="1">
            <a:spLocks noGrp="1"/>
          </p:cNvSpPr>
          <p:nvPr>
            <p:ph type="title" idx="8" hasCustomPrompt="1"/>
          </p:nvPr>
        </p:nvSpPr>
        <p:spPr>
          <a:xfrm>
            <a:off x="2768157" y="2103438"/>
            <a:ext cx="904800" cy="584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9" name="Google Shape;109;p17"/>
          <p:cNvSpPr txBox="1">
            <a:spLocks noGrp="1"/>
          </p:cNvSpPr>
          <p:nvPr>
            <p:ph type="subTitle" idx="9"/>
          </p:nvPr>
        </p:nvSpPr>
        <p:spPr>
          <a:xfrm>
            <a:off x="2768157" y="3305175"/>
            <a:ext cx="1214700" cy="9096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0" name="Google Shape;110;p17"/>
          <p:cNvSpPr txBox="1">
            <a:spLocks noGrp="1"/>
          </p:cNvSpPr>
          <p:nvPr>
            <p:ph type="title" idx="13"/>
          </p:nvPr>
        </p:nvSpPr>
        <p:spPr>
          <a:xfrm>
            <a:off x="6827907" y="2603650"/>
            <a:ext cx="15726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1" name="Google Shape;111;p17"/>
          <p:cNvSpPr txBox="1">
            <a:spLocks noGrp="1"/>
          </p:cNvSpPr>
          <p:nvPr>
            <p:ph type="title" idx="14" hasCustomPrompt="1"/>
          </p:nvPr>
        </p:nvSpPr>
        <p:spPr>
          <a:xfrm>
            <a:off x="6827907" y="2103438"/>
            <a:ext cx="904800" cy="584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2" name="Google Shape;112;p17"/>
          <p:cNvSpPr txBox="1">
            <a:spLocks noGrp="1"/>
          </p:cNvSpPr>
          <p:nvPr>
            <p:ph type="subTitle" idx="15"/>
          </p:nvPr>
        </p:nvSpPr>
        <p:spPr>
          <a:xfrm>
            <a:off x="6827907" y="3305175"/>
            <a:ext cx="1267500" cy="9096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13" name="Google Shape;113;p17"/>
          <p:cNvGrpSpPr/>
          <p:nvPr/>
        </p:nvGrpSpPr>
        <p:grpSpPr>
          <a:xfrm>
            <a:off x="-25" y="0"/>
            <a:ext cx="9144020" cy="342900"/>
            <a:chOff x="-25" y="0"/>
            <a:chExt cx="9144020" cy="342900"/>
          </a:xfrm>
        </p:grpSpPr>
        <p:sp>
          <p:nvSpPr>
            <p:cNvPr id="114" name="Google Shape;114;p1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7"/>
            <p:cNvGrpSpPr/>
            <p:nvPr/>
          </p:nvGrpSpPr>
          <p:grpSpPr>
            <a:xfrm>
              <a:off x="215975" y="111150"/>
              <a:ext cx="642950" cy="120600"/>
              <a:chOff x="215975" y="152625"/>
              <a:chExt cx="642950" cy="120600"/>
            </a:xfrm>
          </p:grpSpPr>
          <p:sp>
            <p:nvSpPr>
              <p:cNvPr id="116" name="Google Shape;116;p17"/>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1398400" y="1481175"/>
            <a:ext cx="680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1" name="Google Shape;121;p18"/>
          <p:cNvSpPr txBox="1">
            <a:spLocks noGrp="1"/>
          </p:cNvSpPr>
          <p:nvPr>
            <p:ph type="title" idx="2"/>
          </p:nvPr>
        </p:nvSpPr>
        <p:spPr>
          <a:xfrm>
            <a:off x="1398392" y="3060850"/>
            <a:ext cx="19023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2" name="Google Shape;122;p18"/>
          <p:cNvSpPr txBox="1">
            <a:spLocks noGrp="1"/>
          </p:cNvSpPr>
          <p:nvPr>
            <p:ph type="subTitle" idx="1"/>
          </p:nvPr>
        </p:nvSpPr>
        <p:spPr>
          <a:xfrm>
            <a:off x="1398400" y="3457575"/>
            <a:ext cx="1902300" cy="9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23" name="Google Shape;123;p18"/>
          <p:cNvSpPr txBox="1">
            <a:spLocks noGrp="1"/>
          </p:cNvSpPr>
          <p:nvPr>
            <p:ph type="title" idx="3"/>
          </p:nvPr>
        </p:nvSpPr>
        <p:spPr>
          <a:xfrm>
            <a:off x="3812892" y="3060850"/>
            <a:ext cx="19023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4" name="Google Shape;124;p18"/>
          <p:cNvSpPr txBox="1">
            <a:spLocks noGrp="1"/>
          </p:cNvSpPr>
          <p:nvPr>
            <p:ph type="subTitle" idx="4"/>
          </p:nvPr>
        </p:nvSpPr>
        <p:spPr>
          <a:xfrm>
            <a:off x="3812900" y="3457575"/>
            <a:ext cx="1902300" cy="9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25" name="Google Shape;125;p18"/>
          <p:cNvSpPr txBox="1">
            <a:spLocks noGrp="1"/>
          </p:cNvSpPr>
          <p:nvPr>
            <p:ph type="title" idx="5"/>
          </p:nvPr>
        </p:nvSpPr>
        <p:spPr>
          <a:xfrm>
            <a:off x="6227442" y="3060850"/>
            <a:ext cx="19023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6" name="Google Shape;126;p18"/>
          <p:cNvSpPr txBox="1">
            <a:spLocks noGrp="1"/>
          </p:cNvSpPr>
          <p:nvPr>
            <p:ph type="subTitle" idx="6"/>
          </p:nvPr>
        </p:nvSpPr>
        <p:spPr>
          <a:xfrm>
            <a:off x="6227450" y="3457575"/>
            <a:ext cx="1902300" cy="9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eigth columns">
  <p:cSld name="CUSTOM_24">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endParaRPr/>
          </a:p>
        </p:txBody>
      </p:sp>
      <p:sp>
        <p:nvSpPr>
          <p:cNvPr id="272" name="Google Shape;272;p29"/>
          <p:cNvSpPr txBox="1">
            <a:spLocks noGrp="1"/>
          </p:cNvSpPr>
          <p:nvPr>
            <p:ph type="title" idx="2"/>
          </p:nvPr>
        </p:nvSpPr>
        <p:spPr>
          <a:xfrm>
            <a:off x="706525" y="1632805"/>
            <a:ext cx="15921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3" name="Google Shape;273;p29"/>
          <p:cNvSpPr txBox="1">
            <a:spLocks noGrp="1"/>
          </p:cNvSpPr>
          <p:nvPr>
            <p:ph type="subTitle" idx="1"/>
          </p:nvPr>
        </p:nvSpPr>
        <p:spPr>
          <a:xfrm>
            <a:off x="708450" y="2002460"/>
            <a:ext cx="34926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74" name="Google Shape;274;p29"/>
          <p:cNvSpPr txBox="1">
            <a:spLocks noGrp="1"/>
          </p:cNvSpPr>
          <p:nvPr>
            <p:ph type="title" idx="3"/>
          </p:nvPr>
        </p:nvSpPr>
        <p:spPr>
          <a:xfrm>
            <a:off x="706525" y="2383305"/>
            <a:ext cx="15921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5" name="Google Shape;275;p29"/>
          <p:cNvSpPr txBox="1">
            <a:spLocks noGrp="1"/>
          </p:cNvSpPr>
          <p:nvPr>
            <p:ph type="subTitle" idx="4"/>
          </p:nvPr>
        </p:nvSpPr>
        <p:spPr>
          <a:xfrm>
            <a:off x="708450" y="2752960"/>
            <a:ext cx="34926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76" name="Google Shape;276;p29"/>
          <p:cNvSpPr txBox="1">
            <a:spLocks noGrp="1"/>
          </p:cNvSpPr>
          <p:nvPr>
            <p:ph type="title" idx="5"/>
          </p:nvPr>
        </p:nvSpPr>
        <p:spPr>
          <a:xfrm>
            <a:off x="4557279" y="1632805"/>
            <a:ext cx="15921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7" name="Google Shape;277;p29"/>
          <p:cNvSpPr txBox="1">
            <a:spLocks noGrp="1"/>
          </p:cNvSpPr>
          <p:nvPr>
            <p:ph type="subTitle" idx="6"/>
          </p:nvPr>
        </p:nvSpPr>
        <p:spPr>
          <a:xfrm>
            <a:off x="4559069" y="2002460"/>
            <a:ext cx="35370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78" name="Google Shape;278;p29"/>
          <p:cNvSpPr txBox="1">
            <a:spLocks noGrp="1"/>
          </p:cNvSpPr>
          <p:nvPr>
            <p:ph type="title" idx="7"/>
          </p:nvPr>
        </p:nvSpPr>
        <p:spPr>
          <a:xfrm>
            <a:off x="4557279" y="2383305"/>
            <a:ext cx="15921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9" name="Google Shape;279;p29"/>
          <p:cNvSpPr txBox="1">
            <a:spLocks noGrp="1"/>
          </p:cNvSpPr>
          <p:nvPr>
            <p:ph type="subTitle" idx="8"/>
          </p:nvPr>
        </p:nvSpPr>
        <p:spPr>
          <a:xfrm>
            <a:off x="4559069" y="2752960"/>
            <a:ext cx="35370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80" name="Google Shape;280;p29"/>
          <p:cNvSpPr txBox="1">
            <a:spLocks noGrp="1"/>
          </p:cNvSpPr>
          <p:nvPr>
            <p:ph type="title" idx="9"/>
          </p:nvPr>
        </p:nvSpPr>
        <p:spPr>
          <a:xfrm>
            <a:off x="706525" y="3884305"/>
            <a:ext cx="15921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81" name="Google Shape;281;p29"/>
          <p:cNvSpPr txBox="1">
            <a:spLocks noGrp="1"/>
          </p:cNvSpPr>
          <p:nvPr>
            <p:ph type="subTitle" idx="13"/>
          </p:nvPr>
        </p:nvSpPr>
        <p:spPr>
          <a:xfrm>
            <a:off x="708450" y="4253960"/>
            <a:ext cx="34926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82" name="Google Shape;282;p29"/>
          <p:cNvSpPr txBox="1">
            <a:spLocks noGrp="1"/>
          </p:cNvSpPr>
          <p:nvPr>
            <p:ph type="title" idx="14"/>
          </p:nvPr>
        </p:nvSpPr>
        <p:spPr>
          <a:xfrm>
            <a:off x="4557279" y="3884305"/>
            <a:ext cx="15921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83" name="Google Shape;283;p29"/>
          <p:cNvSpPr txBox="1">
            <a:spLocks noGrp="1"/>
          </p:cNvSpPr>
          <p:nvPr>
            <p:ph type="subTitle" idx="15"/>
          </p:nvPr>
        </p:nvSpPr>
        <p:spPr>
          <a:xfrm>
            <a:off x="4559069" y="4253960"/>
            <a:ext cx="35370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sz="1400"/>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84" name="Google Shape;284;p29"/>
          <p:cNvSpPr txBox="1">
            <a:spLocks noGrp="1"/>
          </p:cNvSpPr>
          <p:nvPr>
            <p:ph type="title" idx="16"/>
          </p:nvPr>
        </p:nvSpPr>
        <p:spPr>
          <a:xfrm>
            <a:off x="706525" y="3133805"/>
            <a:ext cx="15921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85" name="Google Shape;285;p29"/>
          <p:cNvSpPr txBox="1">
            <a:spLocks noGrp="1"/>
          </p:cNvSpPr>
          <p:nvPr>
            <p:ph type="subTitle" idx="17"/>
          </p:nvPr>
        </p:nvSpPr>
        <p:spPr>
          <a:xfrm>
            <a:off x="708450" y="3503460"/>
            <a:ext cx="34926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86" name="Google Shape;286;p29"/>
          <p:cNvSpPr txBox="1">
            <a:spLocks noGrp="1"/>
          </p:cNvSpPr>
          <p:nvPr>
            <p:ph type="title" idx="18"/>
          </p:nvPr>
        </p:nvSpPr>
        <p:spPr>
          <a:xfrm>
            <a:off x="4557279" y="3133805"/>
            <a:ext cx="15921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87" name="Google Shape;287;p29"/>
          <p:cNvSpPr txBox="1">
            <a:spLocks noGrp="1"/>
          </p:cNvSpPr>
          <p:nvPr>
            <p:ph type="subTitle" idx="19"/>
          </p:nvPr>
        </p:nvSpPr>
        <p:spPr>
          <a:xfrm>
            <a:off x="4559069" y="3503460"/>
            <a:ext cx="35370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288" name="Google Shape;288;p29"/>
          <p:cNvGrpSpPr/>
          <p:nvPr/>
        </p:nvGrpSpPr>
        <p:grpSpPr>
          <a:xfrm>
            <a:off x="-25" y="0"/>
            <a:ext cx="9144020" cy="342900"/>
            <a:chOff x="-25" y="0"/>
            <a:chExt cx="9144020" cy="342900"/>
          </a:xfrm>
        </p:grpSpPr>
        <p:sp>
          <p:nvSpPr>
            <p:cNvPr id="289" name="Google Shape;289;p2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29"/>
            <p:cNvGrpSpPr/>
            <p:nvPr/>
          </p:nvGrpSpPr>
          <p:grpSpPr>
            <a:xfrm>
              <a:off x="215975" y="111150"/>
              <a:ext cx="642950" cy="120600"/>
              <a:chOff x="215975" y="152625"/>
              <a:chExt cx="642950" cy="120600"/>
            </a:xfrm>
          </p:grpSpPr>
          <p:sp>
            <p:nvSpPr>
              <p:cNvPr id="291" name="Google Shape;291;p29"/>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4" name="Google Shape;364;p33"/>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65" name="Google Shape;365;p33"/>
          <p:cNvSpPr txBox="1">
            <a:spLocks noGrp="1"/>
          </p:cNvSpPr>
          <p:nvPr>
            <p:ph type="subTitle" idx="1"/>
          </p:nvPr>
        </p:nvSpPr>
        <p:spPr>
          <a:xfrm>
            <a:off x="4239625" y="1787075"/>
            <a:ext cx="34473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366" name="Google Shape;366;p33"/>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67" name="Google Shape;367;p33"/>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368" name="Google Shape;368;p33"/>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69" name="Google Shape;369;p33"/>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CUSTOM_9">
    <p:spTree>
      <p:nvGrpSpPr>
        <p:cNvPr id="1" name="Shape 479"/>
        <p:cNvGrpSpPr/>
        <p:nvPr/>
      </p:nvGrpSpPr>
      <p:grpSpPr>
        <a:xfrm>
          <a:off x="0" y="0"/>
          <a:ext cx="0" cy="0"/>
          <a:chOff x="0" y="0"/>
          <a:chExt cx="0" cy="0"/>
        </a:xfrm>
      </p:grpSpPr>
      <p:sp>
        <p:nvSpPr>
          <p:cNvPr id="480" name="Google Shape;480;p43"/>
          <p:cNvSpPr txBox="1">
            <a:spLocks noGrp="1"/>
          </p:cNvSpPr>
          <p:nvPr>
            <p:ph type="title"/>
          </p:nvPr>
        </p:nvSpPr>
        <p:spPr>
          <a:xfrm>
            <a:off x="2452050" y="1550913"/>
            <a:ext cx="4239900" cy="84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81" name="Google Shape;481;p43"/>
          <p:cNvSpPr txBox="1">
            <a:spLocks noGrp="1"/>
          </p:cNvSpPr>
          <p:nvPr>
            <p:ph type="subTitle" idx="1"/>
          </p:nvPr>
        </p:nvSpPr>
        <p:spPr>
          <a:xfrm>
            <a:off x="2860800" y="2520675"/>
            <a:ext cx="3422400" cy="149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5">
  <p:cSld name="CUSTOM_14">
    <p:spTree>
      <p:nvGrpSpPr>
        <p:cNvPr id="1" name="Shape 482"/>
        <p:cNvGrpSpPr/>
        <p:nvPr/>
      </p:nvGrpSpPr>
      <p:grpSpPr>
        <a:xfrm>
          <a:off x="0" y="0"/>
          <a:ext cx="0" cy="0"/>
          <a:chOff x="0" y="0"/>
          <a:chExt cx="0" cy="0"/>
        </a:xfrm>
      </p:grpSpPr>
      <p:sp>
        <p:nvSpPr>
          <p:cNvPr id="483" name="Google Shape;483;p44"/>
          <p:cNvSpPr txBox="1">
            <a:spLocks noGrp="1"/>
          </p:cNvSpPr>
          <p:nvPr>
            <p:ph type="title"/>
          </p:nvPr>
        </p:nvSpPr>
        <p:spPr>
          <a:xfrm>
            <a:off x="4382596" y="1140194"/>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84" name="Google Shape;484;p44"/>
          <p:cNvSpPr txBox="1">
            <a:spLocks noGrp="1"/>
          </p:cNvSpPr>
          <p:nvPr>
            <p:ph type="subTitle" idx="1"/>
          </p:nvPr>
        </p:nvSpPr>
        <p:spPr>
          <a:xfrm>
            <a:off x="4382596" y="2109944"/>
            <a:ext cx="3422400" cy="200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30">
    <p:spTree>
      <p:nvGrpSpPr>
        <p:cNvPr id="1" name="Shape 508"/>
        <p:cNvGrpSpPr/>
        <p:nvPr/>
      </p:nvGrpSpPr>
      <p:grpSpPr>
        <a:xfrm>
          <a:off x="0" y="0"/>
          <a:ext cx="0" cy="0"/>
          <a:chOff x="0" y="0"/>
          <a:chExt cx="0" cy="0"/>
        </a:xfrm>
      </p:grpSpPr>
      <p:sp>
        <p:nvSpPr>
          <p:cNvPr id="509" name="Google Shape;509;p48"/>
          <p:cNvSpPr txBox="1">
            <a:spLocks noGrp="1"/>
          </p:cNvSpPr>
          <p:nvPr>
            <p:ph type="ctrTitle"/>
          </p:nvPr>
        </p:nvSpPr>
        <p:spPr>
          <a:xfrm>
            <a:off x="2712200" y="1485885"/>
            <a:ext cx="3946200" cy="19968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526"/>
        <p:cNvGrpSpPr/>
        <p:nvPr/>
      </p:nvGrpSpPr>
      <p:grpSpPr>
        <a:xfrm>
          <a:off x="0" y="0"/>
          <a:ext cx="0" cy="0"/>
          <a:chOff x="0" y="0"/>
          <a:chExt cx="0" cy="0"/>
        </a:xfrm>
      </p:grpSpPr>
      <p:grpSp>
        <p:nvGrpSpPr>
          <p:cNvPr id="527" name="Google Shape;527;p50"/>
          <p:cNvGrpSpPr/>
          <p:nvPr/>
        </p:nvGrpSpPr>
        <p:grpSpPr>
          <a:xfrm flipH="1">
            <a:off x="214694" y="123860"/>
            <a:ext cx="8552969" cy="4510486"/>
            <a:chOff x="45421" y="890559"/>
            <a:chExt cx="6688800" cy="3527400"/>
          </a:xfrm>
        </p:grpSpPr>
        <p:sp>
          <p:nvSpPr>
            <p:cNvPr id="528" name="Google Shape;528;p50"/>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50"/>
          <p:cNvGrpSpPr/>
          <p:nvPr/>
        </p:nvGrpSpPr>
        <p:grpSpPr>
          <a:xfrm flipH="1">
            <a:off x="394192" y="461737"/>
            <a:ext cx="8552969" cy="4510486"/>
            <a:chOff x="45421" y="890559"/>
            <a:chExt cx="6688800" cy="3527400"/>
          </a:xfrm>
        </p:grpSpPr>
        <p:sp>
          <p:nvSpPr>
            <p:cNvPr id="534" name="Google Shape;534;p50"/>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50"/>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40" name="Google Shape;540;p50"/>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541" name="Google Shape;541;p50"/>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42"/>
        <p:cNvGrpSpPr/>
        <p:nvPr/>
      </p:nvGrpSpPr>
      <p:grpSpPr>
        <a:xfrm>
          <a:off x="0" y="0"/>
          <a:ext cx="0" cy="0"/>
          <a:chOff x="0" y="0"/>
          <a:chExt cx="0" cy="0"/>
        </a:xfrm>
      </p:grpSpPr>
      <p:grpSp>
        <p:nvGrpSpPr>
          <p:cNvPr id="543" name="Google Shape;543;p51"/>
          <p:cNvGrpSpPr/>
          <p:nvPr/>
        </p:nvGrpSpPr>
        <p:grpSpPr>
          <a:xfrm>
            <a:off x="-25" y="0"/>
            <a:ext cx="9144020" cy="342900"/>
            <a:chOff x="-25" y="0"/>
            <a:chExt cx="9144020" cy="342900"/>
          </a:xfrm>
        </p:grpSpPr>
        <p:sp>
          <p:nvSpPr>
            <p:cNvPr id="544" name="Google Shape;544;p5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51"/>
            <p:cNvGrpSpPr/>
            <p:nvPr/>
          </p:nvGrpSpPr>
          <p:grpSpPr>
            <a:xfrm>
              <a:off x="215975" y="111150"/>
              <a:ext cx="642950" cy="120600"/>
              <a:chOff x="215975" y="152625"/>
              <a:chExt cx="642950" cy="120600"/>
            </a:xfrm>
          </p:grpSpPr>
          <p:sp>
            <p:nvSpPr>
              <p:cNvPr id="546" name="Google Shape;546;p5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549"/>
        <p:cNvGrpSpPr/>
        <p:nvPr/>
      </p:nvGrpSpPr>
      <p:grpSpPr>
        <a:xfrm>
          <a:off x="0" y="0"/>
          <a:ext cx="0" cy="0"/>
          <a:chOff x="0" y="0"/>
          <a:chExt cx="0" cy="0"/>
        </a:xfrm>
      </p:grpSpPr>
      <p:grpSp>
        <p:nvGrpSpPr>
          <p:cNvPr id="550" name="Google Shape;550;p52"/>
          <p:cNvGrpSpPr/>
          <p:nvPr/>
        </p:nvGrpSpPr>
        <p:grpSpPr>
          <a:xfrm>
            <a:off x="-25" y="0"/>
            <a:ext cx="9144020" cy="342900"/>
            <a:chOff x="-25" y="0"/>
            <a:chExt cx="9144020" cy="342900"/>
          </a:xfrm>
        </p:grpSpPr>
        <p:sp>
          <p:nvSpPr>
            <p:cNvPr id="551" name="Google Shape;551;p5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52"/>
            <p:cNvGrpSpPr/>
            <p:nvPr/>
          </p:nvGrpSpPr>
          <p:grpSpPr>
            <a:xfrm>
              <a:off x="215975" y="111150"/>
              <a:ext cx="642950" cy="120600"/>
              <a:chOff x="215975" y="152625"/>
              <a:chExt cx="642950" cy="120600"/>
            </a:xfrm>
          </p:grpSpPr>
          <p:sp>
            <p:nvSpPr>
              <p:cNvPr id="553" name="Google Shape;553;p5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52"/>
          <p:cNvGrpSpPr/>
          <p:nvPr/>
        </p:nvGrpSpPr>
        <p:grpSpPr>
          <a:xfrm>
            <a:off x="66650" y="204750"/>
            <a:ext cx="9077378" cy="4938900"/>
            <a:chOff x="104750" y="204750"/>
            <a:chExt cx="9077378" cy="4938900"/>
          </a:xfrm>
        </p:grpSpPr>
        <p:grpSp>
          <p:nvGrpSpPr>
            <p:cNvPr id="557" name="Google Shape;557;p52"/>
            <p:cNvGrpSpPr/>
            <p:nvPr/>
          </p:nvGrpSpPr>
          <p:grpSpPr>
            <a:xfrm>
              <a:off x="104750" y="206700"/>
              <a:ext cx="9077378" cy="342900"/>
              <a:chOff x="-25" y="0"/>
              <a:chExt cx="9182983" cy="342900"/>
            </a:xfrm>
          </p:grpSpPr>
          <p:sp>
            <p:nvSpPr>
              <p:cNvPr id="558" name="Google Shape;558;p5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52"/>
              <p:cNvGrpSpPr/>
              <p:nvPr/>
            </p:nvGrpSpPr>
            <p:grpSpPr>
              <a:xfrm>
                <a:off x="215975" y="111150"/>
                <a:ext cx="642950" cy="120600"/>
                <a:chOff x="215975" y="152625"/>
                <a:chExt cx="642950" cy="120600"/>
              </a:xfrm>
            </p:grpSpPr>
            <p:sp>
              <p:nvSpPr>
                <p:cNvPr id="560" name="Google Shape;560;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63" name="Google Shape;563;p5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564" name="Google Shape;564;p52"/>
          <p:cNvGrpSpPr/>
          <p:nvPr/>
        </p:nvGrpSpPr>
        <p:grpSpPr>
          <a:xfrm>
            <a:off x="157050" y="405675"/>
            <a:ext cx="8986935" cy="4747800"/>
            <a:chOff x="104746" y="204750"/>
            <a:chExt cx="8986935" cy="4747800"/>
          </a:xfrm>
        </p:grpSpPr>
        <p:grpSp>
          <p:nvGrpSpPr>
            <p:cNvPr id="565" name="Google Shape;565;p52"/>
            <p:cNvGrpSpPr/>
            <p:nvPr/>
          </p:nvGrpSpPr>
          <p:grpSpPr>
            <a:xfrm>
              <a:off x="104746" y="206700"/>
              <a:ext cx="8986935" cy="342900"/>
              <a:chOff x="-29" y="0"/>
              <a:chExt cx="9091487" cy="342900"/>
            </a:xfrm>
          </p:grpSpPr>
          <p:sp>
            <p:nvSpPr>
              <p:cNvPr id="566" name="Google Shape;566;p5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52"/>
              <p:cNvGrpSpPr/>
              <p:nvPr/>
            </p:nvGrpSpPr>
            <p:grpSpPr>
              <a:xfrm>
                <a:off x="215975" y="111150"/>
                <a:ext cx="642950" cy="120600"/>
                <a:chOff x="215975" y="152625"/>
                <a:chExt cx="642950" cy="120600"/>
              </a:xfrm>
            </p:grpSpPr>
            <p:sp>
              <p:nvSpPr>
                <p:cNvPr id="568" name="Google Shape;568;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71" name="Google Shape;571;p5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0" name="Google Shape;40;p6"/>
          <p:cNvGrpSpPr/>
          <p:nvPr/>
        </p:nvGrpSpPr>
        <p:grpSpPr>
          <a:xfrm>
            <a:off x="-25" y="0"/>
            <a:ext cx="9144020" cy="342900"/>
            <a:chOff x="-25" y="0"/>
            <a:chExt cx="9144020" cy="342900"/>
          </a:xfrm>
        </p:grpSpPr>
        <p:sp>
          <p:nvSpPr>
            <p:cNvPr id="41" name="Google Shape;41;p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215975" y="111150"/>
              <a:ext cx="642950" cy="120600"/>
              <a:chOff x="215975" y="152625"/>
              <a:chExt cx="642950" cy="120600"/>
            </a:xfrm>
          </p:grpSpPr>
          <p:sp>
            <p:nvSpPr>
              <p:cNvPr id="43" name="Google Shape;43;p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ubTitle" idx="1"/>
          </p:nvPr>
        </p:nvSpPr>
        <p:spPr>
          <a:xfrm>
            <a:off x="714300" y="1806875"/>
            <a:ext cx="3789000" cy="26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a:endParaRPr/>
          </a:p>
        </p:txBody>
      </p:sp>
      <p:sp>
        <p:nvSpPr>
          <p:cNvPr id="48" name="Google Shape;48;p7"/>
          <p:cNvSpPr txBox="1">
            <a:spLocks noGrp="1"/>
          </p:cNvSpPr>
          <p:nvPr>
            <p:ph type="title"/>
          </p:nvPr>
        </p:nvSpPr>
        <p:spPr>
          <a:xfrm>
            <a:off x="714300" y="1068850"/>
            <a:ext cx="3002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321475" y="2020138"/>
            <a:ext cx="4041000" cy="179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3" name="Google Shape;53;p9"/>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 name="Google Shape;67;p9"/>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4143300" y="1964600"/>
            <a:ext cx="3048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9" name="Google Shape;79;p14"/>
          <p:cNvSpPr txBox="1">
            <a:spLocks noGrp="1"/>
          </p:cNvSpPr>
          <p:nvPr>
            <p:ph type="subTitle" idx="1"/>
          </p:nvPr>
        </p:nvSpPr>
        <p:spPr>
          <a:xfrm>
            <a:off x="4143300" y="3063575"/>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80" name="Google Shape;80;p14"/>
          <p:cNvSpPr txBox="1">
            <a:spLocks noGrp="1"/>
          </p:cNvSpPr>
          <p:nvPr>
            <p:ph type="title" idx="2" hasCustomPrompt="1"/>
          </p:nvPr>
        </p:nvSpPr>
        <p:spPr>
          <a:xfrm>
            <a:off x="2403475" y="1554500"/>
            <a:ext cx="18174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21">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2651700" y="2887575"/>
            <a:ext cx="3383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 name="Google Shape;83;p15"/>
          <p:cNvSpPr txBox="1">
            <a:spLocks noGrp="1"/>
          </p:cNvSpPr>
          <p:nvPr>
            <p:ph type="subTitle" idx="1"/>
          </p:nvPr>
        </p:nvSpPr>
        <p:spPr>
          <a:xfrm>
            <a:off x="3082500" y="3757950"/>
            <a:ext cx="2521800" cy="58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84" name="Google Shape;84;p15"/>
          <p:cNvSpPr txBox="1">
            <a:spLocks noGrp="1"/>
          </p:cNvSpPr>
          <p:nvPr>
            <p:ph type="title" idx="2" hasCustomPrompt="1"/>
          </p:nvPr>
        </p:nvSpPr>
        <p:spPr>
          <a:xfrm>
            <a:off x="2819400" y="1543500"/>
            <a:ext cx="3048000" cy="139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8" r:id="rId7"/>
    <p:sldLayoutId id="2147483660" r:id="rId8"/>
    <p:sldLayoutId id="2147483661" r:id="rId9"/>
    <p:sldLayoutId id="2147483662" r:id="rId10"/>
    <p:sldLayoutId id="2147483663" r:id="rId11"/>
    <p:sldLayoutId id="2147483664" r:id="rId12"/>
    <p:sldLayoutId id="2147483675" r:id="rId13"/>
    <p:sldLayoutId id="2147483679" r:id="rId14"/>
    <p:sldLayoutId id="2147483689" r:id="rId15"/>
    <p:sldLayoutId id="2147483690" r:id="rId16"/>
    <p:sldLayoutId id="2147483694" r:id="rId17"/>
    <p:sldLayoutId id="2147483696" r:id="rId18"/>
    <p:sldLayoutId id="2147483697" r:id="rId19"/>
    <p:sldLayoutId id="214748369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8"/>
          <p:cNvSpPr/>
          <p:nvPr/>
        </p:nvSpPr>
        <p:spPr>
          <a:xfrm>
            <a:off x="7714524" y="1026253"/>
            <a:ext cx="665140" cy="661214"/>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4922456" y="945869"/>
            <a:ext cx="3889011" cy="321440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8"/>
          <p:cNvSpPr/>
          <p:nvPr/>
        </p:nvSpPr>
        <p:spPr>
          <a:xfrm>
            <a:off x="4789572" y="4295636"/>
            <a:ext cx="4081782" cy="88649"/>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8"/>
          <p:cNvSpPr/>
          <p:nvPr/>
        </p:nvSpPr>
        <p:spPr>
          <a:xfrm>
            <a:off x="4789572" y="4295636"/>
            <a:ext cx="1784363" cy="91289"/>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8"/>
          <p:cNvSpPr/>
          <p:nvPr/>
        </p:nvSpPr>
        <p:spPr>
          <a:xfrm>
            <a:off x="6474927" y="4250128"/>
            <a:ext cx="195411" cy="177845"/>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8"/>
          <p:cNvSpPr/>
          <p:nvPr/>
        </p:nvSpPr>
        <p:spPr>
          <a:xfrm>
            <a:off x="7842452" y="2205081"/>
            <a:ext cx="1380618" cy="1955200"/>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8"/>
          <p:cNvSpPr/>
          <p:nvPr/>
        </p:nvSpPr>
        <p:spPr>
          <a:xfrm>
            <a:off x="5552746" y="1893987"/>
            <a:ext cx="2761235" cy="1792191"/>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8"/>
          <p:cNvSpPr/>
          <p:nvPr/>
        </p:nvSpPr>
        <p:spPr>
          <a:xfrm>
            <a:off x="5672615" y="1998201"/>
            <a:ext cx="2524139" cy="1443145"/>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8"/>
          <p:cNvSpPr/>
          <p:nvPr/>
        </p:nvSpPr>
        <p:spPr>
          <a:xfrm>
            <a:off x="6430602" y="3686100"/>
            <a:ext cx="1005542" cy="291887"/>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8"/>
          <p:cNvSpPr/>
          <p:nvPr/>
        </p:nvSpPr>
        <p:spPr>
          <a:xfrm>
            <a:off x="6144081" y="3957055"/>
            <a:ext cx="1578577" cy="203238"/>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8"/>
          <p:cNvSpPr/>
          <p:nvPr/>
        </p:nvSpPr>
        <p:spPr>
          <a:xfrm>
            <a:off x="6248295" y="3631399"/>
            <a:ext cx="1383257" cy="106943"/>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8"/>
          <p:cNvSpPr/>
          <p:nvPr/>
        </p:nvSpPr>
        <p:spPr>
          <a:xfrm>
            <a:off x="5302723" y="3798141"/>
            <a:ext cx="664324" cy="362152"/>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8"/>
          <p:cNvSpPr/>
          <p:nvPr/>
        </p:nvSpPr>
        <p:spPr>
          <a:xfrm>
            <a:off x="5237647" y="3256138"/>
            <a:ext cx="802304" cy="542090"/>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8"/>
          <p:cNvSpPr/>
          <p:nvPr/>
        </p:nvSpPr>
        <p:spPr>
          <a:xfrm>
            <a:off x="4714028" y="4132990"/>
            <a:ext cx="4217305" cy="55702"/>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58"/>
          <p:cNvGrpSpPr/>
          <p:nvPr/>
        </p:nvGrpSpPr>
        <p:grpSpPr>
          <a:xfrm>
            <a:off x="6151871" y="2100503"/>
            <a:ext cx="1578639" cy="1284706"/>
            <a:chOff x="2357113" y="709250"/>
            <a:chExt cx="2171252" cy="1766978"/>
          </a:xfrm>
        </p:grpSpPr>
        <p:sp>
          <p:nvSpPr>
            <p:cNvPr id="601" name="Google Shape;601;p58"/>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8"/>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8"/>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8"/>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8"/>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8"/>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8"/>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8"/>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8"/>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8"/>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8"/>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8"/>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8"/>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8"/>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8"/>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8"/>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8"/>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8"/>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8"/>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8"/>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8"/>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8"/>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8"/>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8"/>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8"/>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8"/>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8"/>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8"/>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8"/>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8"/>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8"/>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8"/>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8"/>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8"/>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8"/>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8"/>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8"/>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8"/>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8"/>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8"/>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8"/>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8"/>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8"/>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8"/>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8"/>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8"/>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8"/>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58"/>
          <p:cNvGrpSpPr/>
          <p:nvPr/>
        </p:nvGrpSpPr>
        <p:grpSpPr>
          <a:xfrm>
            <a:off x="5424858" y="2654896"/>
            <a:ext cx="727013" cy="497802"/>
            <a:chOff x="4549425" y="3498550"/>
            <a:chExt cx="295375" cy="202250"/>
          </a:xfrm>
        </p:grpSpPr>
        <p:sp>
          <p:nvSpPr>
            <p:cNvPr id="649" name="Google Shape;649;p58"/>
            <p:cNvSpPr/>
            <p:nvPr/>
          </p:nvSpPr>
          <p:spPr>
            <a:xfrm>
              <a:off x="4549425" y="3498550"/>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8"/>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8"/>
            <p:cNvSpPr/>
            <p:nvPr/>
          </p:nvSpPr>
          <p:spPr>
            <a:xfrm>
              <a:off x="4612500" y="3631925"/>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8"/>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8"/>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8"/>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8"/>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8"/>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58"/>
          <p:cNvSpPr/>
          <p:nvPr/>
        </p:nvSpPr>
        <p:spPr>
          <a:xfrm flipH="1">
            <a:off x="5506865" y="1176769"/>
            <a:ext cx="533070" cy="497801"/>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8"/>
          <p:cNvSpPr/>
          <p:nvPr/>
        </p:nvSpPr>
        <p:spPr>
          <a:xfrm flipH="1">
            <a:off x="5642945" y="1283132"/>
            <a:ext cx="337149" cy="285683"/>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8"/>
          <p:cNvSpPr/>
          <p:nvPr/>
        </p:nvSpPr>
        <p:spPr>
          <a:xfrm flipH="1">
            <a:off x="5676095" y="1377183"/>
            <a:ext cx="283715" cy="105050"/>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8"/>
          <p:cNvSpPr/>
          <p:nvPr/>
        </p:nvSpPr>
        <p:spPr>
          <a:xfrm>
            <a:off x="7307330" y="873441"/>
            <a:ext cx="415313" cy="411096"/>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8"/>
          <p:cNvSpPr txBox="1">
            <a:spLocks noGrp="1"/>
          </p:cNvSpPr>
          <p:nvPr>
            <p:ph type="ctrTitle"/>
          </p:nvPr>
        </p:nvSpPr>
        <p:spPr>
          <a:xfrm>
            <a:off x="714300" y="580000"/>
            <a:ext cx="4328700" cy="25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200"/>
              <a:t>Patient Experience In Public Healthcare</a:t>
            </a:r>
            <a:endParaRPr sz="4200"/>
          </a:p>
        </p:txBody>
      </p:sp>
      <p:sp>
        <p:nvSpPr>
          <p:cNvPr id="662" name="Google Shape;662;p58"/>
          <p:cNvSpPr txBox="1">
            <a:spLocks noGrp="1"/>
          </p:cNvSpPr>
          <p:nvPr>
            <p:ph type="subTitle" idx="1"/>
          </p:nvPr>
        </p:nvSpPr>
        <p:spPr>
          <a:xfrm>
            <a:off x="714300" y="3623525"/>
            <a:ext cx="3181800" cy="121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Khoa, Martin, Neha, Esther, Lisha</a:t>
            </a:r>
            <a:endParaRPr/>
          </a:p>
        </p:txBody>
      </p:sp>
      <p:sp>
        <p:nvSpPr>
          <p:cNvPr id="663" name="Google Shape;663;p58"/>
          <p:cNvSpPr/>
          <p:nvPr/>
        </p:nvSpPr>
        <p:spPr>
          <a:xfrm>
            <a:off x="4590686"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8"/>
          <p:cNvSpPr/>
          <p:nvPr/>
        </p:nvSpPr>
        <p:spPr>
          <a:xfrm>
            <a:off x="839221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8"/>
          <p:cNvSpPr/>
          <p:nvPr/>
        </p:nvSpPr>
        <p:spPr>
          <a:xfrm rot="2700000">
            <a:off x="4462786"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8"/>
          <p:cNvSpPr/>
          <p:nvPr/>
        </p:nvSpPr>
        <p:spPr>
          <a:xfrm>
            <a:off x="526403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8"/>
          <p:cNvSpPr/>
          <p:nvPr/>
        </p:nvSpPr>
        <p:spPr>
          <a:xfrm>
            <a:off x="5162638" y="1622430"/>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1"/>
                                        </p:tgtEl>
                                        <p:attrNameLst>
                                          <p:attrName>style.visibility</p:attrName>
                                        </p:attrNameLst>
                                      </p:cBhvr>
                                      <p:to>
                                        <p:strVal val="visible"/>
                                      </p:to>
                                    </p:set>
                                    <p:animEffect transition="in" filter="fade">
                                      <p:cBhvr>
                                        <p:cTn id="7" dur="1000"/>
                                        <p:tgtEl>
                                          <p:spTgt spid="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67"/>
          <p:cNvSpPr txBox="1">
            <a:spLocks noGrp="1"/>
          </p:cNvSpPr>
          <p:nvPr>
            <p:ph type="subTitle" idx="1"/>
          </p:nvPr>
        </p:nvSpPr>
        <p:spPr>
          <a:xfrm>
            <a:off x="219200" y="1437650"/>
            <a:ext cx="8458800" cy="32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u="sng">
                <a:solidFill>
                  <a:srgbClr val="000000"/>
                </a:solidFill>
              </a:rPr>
              <a:t>Payment </a:t>
            </a:r>
            <a:r>
              <a:rPr lang="en">
                <a:solidFill>
                  <a:srgbClr val="000000"/>
                </a:solidFill>
              </a:rPr>
              <a:t>: </a:t>
            </a:r>
            <a:r>
              <a:rPr lang="en" b="1">
                <a:solidFill>
                  <a:srgbClr val="000000"/>
                </a:solidFill>
              </a:rPr>
              <a:t>Amount funded by Government to Public hospitals</a:t>
            </a:r>
            <a:endParaRPr b="1">
              <a:solidFill>
                <a:srgbClr val="000000"/>
              </a:solidFill>
            </a:endParaRPr>
          </a:p>
          <a:p>
            <a:pPr marL="0" lvl="0" indent="0" algn="l" rtl="0">
              <a:spcBef>
                <a:spcPts val="1600"/>
              </a:spcBef>
              <a:spcAft>
                <a:spcPts val="0"/>
              </a:spcAft>
              <a:buNone/>
            </a:pPr>
            <a:r>
              <a:rPr lang="en" b="1" i="1" u="sng">
                <a:solidFill>
                  <a:srgbClr val="000000"/>
                </a:solidFill>
              </a:rPr>
              <a:t>Disease selected :</a:t>
            </a:r>
            <a:endParaRPr b="1">
              <a:solidFill>
                <a:srgbClr val="000000"/>
              </a:solidFill>
            </a:endParaRPr>
          </a:p>
          <a:p>
            <a:pPr marL="457200" lvl="0" indent="-317500" algn="l" rtl="0">
              <a:lnSpc>
                <a:spcPct val="115000"/>
              </a:lnSpc>
              <a:spcBef>
                <a:spcPts val="1600"/>
              </a:spcBef>
              <a:spcAft>
                <a:spcPts val="0"/>
              </a:spcAft>
              <a:buClr>
                <a:srgbClr val="000000"/>
              </a:buClr>
              <a:buSzPts val="1400"/>
              <a:buFont typeface="Arial"/>
              <a:buChar char="●"/>
            </a:pPr>
            <a:r>
              <a:rPr lang="en">
                <a:solidFill>
                  <a:srgbClr val="000000"/>
                </a:solidFill>
                <a:latin typeface="Arial"/>
                <a:ea typeface="Arial"/>
                <a:cs typeface="Arial"/>
                <a:sym typeface="Arial"/>
              </a:rPr>
              <a:t>Heart attack </a:t>
            </a:r>
            <a:endParaRPr>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Heart failure </a:t>
            </a:r>
            <a:endParaRPr>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Knee hip replacement </a:t>
            </a:r>
            <a:endParaRPr>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Pneumonia</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
        <p:nvSpPr>
          <p:cNvPr id="1052" name="Google Shape;1052;p67"/>
          <p:cNvSpPr txBox="1">
            <a:spLocks noGrp="1"/>
          </p:cNvSpPr>
          <p:nvPr>
            <p:ph type="title"/>
          </p:nvPr>
        </p:nvSpPr>
        <p:spPr>
          <a:xfrm>
            <a:off x="714300" y="835063"/>
            <a:ext cx="30021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2.1 PAYMENT</a:t>
            </a:r>
            <a:endParaRPr/>
          </a:p>
        </p:txBody>
      </p:sp>
      <p:grpSp>
        <p:nvGrpSpPr>
          <p:cNvPr id="1053" name="Google Shape;1053;p67"/>
          <p:cNvGrpSpPr/>
          <p:nvPr/>
        </p:nvGrpSpPr>
        <p:grpSpPr>
          <a:xfrm>
            <a:off x="-25" y="0"/>
            <a:ext cx="9144020" cy="342900"/>
            <a:chOff x="-25" y="0"/>
            <a:chExt cx="9144020" cy="342900"/>
          </a:xfrm>
        </p:grpSpPr>
        <p:sp>
          <p:nvSpPr>
            <p:cNvPr id="1054" name="Google Shape;1054;p6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5" name="Google Shape;1055;p67"/>
            <p:cNvGrpSpPr/>
            <p:nvPr/>
          </p:nvGrpSpPr>
          <p:grpSpPr>
            <a:xfrm>
              <a:off x="215975" y="111150"/>
              <a:ext cx="642950" cy="120600"/>
              <a:chOff x="215975" y="152625"/>
              <a:chExt cx="642950" cy="120600"/>
            </a:xfrm>
          </p:grpSpPr>
          <p:sp>
            <p:nvSpPr>
              <p:cNvPr id="1056" name="Google Shape;1056;p6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52"/>
                                        </p:tgtEl>
                                        <p:attrNameLst>
                                          <p:attrName>style.visibility</p:attrName>
                                        </p:attrNameLst>
                                      </p:cBhvr>
                                      <p:to>
                                        <p:strVal val="visible"/>
                                      </p:to>
                                    </p:set>
                                    <p:anim calcmode="lin" valueType="num">
                                      <p:cBhvr additive="base">
                                        <p:cTn id="7" dur="1000"/>
                                        <p:tgtEl>
                                          <p:spTgt spid="105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51"/>
                                        </p:tgtEl>
                                        <p:attrNameLst>
                                          <p:attrName>style.visibility</p:attrName>
                                        </p:attrNameLst>
                                      </p:cBhvr>
                                      <p:to>
                                        <p:strVal val="visible"/>
                                      </p:to>
                                    </p:set>
                                    <p:anim calcmode="lin" valueType="num">
                                      <p:cBhvr additive="base">
                                        <p:cTn id="10" dur="1000"/>
                                        <p:tgtEl>
                                          <p:spTgt spid="105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68"/>
          <p:cNvSpPr txBox="1">
            <a:spLocks noGrp="1"/>
          </p:cNvSpPr>
          <p:nvPr>
            <p:ph type="subTitle" idx="1"/>
          </p:nvPr>
        </p:nvSpPr>
        <p:spPr>
          <a:xfrm>
            <a:off x="301725" y="1222500"/>
            <a:ext cx="4546500" cy="269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Total amount paid for all regions</a:t>
            </a:r>
            <a:endParaRPr/>
          </a:p>
          <a:p>
            <a:pPr marL="0" lvl="0" indent="0" algn="l" rtl="0">
              <a:spcBef>
                <a:spcPts val="1600"/>
              </a:spcBef>
              <a:spcAft>
                <a:spcPts val="0"/>
              </a:spcAft>
              <a:buNone/>
            </a:pPr>
            <a:r>
              <a:rPr lang="en"/>
              <a:t>214 Million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064" name="Google Shape;1064;p68"/>
          <p:cNvSpPr txBox="1">
            <a:spLocks noGrp="1"/>
          </p:cNvSpPr>
          <p:nvPr>
            <p:ph type="title"/>
          </p:nvPr>
        </p:nvSpPr>
        <p:spPr>
          <a:xfrm>
            <a:off x="205450" y="408725"/>
            <a:ext cx="82251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2.1 PAYMENT: Region wise</a:t>
            </a:r>
            <a:endParaRPr/>
          </a:p>
        </p:txBody>
      </p:sp>
      <p:grpSp>
        <p:nvGrpSpPr>
          <p:cNvPr id="1065" name="Google Shape;1065;p68"/>
          <p:cNvGrpSpPr/>
          <p:nvPr/>
        </p:nvGrpSpPr>
        <p:grpSpPr>
          <a:xfrm>
            <a:off x="-25" y="0"/>
            <a:ext cx="9144020" cy="342900"/>
            <a:chOff x="-25" y="0"/>
            <a:chExt cx="9144020" cy="342900"/>
          </a:xfrm>
        </p:grpSpPr>
        <p:sp>
          <p:nvSpPr>
            <p:cNvPr id="1066" name="Google Shape;1066;p6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68"/>
            <p:cNvGrpSpPr/>
            <p:nvPr/>
          </p:nvGrpSpPr>
          <p:grpSpPr>
            <a:xfrm>
              <a:off x="215975" y="111150"/>
              <a:ext cx="642950" cy="120600"/>
              <a:chOff x="215975" y="152625"/>
              <a:chExt cx="642950" cy="120600"/>
            </a:xfrm>
          </p:grpSpPr>
          <p:sp>
            <p:nvSpPr>
              <p:cNvPr id="1068" name="Google Shape;1068;p68"/>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8"/>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8"/>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71" name="Google Shape;1071;p68"/>
          <p:cNvPicPr preferRelativeResize="0"/>
          <p:nvPr/>
        </p:nvPicPr>
        <p:blipFill>
          <a:blip r:embed="rId3">
            <a:alphaModFix/>
          </a:blip>
          <a:stretch>
            <a:fillRect/>
          </a:stretch>
        </p:blipFill>
        <p:spPr>
          <a:xfrm>
            <a:off x="4918125" y="1414200"/>
            <a:ext cx="3990975" cy="2637812"/>
          </a:xfrm>
          <a:prstGeom prst="rect">
            <a:avLst/>
          </a:prstGeom>
          <a:noFill/>
          <a:ln>
            <a:noFill/>
          </a:ln>
        </p:spPr>
      </p:pic>
      <p:pic>
        <p:nvPicPr>
          <p:cNvPr id="1072" name="Google Shape;1072;p68"/>
          <p:cNvPicPr preferRelativeResize="0"/>
          <p:nvPr/>
        </p:nvPicPr>
        <p:blipFill>
          <a:blip r:embed="rId4">
            <a:alphaModFix/>
          </a:blip>
          <a:stretch>
            <a:fillRect/>
          </a:stretch>
        </p:blipFill>
        <p:spPr>
          <a:xfrm>
            <a:off x="69750" y="2220475"/>
            <a:ext cx="4848376" cy="2842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071"/>
                                        </p:tgtEl>
                                        <p:attrNameLst>
                                          <p:attrName>style.visibility</p:attrName>
                                        </p:attrNameLst>
                                      </p:cBhvr>
                                      <p:to>
                                        <p:strVal val="visible"/>
                                      </p:to>
                                    </p:set>
                                    <p:anim calcmode="lin" valueType="num">
                                      <p:cBhvr additive="base">
                                        <p:cTn id="13" dur="1000"/>
                                        <p:tgtEl>
                                          <p:spTgt spid="107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8" fill="hold" nodeType="clickEffect">
                                  <p:stCondLst>
                                    <p:cond delay="0"/>
                                  </p:stCondLst>
                                  <p:childTnLst>
                                    <p:anim calcmode="lin" valueType="num">
                                      <p:cBhvr additive="base">
                                        <p:cTn id="17" dur="1000"/>
                                        <p:tgtEl>
                                          <p:spTgt spid="1072"/>
                                        </p:tgtEl>
                                        <p:attrNameLst>
                                          <p:attrName>ppt_x</p:attrName>
                                        </p:attrNameLst>
                                      </p:cBhvr>
                                      <p:tavLst>
                                        <p:tav tm="0">
                                          <p:val>
                                            <p:strVal val="#ppt_x"/>
                                          </p:val>
                                        </p:tav>
                                        <p:tav tm="100000">
                                          <p:val>
                                            <p:strVal val="#ppt_x-1"/>
                                          </p:val>
                                        </p:tav>
                                      </p:tavLst>
                                    </p:anim>
                                    <p:set>
                                      <p:cBhvr>
                                        <p:cTn id="18" dur="1" fill="hold">
                                          <p:stCondLst>
                                            <p:cond delay="1000"/>
                                          </p:stCondLst>
                                        </p:cTn>
                                        <p:tgtEl>
                                          <p:spTgt spid="10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69"/>
          <p:cNvSpPr txBox="1">
            <a:spLocks noGrp="1"/>
          </p:cNvSpPr>
          <p:nvPr>
            <p:ph type="subTitle" idx="1"/>
          </p:nvPr>
        </p:nvSpPr>
        <p:spPr>
          <a:xfrm>
            <a:off x="301725" y="1222500"/>
            <a:ext cx="4546500" cy="269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7284F"/>
                </a:solidFill>
              </a:rPr>
              <a:t>Top 5 highly funded States  Reason :</a:t>
            </a:r>
            <a:endParaRPr>
              <a:solidFill>
                <a:srgbClr val="47284F"/>
              </a:solidFill>
            </a:endParaRPr>
          </a:p>
          <a:p>
            <a:pPr marL="0" lvl="0" indent="0" algn="l" rtl="0">
              <a:spcBef>
                <a:spcPts val="1600"/>
              </a:spcBef>
              <a:spcAft>
                <a:spcPts val="0"/>
              </a:spcAft>
              <a:buNone/>
            </a:pPr>
            <a:r>
              <a:rPr lang="en" b="1">
                <a:solidFill>
                  <a:srgbClr val="47284F"/>
                </a:solidFill>
              </a:rPr>
              <a:t>Highest </a:t>
            </a:r>
            <a:r>
              <a:rPr lang="en">
                <a:solidFill>
                  <a:srgbClr val="47284F"/>
                </a:solidFill>
              </a:rPr>
              <a:t>: California      </a:t>
            </a:r>
            <a:r>
              <a:rPr lang="en" b="1">
                <a:solidFill>
                  <a:srgbClr val="47284F"/>
                </a:solidFill>
              </a:rPr>
              <a:t>Lowest </a:t>
            </a:r>
            <a:r>
              <a:rPr lang="en">
                <a:solidFill>
                  <a:srgbClr val="47284F"/>
                </a:solidFill>
              </a:rPr>
              <a:t>: US territories</a:t>
            </a:r>
            <a:endParaRPr>
              <a:solidFill>
                <a:srgbClr val="47284F"/>
              </a:solidFill>
            </a:endParaRPr>
          </a:p>
          <a:p>
            <a:pPr marL="0" lvl="0" indent="0" algn="l" rtl="0">
              <a:spcBef>
                <a:spcPts val="1600"/>
              </a:spcBef>
              <a:spcAft>
                <a:spcPts val="0"/>
              </a:spcAft>
              <a:buNone/>
            </a:pPr>
            <a:r>
              <a:rPr lang="en" b="1" i="1" u="sng"/>
              <a:t>Reasons assumed :</a:t>
            </a:r>
            <a:endParaRPr b="1" i="1" u="sng"/>
          </a:p>
          <a:p>
            <a:pPr marL="457200" lvl="0" indent="-317500" algn="l" rtl="0">
              <a:spcBef>
                <a:spcPts val="1600"/>
              </a:spcBef>
              <a:spcAft>
                <a:spcPts val="0"/>
              </a:spcAft>
              <a:buClr>
                <a:schemeClr val="dk1"/>
              </a:buClr>
              <a:buSzPts val="1400"/>
              <a:buAutoNum type="arabicParenR"/>
            </a:pPr>
            <a:r>
              <a:rPr lang="en">
                <a:solidFill>
                  <a:schemeClr val="dk1"/>
                </a:solidFill>
              </a:rPr>
              <a:t>Large  Population </a:t>
            </a:r>
            <a:endParaRPr>
              <a:solidFill>
                <a:schemeClr val="dk1"/>
              </a:solidFill>
            </a:endParaRPr>
          </a:p>
          <a:p>
            <a:pPr marL="457200" lvl="0" indent="-317500" algn="l" rtl="0">
              <a:spcBef>
                <a:spcPts val="0"/>
              </a:spcBef>
              <a:spcAft>
                <a:spcPts val="0"/>
              </a:spcAft>
              <a:buClr>
                <a:schemeClr val="dk1"/>
              </a:buClr>
              <a:buSzPts val="1400"/>
              <a:buAutoNum type="arabicParenR"/>
            </a:pPr>
            <a:r>
              <a:rPr lang="en">
                <a:solidFill>
                  <a:schemeClr val="dk1"/>
                </a:solidFill>
              </a:rPr>
              <a:t>Higher Number of Facilities</a:t>
            </a:r>
            <a:endParaRPr>
              <a:solidFill>
                <a:schemeClr val="dk1"/>
              </a:solidFill>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078" name="Google Shape;1078;p69"/>
          <p:cNvSpPr txBox="1">
            <a:spLocks noGrp="1"/>
          </p:cNvSpPr>
          <p:nvPr>
            <p:ph type="title"/>
          </p:nvPr>
        </p:nvSpPr>
        <p:spPr>
          <a:xfrm>
            <a:off x="205450" y="408725"/>
            <a:ext cx="82251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2.1 PAYMENT: State wise</a:t>
            </a:r>
            <a:endParaRPr/>
          </a:p>
        </p:txBody>
      </p:sp>
      <p:grpSp>
        <p:nvGrpSpPr>
          <p:cNvPr id="1079" name="Google Shape;1079;p69"/>
          <p:cNvGrpSpPr/>
          <p:nvPr/>
        </p:nvGrpSpPr>
        <p:grpSpPr>
          <a:xfrm>
            <a:off x="-25" y="0"/>
            <a:ext cx="9144020" cy="342900"/>
            <a:chOff x="-25" y="0"/>
            <a:chExt cx="9144020" cy="342900"/>
          </a:xfrm>
        </p:grpSpPr>
        <p:sp>
          <p:nvSpPr>
            <p:cNvPr id="1080" name="Google Shape;1080;p6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1" name="Google Shape;1081;p69"/>
            <p:cNvGrpSpPr/>
            <p:nvPr/>
          </p:nvGrpSpPr>
          <p:grpSpPr>
            <a:xfrm>
              <a:off x="215975" y="111150"/>
              <a:ext cx="642950" cy="120600"/>
              <a:chOff x="215975" y="152625"/>
              <a:chExt cx="642950" cy="120600"/>
            </a:xfrm>
          </p:grpSpPr>
          <p:sp>
            <p:nvSpPr>
              <p:cNvPr id="1082" name="Google Shape;1082;p6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85" name="Google Shape;1085;p69"/>
          <p:cNvPicPr preferRelativeResize="0"/>
          <p:nvPr/>
        </p:nvPicPr>
        <p:blipFill>
          <a:blip r:embed="rId3">
            <a:alphaModFix/>
          </a:blip>
          <a:stretch>
            <a:fillRect/>
          </a:stretch>
        </p:blipFill>
        <p:spPr>
          <a:xfrm>
            <a:off x="4848225" y="1027075"/>
            <a:ext cx="4192950" cy="2893926"/>
          </a:xfrm>
          <a:prstGeom prst="rect">
            <a:avLst/>
          </a:prstGeom>
          <a:noFill/>
          <a:ln>
            <a:noFill/>
          </a:ln>
        </p:spPr>
      </p:pic>
      <p:pic>
        <p:nvPicPr>
          <p:cNvPr id="1086" name="Google Shape;1086;p69"/>
          <p:cNvPicPr preferRelativeResize="0"/>
          <p:nvPr/>
        </p:nvPicPr>
        <p:blipFill>
          <a:blip r:embed="rId4">
            <a:alphaModFix/>
          </a:blip>
          <a:stretch>
            <a:fillRect/>
          </a:stretch>
        </p:blipFill>
        <p:spPr>
          <a:xfrm>
            <a:off x="205450" y="3279950"/>
            <a:ext cx="1907725" cy="1863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78"/>
                                        </p:tgtEl>
                                        <p:attrNameLst>
                                          <p:attrName>style.visibility</p:attrName>
                                        </p:attrNameLst>
                                      </p:cBhvr>
                                      <p:to>
                                        <p:strVal val="visible"/>
                                      </p:to>
                                    </p:set>
                                    <p:anim calcmode="lin" valueType="num">
                                      <p:cBhvr additive="base">
                                        <p:cTn id="7" dur="1000"/>
                                        <p:tgtEl>
                                          <p:spTgt spid="107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77"/>
                                        </p:tgtEl>
                                        <p:attrNameLst>
                                          <p:attrName>style.visibility</p:attrName>
                                        </p:attrNameLst>
                                      </p:cBhvr>
                                      <p:to>
                                        <p:strVal val="visible"/>
                                      </p:to>
                                    </p:set>
                                    <p:anim calcmode="lin" valueType="num">
                                      <p:cBhvr additive="base">
                                        <p:cTn id="10" dur="1000"/>
                                        <p:tgtEl>
                                          <p:spTgt spid="1077"/>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1085"/>
                                        </p:tgtEl>
                                        <p:attrNameLst>
                                          <p:attrName>style.visibility</p:attrName>
                                        </p:attrNameLst>
                                      </p:cBhvr>
                                      <p:to>
                                        <p:strVal val="visible"/>
                                      </p:to>
                                    </p:set>
                                    <p:anim calcmode="lin" valueType="num">
                                      <p:cBhvr additive="base">
                                        <p:cTn id="15" dur="1000"/>
                                        <p:tgtEl>
                                          <p:spTgt spid="108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086"/>
                                        </p:tgtEl>
                                        <p:attrNameLst>
                                          <p:attrName>style.visibility</p:attrName>
                                        </p:attrNameLst>
                                      </p:cBhvr>
                                      <p:to>
                                        <p:strVal val="visible"/>
                                      </p:to>
                                    </p:set>
                                    <p:anim calcmode="lin" valueType="num">
                                      <p:cBhvr additive="base">
                                        <p:cTn id="20" dur="1000"/>
                                        <p:tgtEl>
                                          <p:spTgt spid="10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70"/>
          <p:cNvSpPr txBox="1">
            <a:spLocks noGrp="1"/>
          </p:cNvSpPr>
          <p:nvPr>
            <p:ph type="subTitle" idx="1"/>
          </p:nvPr>
        </p:nvSpPr>
        <p:spPr>
          <a:xfrm>
            <a:off x="301725" y="1222500"/>
            <a:ext cx="3697800" cy="29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5 highly funded States  Reason :</a:t>
            </a:r>
            <a:endParaRPr/>
          </a:p>
          <a:p>
            <a:pPr marL="0" lvl="0" indent="0" algn="l" rtl="0">
              <a:spcBef>
                <a:spcPts val="1600"/>
              </a:spcBef>
              <a:spcAft>
                <a:spcPts val="0"/>
              </a:spcAft>
              <a:buNone/>
            </a:pPr>
            <a:r>
              <a:rPr lang="en" sz="1300"/>
              <a:t>No of facilities high = More funding </a:t>
            </a:r>
            <a:endParaRPr sz="13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092" name="Google Shape;1092;p70"/>
          <p:cNvSpPr txBox="1">
            <a:spLocks noGrp="1"/>
          </p:cNvSpPr>
          <p:nvPr>
            <p:ph type="title"/>
          </p:nvPr>
        </p:nvSpPr>
        <p:spPr>
          <a:xfrm>
            <a:off x="205450" y="408725"/>
            <a:ext cx="82251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2.1 PAYMENT: State wise</a:t>
            </a:r>
            <a:endParaRPr/>
          </a:p>
        </p:txBody>
      </p:sp>
      <p:grpSp>
        <p:nvGrpSpPr>
          <p:cNvPr id="1093" name="Google Shape;1093;p70"/>
          <p:cNvGrpSpPr/>
          <p:nvPr/>
        </p:nvGrpSpPr>
        <p:grpSpPr>
          <a:xfrm>
            <a:off x="-25" y="0"/>
            <a:ext cx="9144020" cy="342900"/>
            <a:chOff x="-25" y="0"/>
            <a:chExt cx="9144020" cy="342900"/>
          </a:xfrm>
        </p:grpSpPr>
        <p:sp>
          <p:nvSpPr>
            <p:cNvPr id="1094" name="Google Shape;1094;p70"/>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5" name="Google Shape;1095;p70"/>
            <p:cNvGrpSpPr/>
            <p:nvPr/>
          </p:nvGrpSpPr>
          <p:grpSpPr>
            <a:xfrm>
              <a:off x="215975" y="111150"/>
              <a:ext cx="642950" cy="120600"/>
              <a:chOff x="215975" y="152625"/>
              <a:chExt cx="642950" cy="120600"/>
            </a:xfrm>
          </p:grpSpPr>
          <p:sp>
            <p:nvSpPr>
              <p:cNvPr id="1096" name="Google Shape;1096;p70"/>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0"/>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0"/>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99" name="Google Shape;1099;p70"/>
          <p:cNvPicPr preferRelativeResize="0"/>
          <p:nvPr/>
        </p:nvPicPr>
        <p:blipFill>
          <a:blip r:embed="rId3">
            <a:alphaModFix/>
          </a:blip>
          <a:stretch>
            <a:fillRect/>
          </a:stretch>
        </p:blipFill>
        <p:spPr>
          <a:xfrm>
            <a:off x="301725" y="2138500"/>
            <a:ext cx="1907725" cy="1863550"/>
          </a:xfrm>
          <a:prstGeom prst="rect">
            <a:avLst/>
          </a:prstGeom>
          <a:noFill/>
          <a:ln>
            <a:noFill/>
          </a:ln>
        </p:spPr>
      </p:pic>
      <p:pic>
        <p:nvPicPr>
          <p:cNvPr id="1100" name="Google Shape;1100;p70"/>
          <p:cNvPicPr preferRelativeResize="0"/>
          <p:nvPr/>
        </p:nvPicPr>
        <p:blipFill>
          <a:blip r:embed="rId4">
            <a:alphaModFix/>
          </a:blip>
          <a:stretch>
            <a:fillRect/>
          </a:stretch>
        </p:blipFill>
        <p:spPr>
          <a:xfrm>
            <a:off x="3838225" y="1420575"/>
            <a:ext cx="4507324" cy="25529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92"/>
                                        </p:tgtEl>
                                        <p:attrNameLst>
                                          <p:attrName>style.visibility</p:attrName>
                                        </p:attrNameLst>
                                      </p:cBhvr>
                                      <p:to>
                                        <p:strVal val="visible"/>
                                      </p:to>
                                    </p:set>
                                    <p:anim calcmode="lin" valueType="num">
                                      <p:cBhvr additive="base">
                                        <p:cTn id="7" dur="1000"/>
                                        <p:tgtEl>
                                          <p:spTgt spid="109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71"/>
          <p:cNvSpPr txBox="1">
            <a:spLocks noGrp="1"/>
          </p:cNvSpPr>
          <p:nvPr>
            <p:ph type="subTitle" idx="1"/>
          </p:nvPr>
        </p:nvSpPr>
        <p:spPr>
          <a:xfrm>
            <a:off x="301725" y="1222500"/>
            <a:ext cx="4546500" cy="269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106" name="Google Shape;1106;p71"/>
          <p:cNvSpPr txBox="1">
            <a:spLocks noGrp="1"/>
          </p:cNvSpPr>
          <p:nvPr>
            <p:ph type="title"/>
          </p:nvPr>
        </p:nvSpPr>
        <p:spPr>
          <a:xfrm>
            <a:off x="205450" y="408725"/>
            <a:ext cx="82251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2.1 PAYMENT: Disease-wise : All States</a:t>
            </a:r>
            <a:endParaRPr/>
          </a:p>
        </p:txBody>
      </p:sp>
      <p:grpSp>
        <p:nvGrpSpPr>
          <p:cNvPr id="1107" name="Google Shape;1107;p71"/>
          <p:cNvGrpSpPr/>
          <p:nvPr/>
        </p:nvGrpSpPr>
        <p:grpSpPr>
          <a:xfrm>
            <a:off x="-25" y="0"/>
            <a:ext cx="9144020" cy="342900"/>
            <a:chOff x="-25" y="0"/>
            <a:chExt cx="9144020" cy="342900"/>
          </a:xfrm>
        </p:grpSpPr>
        <p:sp>
          <p:nvSpPr>
            <p:cNvPr id="1108" name="Google Shape;1108;p7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9" name="Google Shape;1109;p71"/>
            <p:cNvGrpSpPr/>
            <p:nvPr/>
          </p:nvGrpSpPr>
          <p:grpSpPr>
            <a:xfrm>
              <a:off x="215975" y="111150"/>
              <a:ext cx="642950" cy="120600"/>
              <a:chOff x="215975" y="152625"/>
              <a:chExt cx="642950" cy="120600"/>
            </a:xfrm>
          </p:grpSpPr>
          <p:sp>
            <p:nvSpPr>
              <p:cNvPr id="1110" name="Google Shape;1110;p7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113" name="Google Shape;1113;p71"/>
          <p:cNvPicPr preferRelativeResize="0"/>
          <p:nvPr/>
        </p:nvPicPr>
        <p:blipFill>
          <a:blip r:embed="rId3">
            <a:alphaModFix/>
          </a:blip>
          <a:stretch>
            <a:fillRect/>
          </a:stretch>
        </p:blipFill>
        <p:spPr>
          <a:xfrm>
            <a:off x="630925" y="942550"/>
            <a:ext cx="6737299" cy="4115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06"/>
                                        </p:tgtEl>
                                        <p:attrNameLst>
                                          <p:attrName>style.visibility</p:attrName>
                                        </p:attrNameLst>
                                      </p:cBhvr>
                                      <p:to>
                                        <p:strVal val="visible"/>
                                      </p:to>
                                    </p:set>
                                    <p:anim calcmode="lin" valueType="num">
                                      <p:cBhvr additive="base">
                                        <p:cTn id="7" dur="1000"/>
                                        <p:tgtEl>
                                          <p:spTgt spid="110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105"/>
                                        </p:tgtEl>
                                        <p:attrNameLst>
                                          <p:attrName>style.visibility</p:attrName>
                                        </p:attrNameLst>
                                      </p:cBhvr>
                                      <p:to>
                                        <p:strVal val="visible"/>
                                      </p:to>
                                    </p:set>
                                    <p:anim calcmode="lin" valueType="num">
                                      <p:cBhvr additive="base">
                                        <p:cTn id="10" dur="1000"/>
                                        <p:tgtEl>
                                          <p:spTgt spid="110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113"/>
                                        </p:tgtEl>
                                        <p:attrNameLst>
                                          <p:attrName>style.visibility</p:attrName>
                                        </p:attrNameLst>
                                      </p:cBhvr>
                                      <p:to>
                                        <p:strVal val="visible"/>
                                      </p:to>
                                    </p:set>
                                    <p:anim calcmode="lin" valueType="num">
                                      <p:cBhvr additive="base">
                                        <p:cTn id="15" dur="1000"/>
                                        <p:tgtEl>
                                          <p:spTgt spid="1113"/>
                                        </p:tgtEl>
                                        <p:attrNameLst>
                                          <p:attrName>ppt_w</p:attrName>
                                        </p:attrNameLst>
                                      </p:cBhvr>
                                      <p:tavLst>
                                        <p:tav tm="0">
                                          <p:val>
                                            <p:strVal val="0"/>
                                          </p:val>
                                        </p:tav>
                                        <p:tav tm="100000">
                                          <p:val>
                                            <p:strVal val="#ppt_w"/>
                                          </p:val>
                                        </p:tav>
                                      </p:tavLst>
                                    </p:anim>
                                    <p:anim calcmode="lin" valueType="num">
                                      <p:cBhvr additive="base">
                                        <p:cTn id="16" dur="1000"/>
                                        <p:tgtEl>
                                          <p:spTgt spid="1113"/>
                                        </p:tgtEl>
                                        <p:attrNameLst>
                                          <p:attrName>ppt_h</p:attrName>
                                        </p:attrNameLst>
                                      </p:cBhvr>
                                      <p:tavLst>
                                        <p:tav tm="0">
                                          <p:val>
                                            <p:str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72"/>
          <p:cNvSpPr txBox="1">
            <a:spLocks noGrp="1"/>
          </p:cNvSpPr>
          <p:nvPr>
            <p:ph type="subTitle" idx="1"/>
          </p:nvPr>
        </p:nvSpPr>
        <p:spPr>
          <a:xfrm>
            <a:off x="205450" y="1286375"/>
            <a:ext cx="8362500" cy="355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Recorded/Popular Disease through 5 Selected States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119" name="Google Shape;1119;p72"/>
          <p:cNvSpPr txBox="1">
            <a:spLocks noGrp="1"/>
          </p:cNvSpPr>
          <p:nvPr>
            <p:ph type="title"/>
          </p:nvPr>
        </p:nvSpPr>
        <p:spPr>
          <a:xfrm>
            <a:off x="205450" y="408725"/>
            <a:ext cx="82251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2.1 PAYMENT: Diseases-wise: 5 Selected States</a:t>
            </a:r>
            <a:endParaRPr/>
          </a:p>
        </p:txBody>
      </p:sp>
      <p:grpSp>
        <p:nvGrpSpPr>
          <p:cNvPr id="1120" name="Google Shape;1120;p72"/>
          <p:cNvGrpSpPr/>
          <p:nvPr/>
        </p:nvGrpSpPr>
        <p:grpSpPr>
          <a:xfrm>
            <a:off x="-25" y="0"/>
            <a:ext cx="9144020" cy="342900"/>
            <a:chOff x="-25" y="0"/>
            <a:chExt cx="9144020" cy="342900"/>
          </a:xfrm>
        </p:grpSpPr>
        <p:sp>
          <p:nvSpPr>
            <p:cNvPr id="1121" name="Google Shape;1121;p7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72"/>
            <p:cNvGrpSpPr/>
            <p:nvPr/>
          </p:nvGrpSpPr>
          <p:grpSpPr>
            <a:xfrm>
              <a:off x="215975" y="111150"/>
              <a:ext cx="642950" cy="120600"/>
              <a:chOff x="215975" y="152625"/>
              <a:chExt cx="642950" cy="120600"/>
            </a:xfrm>
          </p:grpSpPr>
          <p:sp>
            <p:nvSpPr>
              <p:cNvPr id="1123" name="Google Shape;1123;p7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126" name="Google Shape;1126;p72"/>
          <p:cNvPicPr preferRelativeResize="0"/>
          <p:nvPr/>
        </p:nvPicPr>
        <p:blipFill>
          <a:blip r:embed="rId3">
            <a:alphaModFix/>
          </a:blip>
          <a:stretch>
            <a:fillRect/>
          </a:stretch>
        </p:blipFill>
        <p:spPr>
          <a:xfrm>
            <a:off x="1049150" y="1588800"/>
            <a:ext cx="6309952" cy="35546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19"/>
                                        </p:tgtEl>
                                        <p:attrNameLst>
                                          <p:attrName>style.visibility</p:attrName>
                                        </p:attrNameLst>
                                      </p:cBhvr>
                                      <p:to>
                                        <p:strVal val="visible"/>
                                      </p:to>
                                    </p:set>
                                    <p:anim calcmode="lin" valueType="num">
                                      <p:cBhvr additive="base">
                                        <p:cTn id="7" dur="1000"/>
                                        <p:tgtEl>
                                          <p:spTgt spid="111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118"/>
                                        </p:tgtEl>
                                        <p:attrNameLst>
                                          <p:attrName>style.visibility</p:attrName>
                                        </p:attrNameLst>
                                      </p:cBhvr>
                                      <p:to>
                                        <p:strVal val="visible"/>
                                      </p:to>
                                    </p:set>
                                    <p:anim calcmode="lin" valueType="num">
                                      <p:cBhvr additive="base">
                                        <p:cTn id="10" dur="1000"/>
                                        <p:tgtEl>
                                          <p:spTgt spid="111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1000"/>
                                        <p:tgtEl>
                                          <p:spTgt spid="1126"/>
                                        </p:tgtEl>
                                        <p:attrNameLst>
                                          <p:attrName>ppt_y</p:attrName>
                                        </p:attrNameLst>
                                      </p:cBhvr>
                                      <p:tavLst>
                                        <p:tav tm="0">
                                          <p:val>
                                            <p:strVal val="#ppt_y"/>
                                          </p:val>
                                        </p:tav>
                                        <p:tav tm="100000">
                                          <p:val>
                                            <p:strVal val="#ppt_y+1"/>
                                          </p:val>
                                        </p:tav>
                                      </p:tavLst>
                                    </p:anim>
                                    <p:set>
                                      <p:cBhvr>
                                        <p:cTn id="15" dur="1" fill="hold">
                                          <p:stCondLst>
                                            <p:cond delay="1000"/>
                                          </p:stCondLst>
                                        </p:cTn>
                                        <p:tgtEl>
                                          <p:spTgt spid="1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73"/>
          <p:cNvSpPr txBox="1">
            <a:spLocks noGrp="1"/>
          </p:cNvSpPr>
          <p:nvPr>
            <p:ph type="subTitle" idx="1"/>
          </p:nvPr>
        </p:nvSpPr>
        <p:spPr>
          <a:xfrm>
            <a:off x="205450" y="1182725"/>
            <a:ext cx="8513700" cy="383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By Region </a:t>
            </a:r>
            <a:endParaRPr b="1">
              <a:solidFill>
                <a:schemeClr val="dk1"/>
              </a:solidFill>
            </a:endParaRPr>
          </a:p>
          <a:p>
            <a:pPr marL="457200" lvl="0" indent="-317500" algn="l" rtl="0">
              <a:spcBef>
                <a:spcPts val="1600"/>
              </a:spcBef>
              <a:spcAft>
                <a:spcPts val="0"/>
              </a:spcAft>
              <a:buSzPts val="1400"/>
              <a:buChar char="●"/>
            </a:pPr>
            <a:r>
              <a:rPr lang="en" b="1">
                <a:solidFill>
                  <a:srgbClr val="FF0000"/>
                </a:solidFill>
              </a:rPr>
              <a:t>Highest funding:</a:t>
            </a:r>
            <a:r>
              <a:rPr lang="en">
                <a:solidFill>
                  <a:srgbClr val="38761D"/>
                </a:solidFill>
              </a:rPr>
              <a:t> </a:t>
            </a:r>
            <a:r>
              <a:rPr lang="en" b="1">
                <a:solidFill>
                  <a:srgbClr val="38761D"/>
                </a:solidFill>
              </a:rPr>
              <a:t>South    </a:t>
            </a:r>
            <a:endParaRPr b="1">
              <a:solidFill>
                <a:srgbClr val="38761D"/>
              </a:solidFill>
            </a:endParaRPr>
          </a:p>
          <a:p>
            <a:pPr marL="0" lvl="0" indent="0" algn="l" rtl="0">
              <a:spcBef>
                <a:spcPts val="1600"/>
              </a:spcBef>
              <a:spcAft>
                <a:spcPts val="0"/>
              </a:spcAft>
              <a:buNone/>
            </a:pPr>
            <a:r>
              <a:rPr lang="en" b="1">
                <a:solidFill>
                  <a:schemeClr val="dk1"/>
                </a:solidFill>
              </a:rPr>
              <a:t>By States: </a:t>
            </a:r>
            <a:endParaRPr b="1">
              <a:solidFill>
                <a:schemeClr val="dk1"/>
              </a:solidFill>
            </a:endParaRPr>
          </a:p>
          <a:p>
            <a:pPr marL="457200" lvl="0" indent="-317500" algn="l" rtl="0">
              <a:spcBef>
                <a:spcPts val="1600"/>
              </a:spcBef>
              <a:spcAft>
                <a:spcPts val="0"/>
              </a:spcAft>
              <a:buSzPts val="1400"/>
              <a:buChar char="●"/>
            </a:pPr>
            <a:r>
              <a:rPr lang="en" b="1">
                <a:solidFill>
                  <a:srgbClr val="FF0000"/>
                </a:solidFill>
              </a:rPr>
              <a:t>Highest funding</a:t>
            </a:r>
            <a:r>
              <a:rPr lang="en" b="1">
                <a:solidFill>
                  <a:srgbClr val="38761D"/>
                </a:solidFill>
              </a:rPr>
              <a:t> :  California - Texas - Indiana - Florida - District of Columbia </a:t>
            </a:r>
            <a:endParaRPr b="1">
              <a:solidFill>
                <a:srgbClr val="38761D"/>
              </a:solidFill>
            </a:endParaRPr>
          </a:p>
          <a:p>
            <a:pPr marL="457200" lvl="0" indent="-317500" algn="l" rtl="0">
              <a:spcBef>
                <a:spcPts val="0"/>
              </a:spcBef>
              <a:spcAft>
                <a:spcPts val="0"/>
              </a:spcAft>
              <a:buSzPts val="1400"/>
              <a:buChar char="●"/>
            </a:pPr>
            <a:r>
              <a:rPr lang="en" b="1">
                <a:solidFill>
                  <a:srgbClr val="FF0000"/>
                </a:solidFill>
              </a:rPr>
              <a:t>Health condition highest funded:</a:t>
            </a:r>
            <a:r>
              <a:rPr lang="en"/>
              <a:t> </a:t>
            </a:r>
            <a:endParaRPr/>
          </a:p>
          <a:p>
            <a:pPr marL="914400" lvl="1" indent="-311150" algn="l" rtl="0">
              <a:spcBef>
                <a:spcPts val="0"/>
              </a:spcBef>
              <a:spcAft>
                <a:spcPts val="0"/>
              </a:spcAft>
              <a:buSzPts val="1300"/>
              <a:buChar char="○"/>
            </a:pPr>
            <a:r>
              <a:rPr lang="en" b="1">
                <a:solidFill>
                  <a:srgbClr val="38761D"/>
                </a:solidFill>
              </a:rPr>
              <a:t>California- Texas - Indiana - Florida : </a:t>
            </a:r>
            <a:r>
              <a:rPr lang="en" b="1">
                <a:solidFill>
                  <a:srgbClr val="9900FF"/>
                </a:solidFill>
              </a:rPr>
              <a:t>Pneumonia</a:t>
            </a:r>
            <a:r>
              <a:rPr lang="en" b="1">
                <a:solidFill>
                  <a:srgbClr val="38761D"/>
                </a:solidFill>
              </a:rPr>
              <a:t> </a:t>
            </a:r>
            <a:endParaRPr b="1">
              <a:solidFill>
                <a:srgbClr val="38761D"/>
              </a:solidFill>
            </a:endParaRPr>
          </a:p>
          <a:p>
            <a:pPr marL="914400" lvl="1" indent="-311150" algn="l" rtl="0">
              <a:spcBef>
                <a:spcPts val="0"/>
              </a:spcBef>
              <a:spcAft>
                <a:spcPts val="0"/>
              </a:spcAft>
              <a:buSzPts val="1300"/>
              <a:buChar char="○"/>
            </a:pPr>
            <a:r>
              <a:rPr lang="en" b="1">
                <a:solidFill>
                  <a:srgbClr val="38761D"/>
                </a:solidFill>
              </a:rPr>
              <a:t>District of Columbia :</a:t>
            </a:r>
            <a:r>
              <a:rPr lang="en" b="1">
                <a:solidFill>
                  <a:srgbClr val="9900FF"/>
                </a:solidFill>
              </a:rPr>
              <a:t> Heart Attack</a:t>
            </a:r>
            <a:endParaRPr b="1">
              <a:solidFill>
                <a:srgbClr val="9900FF"/>
              </a:solidFill>
            </a:endParaRPr>
          </a:p>
          <a:p>
            <a:pPr marL="0" lvl="0" indent="0" algn="l" rtl="0">
              <a:spcBef>
                <a:spcPts val="1600"/>
              </a:spcBef>
              <a:spcAft>
                <a:spcPts val="0"/>
              </a:spcAft>
              <a:buNone/>
            </a:pPr>
            <a:r>
              <a:rPr lang="en" b="1">
                <a:solidFill>
                  <a:schemeClr val="dk1"/>
                </a:solidFill>
              </a:rPr>
              <a:t>By Disease Count</a:t>
            </a:r>
            <a:r>
              <a:rPr lang="en" b="1">
                <a:solidFill>
                  <a:srgbClr val="0000FF"/>
                </a:solidFill>
              </a:rPr>
              <a:t> </a:t>
            </a:r>
            <a:endParaRPr b="1">
              <a:solidFill>
                <a:srgbClr val="0000FF"/>
              </a:solidFill>
            </a:endParaRPr>
          </a:p>
          <a:p>
            <a:pPr marL="457200" lvl="0" indent="-317500" algn="l" rtl="0">
              <a:spcBef>
                <a:spcPts val="1600"/>
              </a:spcBef>
              <a:spcAft>
                <a:spcPts val="0"/>
              </a:spcAft>
              <a:buSzPts val="1400"/>
              <a:buChar char="●"/>
            </a:pPr>
            <a:r>
              <a:rPr lang="en" b="1">
                <a:solidFill>
                  <a:srgbClr val="FF0000"/>
                </a:solidFill>
              </a:rPr>
              <a:t>Highest recorded Disease </a:t>
            </a:r>
            <a:r>
              <a:rPr lang="en" b="1">
                <a:solidFill>
                  <a:srgbClr val="38761D"/>
                </a:solidFill>
              </a:rPr>
              <a:t>: </a:t>
            </a:r>
            <a:r>
              <a:rPr lang="en" b="1">
                <a:solidFill>
                  <a:srgbClr val="9900FF"/>
                </a:solidFill>
              </a:rPr>
              <a:t>Heart Attack </a:t>
            </a:r>
            <a:endParaRPr b="1">
              <a:solidFill>
                <a:srgbClr val="9900FF"/>
              </a:solidFill>
            </a:endParaRPr>
          </a:p>
          <a:p>
            <a:pPr marL="0" lvl="0" indent="0" algn="l" rtl="0">
              <a:spcBef>
                <a:spcPts val="1600"/>
              </a:spcBef>
              <a:spcAft>
                <a:spcPts val="0"/>
              </a:spcAft>
              <a:buNone/>
            </a:pPr>
            <a:endParaRPr b="1">
              <a:solidFill>
                <a:srgbClr val="9900FF"/>
              </a:solidFill>
            </a:endParaRPr>
          </a:p>
          <a:p>
            <a:pPr marL="0" lvl="0" indent="0" algn="l" rtl="0">
              <a:spcBef>
                <a:spcPts val="1600"/>
              </a:spcBef>
              <a:spcAft>
                <a:spcPts val="0"/>
              </a:spcAft>
              <a:buNone/>
            </a:pPr>
            <a:endParaRPr b="1" u="sng"/>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132" name="Google Shape;1132;p73"/>
          <p:cNvSpPr txBox="1">
            <a:spLocks noGrp="1"/>
          </p:cNvSpPr>
          <p:nvPr>
            <p:ph type="title"/>
          </p:nvPr>
        </p:nvSpPr>
        <p:spPr>
          <a:xfrm>
            <a:off x="205450" y="408725"/>
            <a:ext cx="8830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2.1 PAYMENT: Conclusion</a:t>
            </a:r>
            <a:endParaRPr/>
          </a:p>
        </p:txBody>
      </p:sp>
      <p:grpSp>
        <p:nvGrpSpPr>
          <p:cNvPr id="1133" name="Google Shape;1133;p73"/>
          <p:cNvGrpSpPr/>
          <p:nvPr/>
        </p:nvGrpSpPr>
        <p:grpSpPr>
          <a:xfrm>
            <a:off x="-25" y="0"/>
            <a:ext cx="9144020" cy="342900"/>
            <a:chOff x="-25" y="0"/>
            <a:chExt cx="9144020" cy="342900"/>
          </a:xfrm>
        </p:grpSpPr>
        <p:sp>
          <p:nvSpPr>
            <p:cNvPr id="1134" name="Google Shape;1134;p73"/>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1135;p73"/>
            <p:cNvGrpSpPr/>
            <p:nvPr/>
          </p:nvGrpSpPr>
          <p:grpSpPr>
            <a:xfrm>
              <a:off x="215975" y="111150"/>
              <a:ext cx="642950" cy="120600"/>
              <a:chOff x="215975" y="152625"/>
              <a:chExt cx="642950" cy="120600"/>
            </a:xfrm>
          </p:grpSpPr>
          <p:sp>
            <p:nvSpPr>
              <p:cNvPr id="1136" name="Google Shape;1136;p73"/>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3"/>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3"/>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32"/>
                                        </p:tgtEl>
                                        <p:attrNameLst>
                                          <p:attrName>style.visibility</p:attrName>
                                        </p:attrNameLst>
                                      </p:cBhvr>
                                      <p:to>
                                        <p:strVal val="visible"/>
                                      </p:to>
                                    </p:set>
                                    <p:anim calcmode="lin" valueType="num">
                                      <p:cBhvr additive="base">
                                        <p:cTn id="7" dur="1000"/>
                                        <p:tgtEl>
                                          <p:spTgt spid="113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131"/>
                                        </p:tgtEl>
                                        <p:attrNameLst>
                                          <p:attrName>style.visibility</p:attrName>
                                        </p:attrNameLst>
                                      </p:cBhvr>
                                      <p:to>
                                        <p:strVal val="visible"/>
                                      </p:to>
                                    </p:set>
                                    <p:anim calcmode="lin" valueType="num">
                                      <p:cBhvr additive="base">
                                        <p:cTn id="10" dur="1000"/>
                                        <p:tgtEl>
                                          <p:spTgt spid="113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74"/>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2.2 HOSPITAL EXPERIENCE </a:t>
            </a:r>
            <a:endParaRPr/>
          </a:p>
          <a:p>
            <a:pPr marL="0" lvl="0" indent="0" algn="l" rtl="0">
              <a:spcBef>
                <a:spcPts val="0"/>
              </a:spcBef>
              <a:spcAft>
                <a:spcPts val="0"/>
              </a:spcAft>
              <a:buNone/>
            </a:pPr>
            <a:endParaRPr/>
          </a:p>
        </p:txBody>
      </p:sp>
      <p:pic>
        <p:nvPicPr>
          <p:cNvPr id="1144" name="Google Shape;1144;p74"/>
          <p:cNvPicPr preferRelativeResize="0"/>
          <p:nvPr/>
        </p:nvPicPr>
        <p:blipFill>
          <a:blip r:embed="rId3">
            <a:alphaModFix/>
          </a:blip>
          <a:stretch>
            <a:fillRect/>
          </a:stretch>
        </p:blipFill>
        <p:spPr>
          <a:xfrm>
            <a:off x="598150" y="1350249"/>
            <a:ext cx="4314075" cy="3211324"/>
          </a:xfrm>
          <a:prstGeom prst="rect">
            <a:avLst/>
          </a:prstGeom>
          <a:noFill/>
          <a:ln>
            <a:noFill/>
          </a:ln>
        </p:spPr>
      </p:pic>
      <p:sp>
        <p:nvSpPr>
          <p:cNvPr id="1145" name="Google Shape;1145;p74"/>
          <p:cNvSpPr txBox="1"/>
          <p:nvPr/>
        </p:nvSpPr>
        <p:spPr>
          <a:xfrm>
            <a:off x="5186450" y="1322650"/>
            <a:ext cx="3499200" cy="29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By doing a general analysis of all the eight factors for Patient Satisfaction, we could tell that Care Transition and Nurse Communication are the two factors that ranked the highest in all the regions. Whereas, Quietness and Cleanliness are ranked the least. </a:t>
            </a:r>
            <a:endParaRPr sz="1300">
              <a:solidFill>
                <a:schemeClr val="dk2"/>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75"/>
          <p:cNvSpPr txBox="1">
            <a:spLocks noGrp="1"/>
          </p:cNvSpPr>
          <p:nvPr>
            <p:ph type="title"/>
          </p:nvPr>
        </p:nvSpPr>
        <p:spPr>
          <a:xfrm>
            <a:off x="714300" y="549600"/>
            <a:ext cx="65568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Overall Importance of categories by Region</a:t>
            </a:r>
            <a:endParaRPr sz="2200"/>
          </a:p>
        </p:txBody>
      </p:sp>
      <p:pic>
        <p:nvPicPr>
          <p:cNvPr id="1151" name="Google Shape;1151;p75"/>
          <p:cNvPicPr preferRelativeResize="0"/>
          <p:nvPr/>
        </p:nvPicPr>
        <p:blipFill>
          <a:blip r:embed="rId3">
            <a:alphaModFix/>
          </a:blip>
          <a:stretch>
            <a:fillRect/>
          </a:stretch>
        </p:blipFill>
        <p:spPr>
          <a:xfrm>
            <a:off x="152400" y="1170000"/>
            <a:ext cx="5170099" cy="3914600"/>
          </a:xfrm>
          <a:prstGeom prst="rect">
            <a:avLst/>
          </a:prstGeom>
          <a:noFill/>
          <a:ln>
            <a:noFill/>
          </a:ln>
        </p:spPr>
      </p:pic>
      <p:sp>
        <p:nvSpPr>
          <p:cNvPr id="1152" name="Google Shape;1152;p75"/>
          <p:cNvSpPr txBox="1"/>
          <p:nvPr/>
        </p:nvSpPr>
        <p:spPr>
          <a:xfrm>
            <a:off x="5467275" y="2072200"/>
            <a:ext cx="3413700" cy="176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None/>
            </a:pPr>
            <a:r>
              <a:rPr lang="en" sz="1250"/>
              <a:t>All the US states range around the same values in all the attributes in patient satisfaction. We can see some trends, for example U.S Territories has much higher importance on cleanliness. The Northeast have a few different trends than the other regions. </a:t>
            </a:r>
            <a:endParaRPr sz="125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76"/>
          <p:cNvSpPr txBox="1">
            <a:spLocks noGrp="1"/>
          </p:cNvSpPr>
          <p:nvPr>
            <p:ph type="title"/>
          </p:nvPr>
        </p:nvSpPr>
        <p:spPr>
          <a:xfrm>
            <a:off x="714300" y="2720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of Categories to other Regions</a:t>
            </a:r>
            <a:endParaRPr/>
          </a:p>
        </p:txBody>
      </p:sp>
      <p:pic>
        <p:nvPicPr>
          <p:cNvPr id="1158" name="Google Shape;1158;p76"/>
          <p:cNvPicPr preferRelativeResize="0"/>
          <p:nvPr/>
        </p:nvPicPr>
        <p:blipFill>
          <a:blip r:embed="rId3">
            <a:alphaModFix/>
          </a:blip>
          <a:stretch>
            <a:fillRect/>
          </a:stretch>
        </p:blipFill>
        <p:spPr>
          <a:xfrm>
            <a:off x="0" y="793175"/>
            <a:ext cx="4533000" cy="3304975"/>
          </a:xfrm>
          <a:prstGeom prst="rect">
            <a:avLst/>
          </a:prstGeom>
          <a:noFill/>
          <a:ln>
            <a:noFill/>
          </a:ln>
        </p:spPr>
      </p:pic>
      <p:sp>
        <p:nvSpPr>
          <p:cNvPr id="1159" name="Google Shape;1159;p76"/>
          <p:cNvSpPr txBox="1"/>
          <p:nvPr/>
        </p:nvSpPr>
        <p:spPr>
          <a:xfrm>
            <a:off x="157275" y="4227675"/>
            <a:ext cx="8622000" cy="76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50"/>
              <a:t>In the Midwest, discharge information is not as important a factor as the rest of the categories, compared to nationwide.</a:t>
            </a:r>
            <a:endParaRPr sz="1250"/>
          </a:p>
          <a:p>
            <a:pPr marL="0" lvl="0" indent="0" algn="l" rtl="0">
              <a:lnSpc>
                <a:spcPct val="115000"/>
              </a:lnSpc>
              <a:spcBef>
                <a:spcPts val="600"/>
              </a:spcBef>
              <a:spcAft>
                <a:spcPts val="600"/>
              </a:spcAft>
              <a:buNone/>
            </a:pPr>
            <a:r>
              <a:rPr lang="en" sz="1050"/>
              <a:t>I</a:t>
            </a:r>
            <a:r>
              <a:rPr lang="en" sz="1250"/>
              <a:t>n Other U.S Territories, cleanliness is a very big factor in Patient Satisfaction. On the other hand, Quietness is a smaller factor than anywhere else.</a:t>
            </a:r>
            <a:endParaRPr sz="1250"/>
          </a:p>
        </p:txBody>
      </p:sp>
      <p:pic>
        <p:nvPicPr>
          <p:cNvPr id="1160" name="Google Shape;1160;p76"/>
          <p:cNvPicPr preferRelativeResize="0"/>
          <p:nvPr/>
        </p:nvPicPr>
        <p:blipFill>
          <a:blip r:embed="rId4">
            <a:alphaModFix/>
          </a:blip>
          <a:stretch>
            <a:fillRect/>
          </a:stretch>
        </p:blipFill>
        <p:spPr>
          <a:xfrm>
            <a:off x="4616200" y="1008350"/>
            <a:ext cx="4319900" cy="255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grpSp>
        <p:nvGrpSpPr>
          <p:cNvPr id="672" name="Google Shape;672;p59"/>
          <p:cNvGrpSpPr/>
          <p:nvPr/>
        </p:nvGrpSpPr>
        <p:grpSpPr>
          <a:xfrm>
            <a:off x="714089" y="263595"/>
            <a:ext cx="7290769" cy="3941568"/>
            <a:chOff x="1465050" y="946225"/>
            <a:chExt cx="6213900" cy="3359100"/>
          </a:xfrm>
        </p:grpSpPr>
        <p:sp>
          <p:nvSpPr>
            <p:cNvPr id="673" name="Google Shape;673;p59"/>
            <p:cNvSpPr/>
            <p:nvPr/>
          </p:nvSpPr>
          <p:spPr>
            <a:xfrm flipH="1">
              <a:off x="1465050" y="946225"/>
              <a:ext cx="6213900" cy="3359100"/>
            </a:xfrm>
            <a:prstGeom prst="roundRect">
              <a:avLst>
                <a:gd name="adj" fmla="val 460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9"/>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9"/>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9"/>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9"/>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59"/>
          <p:cNvGrpSpPr/>
          <p:nvPr/>
        </p:nvGrpSpPr>
        <p:grpSpPr>
          <a:xfrm>
            <a:off x="915258" y="601135"/>
            <a:ext cx="7290769" cy="3941568"/>
            <a:chOff x="1465050" y="946225"/>
            <a:chExt cx="6213900" cy="3359100"/>
          </a:xfrm>
        </p:grpSpPr>
        <p:sp>
          <p:nvSpPr>
            <p:cNvPr id="679" name="Google Shape;679;p59"/>
            <p:cNvSpPr/>
            <p:nvPr/>
          </p:nvSpPr>
          <p:spPr>
            <a:xfrm flipH="1">
              <a:off x="1465050" y="946225"/>
              <a:ext cx="6213900" cy="33591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9"/>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9"/>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9"/>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9"/>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59"/>
          <p:cNvGrpSpPr/>
          <p:nvPr/>
        </p:nvGrpSpPr>
        <p:grpSpPr>
          <a:xfrm>
            <a:off x="1138780" y="938675"/>
            <a:ext cx="7290769" cy="3941568"/>
            <a:chOff x="1465050" y="946225"/>
            <a:chExt cx="6213900" cy="3359100"/>
          </a:xfrm>
        </p:grpSpPr>
        <p:sp>
          <p:nvSpPr>
            <p:cNvPr id="685" name="Google Shape;685;p59"/>
            <p:cNvSpPr/>
            <p:nvPr/>
          </p:nvSpPr>
          <p:spPr>
            <a:xfrm flipH="1">
              <a:off x="1465050" y="946225"/>
              <a:ext cx="6213900" cy="33591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9"/>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9"/>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9"/>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9"/>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0" name="Google Shape;690;p59"/>
          <p:cNvSpPr txBox="1">
            <a:spLocks noGrp="1"/>
          </p:cNvSpPr>
          <p:nvPr>
            <p:ph type="title"/>
          </p:nvPr>
        </p:nvSpPr>
        <p:spPr>
          <a:xfrm>
            <a:off x="1398400" y="1481175"/>
            <a:ext cx="68076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91" name="Google Shape;691;p59"/>
          <p:cNvSpPr txBox="1">
            <a:spLocks noGrp="1"/>
          </p:cNvSpPr>
          <p:nvPr>
            <p:ph type="title" idx="2"/>
          </p:nvPr>
        </p:nvSpPr>
        <p:spPr>
          <a:xfrm>
            <a:off x="1231917" y="3060850"/>
            <a:ext cx="19023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a:t>
            </a:r>
            <a:endParaRPr/>
          </a:p>
        </p:txBody>
      </p:sp>
      <p:sp>
        <p:nvSpPr>
          <p:cNvPr id="692" name="Google Shape;692;p59"/>
          <p:cNvSpPr txBox="1">
            <a:spLocks noGrp="1"/>
          </p:cNvSpPr>
          <p:nvPr>
            <p:ph type="subTitle" idx="1"/>
          </p:nvPr>
        </p:nvSpPr>
        <p:spPr>
          <a:xfrm>
            <a:off x="1231925" y="3711675"/>
            <a:ext cx="1902300" cy="997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A brief explanation of the topics</a:t>
            </a:r>
            <a:endParaRPr/>
          </a:p>
        </p:txBody>
      </p:sp>
      <p:sp>
        <p:nvSpPr>
          <p:cNvPr id="693" name="Google Shape;693;p59"/>
          <p:cNvSpPr txBox="1">
            <a:spLocks noGrp="1"/>
          </p:cNvSpPr>
          <p:nvPr>
            <p:ph type="title" idx="3"/>
          </p:nvPr>
        </p:nvSpPr>
        <p:spPr>
          <a:xfrm>
            <a:off x="2830576" y="3060850"/>
            <a:ext cx="24096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SEPARATE </a:t>
            </a:r>
            <a:endParaRPr/>
          </a:p>
          <a:p>
            <a:pPr marL="0" lvl="0" indent="0" algn="ctr" rtl="0">
              <a:spcBef>
                <a:spcPts val="0"/>
              </a:spcBef>
              <a:spcAft>
                <a:spcPts val="0"/>
              </a:spcAft>
              <a:buNone/>
            </a:pPr>
            <a:r>
              <a:rPr lang="en"/>
              <a:t>ANALYSIS</a:t>
            </a:r>
            <a:endParaRPr/>
          </a:p>
          <a:p>
            <a:pPr marL="0" lvl="0" indent="0" algn="l" rtl="0">
              <a:spcBef>
                <a:spcPts val="0"/>
              </a:spcBef>
              <a:spcAft>
                <a:spcPts val="0"/>
              </a:spcAft>
              <a:buNone/>
            </a:pPr>
            <a:endParaRPr/>
          </a:p>
        </p:txBody>
      </p:sp>
      <p:sp>
        <p:nvSpPr>
          <p:cNvPr id="694" name="Google Shape;694;p59"/>
          <p:cNvSpPr txBox="1">
            <a:spLocks noGrp="1"/>
          </p:cNvSpPr>
          <p:nvPr>
            <p:ph type="subTitle" idx="4"/>
          </p:nvPr>
        </p:nvSpPr>
        <p:spPr>
          <a:xfrm>
            <a:off x="3023800" y="3711675"/>
            <a:ext cx="1902300" cy="997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An analysis of healthcare system by different factors</a:t>
            </a:r>
            <a:endParaRPr/>
          </a:p>
        </p:txBody>
      </p:sp>
      <p:sp>
        <p:nvSpPr>
          <p:cNvPr id="695" name="Google Shape;695;p59"/>
          <p:cNvSpPr txBox="1">
            <a:spLocks noGrp="1"/>
          </p:cNvSpPr>
          <p:nvPr>
            <p:ph type="title" idx="5"/>
          </p:nvPr>
        </p:nvSpPr>
        <p:spPr>
          <a:xfrm>
            <a:off x="4711425" y="3060850"/>
            <a:ext cx="22170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JOINT</a:t>
            </a:r>
            <a:endParaRPr/>
          </a:p>
          <a:p>
            <a:pPr marL="0" lvl="0" indent="0" algn="ctr" rtl="0">
              <a:spcBef>
                <a:spcPts val="0"/>
              </a:spcBef>
              <a:spcAft>
                <a:spcPts val="0"/>
              </a:spcAft>
              <a:buNone/>
            </a:pPr>
            <a:r>
              <a:rPr lang="en"/>
              <a:t>ANALYSIS</a:t>
            </a:r>
            <a:endParaRPr/>
          </a:p>
        </p:txBody>
      </p:sp>
      <p:sp>
        <p:nvSpPr>
          <p:cNvPr id="696" name="Google Shape;696;p59"/>
          <p:cNvSpPr txBox="1">
            <a:spLocks noGrp="1"/>
          </p:cNvSpPr>
          <p:nvPr>
            <p:ph type="subTitle" idx="6"/>
          </p:nvPr>
        </p:nvSpPr>
        <p:spPr>
          <a:xfrm>
            <a:off x="4865700" y="3711675"/>
            <a:ext cx="1902300" cy="997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A joint analysis to unravel potential correlation</a:t>
            </a:r>
            <a:endParaRPr/>
          </a:p>
        </p:txBody>
      </p:sp>
      <p:sp>
        <p:nvSpPr>
          <p:cNvPr id="697" name="Google Shape;697;p59"/>
          <p:cNvSpPr txBox="1">
            <a:spLocks noGrp="1"/>
          </p:cNvSpPr>
          <p:nvPr>
            <p:ph type="title" idx="5"/>
          </p:nvPr>
        </p:nvSpPr>
        <p:spPr>
          <a:xfrm>
            <a:off x="1730675" y="2411175"/>
            <a:ext cx="904800" cy="5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01.</a:t>
            </a:r>
            <a:endParaRPr sz="3200"/>
          </a:p>
        </p:txBody>
      </p:sp>
      <p:sp>
        <p:nvSpPr>
          <p:cNvPr id="698" name="Google Shape;698;p59"/>
          <p:cNvSpPr txBox="1">
            <a:spLocks noGrp="1"/>
          </p:cNvSpPr>
          <p:nvPr>
            <p:ph type="title" idx="5"/>
          </p:nvPr>
        </p:nvSpPr>
        <p:spPr>
          <a:xfrm>
            <a:off x="3522550" y="2411175"/>
            <a:ext cx="904800" cy="5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02.</a:t>
            </a:r>
            <a:endParaRPr sz="3200"/>
          </a:p>
        </p:txBody>
      </p:sp>
      <p:sp>
        <p:nvSpPr>
          <p:cNvPr id="699" name="Google Shape;699;p59"/>
          <p:cNvSpPr txBox="1">
            <a:spLocks noGrp="1"/>
          </p:cNvSpPr>
          <p:nvPr>
            <p:ph type="title" idx="5"/>
          </p:nvPr>
        </p:nvSpPr>
        <p:spPr>
          <a:xfrm>
            <a:off x="5364450" y="2411175"/>
            <a:ext cx="904800" cy="5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03.</a:t>
            </a:r>
            <a:endParaRPr sz="3200"/>
          </a:p>
        </p:txBody>
      </p:sp>
      <p:sp>
        <p:nvSpPr>
          <p:cNvPr id="700" name="Google Shape;700;p59"/>
          <p:cNvSpPr txBox="1">
            <a:spLocks noGrp="1"/>
          </p:cNvSpPr>
          <p:nvPr>
            <p:ph type="title" idx="5"/>
          </p:nvPr>
        </p:nvSpPr>
        <p:spPr>
          <a:xfrm>
            <a:off x="6475425" y="3060850"/>
            <a:ext cx="22170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701" name="Google Shape;701;p59"/>
          <p:cNvSpPr txBox="1">
            <a:spLocks noGrp="1"/>
          </p:cNvSpPr>
          <p:nvPr>
            <p:ph type="subTitle" idx="6"/>
          </p:nvPr>
        </p:nvSpPr>
        <p:spPr>
          <a:xfrm>
            <a:off x="6833325" y="3711675"/>
            <a:ext cx="1501200" cy="997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Quick capture of main points</a:t>
            </a:r>
            <a:endParaRPr/>
          </a:p>
        </p:txBody>
      </p:sp>
      <p:sp>
        <p:nvSpPr>
          <p:cNvPr id="702" name="Google Shape;702;p59"/>
          <p:cNvSpPr txBox="1">
            <a:spLocks noGrp="1"/>
          </p:cNvSpPr>
          <p:nvPr>
            <p:ph type="title" idx="5"/>
          </p:nvPr>
        </p:nvSpPr>
        <p:spPr>
          <a:xfrm>
            <a:off x="7005775" y="2411175"/>
            <a:ext cx="904800" cy="5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04.</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77"/>
          <p:cNvSpPr txBox="1">
            <a:spLocks noGrp="1"/>
          </p:cNvSpPr>
          <p:nvPr>
            <p:ph type="title"/>
          </p:nvPr>
        </p:nvSpPr>
        <p:spPr>
          <a:xfrm>
            <a:off x="714300" y="484875"/>
            <a:ext cx="7715400" cy="468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300"/>
              </a:spcAft>
              <a:buNone/>
            </a:pPr>
            <a:r>
              <a:rPr lang="en" sz="2100">
                <a:solidFill>
                  <a:srgbClr val="0F374E"/>
                </a:solidFill>
                <a:latin typeface="Arial"/>
                <a:ea typeface="Arial"/>
                <a:cs typeface="Arial"/>
                <a:sym typeface="Arial"/>
              </a:rPr>
              <a:t>Analysis by State</a:t>
            </a:r>
            <a:endParaRPr sz="3700"/>
          </a:p>
        </p:txBody>
      </p:sp>
      <p:pic>
        <p:nvPicPr>
          <p:cNvPr id="1166" name="Google Shape;1166;p77"/>
          <p:cNvPicPr preferRelativeResize="0"/>
          <p:nvPr/>
        </p:nvPicPr>
        <p:blipFill>
          <a:blip r:embed="rId3">
            <a:alphaModFix/>
          </a:blip>
          <a:stretch>
            <a:fillRect/>
          </a:stretch>
        </p:blipFill>
        <p:spPr>
          <a:xfrm>
            <a:off x="69125" y="952875"/>
            <a:ext cx="4566150" cy="2988000"/>
          </a:xfrm>
          <a:prstGeom prst="rect">
            <a:avLst/>
          </a:prstGeom>
          <a:noFill/>
          <a:ln>
            <a:noFill/>
          </a:ln>
        </p:spPr>
      </p:pic>
      <p:pic>
        <p:nvPicPr>
          <p:cNvPr id="1167" name="Google Shape;1167;p77"/>
          <p:cNvPicPr preferRelativeResize="0"/>
          <p:nvPr/>
        </p:nvPicPr>
        <p:blipFill>
          <a:blip r:embed="rId4">
            <a:alphaModFix/>
          </a:blip>
          <a:stretch>
            <a:fillRect/>
          </a:stretch>
        </p:blipFill>
        <p:spPr>
          <a:xfrm>
            <a:off x="4722925" y="1105275"/>
            <a:ext cx="4361575" cy="2835600"/>
          </a:xfrm>
          <a:prstGeom prst="rect">
            <a:avLst/>
          </a:prstGeom>
          <a:noFill/>
          <a:ln>
            <a:noFill/>
          </a:ln>
        </p:spPr>
      </p:pic>
      <p:sp>
        <p:nvSpPr>
          <p:cNvPr id="1168" name="Google Shape;1168;p77"/>
          <p:cNvSpPr txBox="1"/>
          <p:nvPr/>
        </p:nvSpPr>
        <p:spPr>
          <a:xfrm>
            <a:off x="370025" y="4199900"/>
            <a:ext cx="8205600" cy="84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50"/>
              <a:t>Indiana has much higher importance on Care Transition than the other categories. The rest of the categories follow national trends.</a:t>
            </a:r>
            <a:endParaRPr sz="1150"/>
          </a:p>
          <a:p>
            <a:pPr marL="0" lvl="0" indent="0" algn="l" rtl="0">
              <a:lnSpc>
                <a:spcPct val="115000"/>
              </a:lnSpc>
              <a:spcBef>
                <a:spcPts val="600"/>
              </a:spcBef>
              <a:spcAft>
                <a:spcPts val="600"/>
              </a:spcAft>
              <a:buNone/>
            </a:pPr>
            <a:r>
              <a:rPr lang="en" sz="1150"/>
              <a:t>In California, Doctor communication is almost as important as Nurse communication.</a:t>
            </a:r>
            <a:endParaRPr sz="115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78"/>
          <p:cNvSpPr txBox="1">
            <a:spLocks noGrp="1"/>
          </p:cNvSpPr>
          <p:nvPr>
            <p:ph type="title"/>
          </p:nvPr>
        </p:nvSpPr>
        <p:spPr>
          <a:xfrm>
            <a:off x="714300" y="466325"/>
            <a:ext cx="7715400" cy="468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300"/>
              </a:spcAft>
              <a:buNone/>
            </a:pPr>
            <a:r>
              <a:rPr lang="en" sz="2100">
                <a:solidFill>
                  <a:srgbClr val="0F374E"/>
                </a:solidFill>
                <a:latin typeface="Arial"/>
                <a:ea typeface="Arial"/>
                <a:cs typeface="Arial"/>
                <a:sym typeface="Arial"/>
              </a:rPr>
              <a:t>Overall Rating Score Comparison by Regions</a:t>
            </a:r>
            <a:endParaRPr sz="2200"/>
          </a:p>
        </p:txBody>
      </p:sp>
      <p:pic>
        <p:nvPicPr>
          <p:cNvPr id="1174" name="Google Shape;1174;p78"/>
          <p:cNvPicPr preferRelativeResize="0"/>
          <p:nvPr/>
        </p:nvPicPr>
        <p:blipFill>
          <a:blip r:embed="rId3">
            <a:alphaModFix/>
          </a:blip>
          <a:stretch>
            <a:fillRect/>
          </a:stretch>
        </p:blipFill>
        <p:spPr>
          <a:xfrm>
            <a:off x="33550" y="1105225"/>
            <a:ext cx="5951774" cy="3470824"/>
          </a:xfrm>
          <a:prstGeom prst="rect">
            <a:avLst/>
          </a:prstGeom>
          <a:noFill/>
          <a:ln>
            <a:noFill/>
          </a:ln>
        </p:spPr>
      </p:pic>
      <p:sp>
        <p:nvSpPr>
          <p:cNvPr id="1175" name="Google Shape;1175;p78"/>
          <p:cNvSpPr txBox="1"/>
          <p:nvPr/>
        </p:nvSpPr>
        <p:spPr>
          <a:xfrm>
            <a:off x="6144000" y="1387650"/>
            <a:ext cx="2894100" cy="97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en" sz="1150"/>
              <a:t>Midwest has slightly highest score on overall  patient satisfaction.</a:t>
            </a:r>
            <a:br>
              <a:rPr lang="en" sz="1150"/>
            </a:br>
            <a:r>
              <a:rPr lang="en" sz="1150"/>
              <a:t>Other U.S. Territories has lowest overall rating score. </a:t>
            </a:r>
            <a:endParaRPr sz="115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7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Rating score comparison by State</a:t>
            </a:r>
            <a:endParaRPr/>
          </a:p>
        </p:txBody>
      </p:sp>
      <p:pic>
        <p:nvPicPr>
          <p:cNvPr id="1181" name="Google Shape;1181;p79"/>
          <p:cNvPicPr preferRelativeResize="0"/>
          <p:nvPr/>
        </p:nvPicPr>
        <p:blipFill>
          <a:blip r:embed="rId3">
            <a:alphaModFix/>
          </a:blip>
          <a:stretch>
            <a:fillRect/>
          </a:stretch>
        </p:blipFill>
        <p:spPr>
          <a:xfrm>
            <a:off x="152400" y="1170000"/>
            <a:ext cx="4502074" cy="3131674"/>
          </a:xfrm>
          <a:prstGeom prst="rect">
            <a:avLst/>
          </a:prstGeom>
          <a:noFill/>
          <a:ln>
            <a:noFill/>
          </a:ln>
        </p:spPr>
      </p:pic>
      <p:sp>
        <p:nvSpPr>
          <p:cNvPr id="1182" name="Google Shape;1182;p79"/>
          <p:cNvSpPr txBox="1"/>
          <p:nvPr/>
        </p:nvSpPr>
        <p:spPr>
          <a:xfrm>
            <a:off x="4934775" y="2053675"/>
            <a:ext cx="3677700" cy="56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en" sz="1150">
                <a:latin typeface="Montserrat"/>
                <a:ea typeface="Montserrat"/>
                <a:cs typeface="Montserrat"/>
                <a:sym typeface="Montserrat"/>
              </a:rPr>
              <a:t>Also, the analysis by state shows a very similar score than overall patient satisfaction.</a:t>
            </a:r>
            <a:endParaRPr sz="115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80"/>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Rating score comparison by Region</a:t>
            </a:r>
            <a:endParaRPr/>
          </a:p>
        </p:txBody>
      </p:sp>
      <p:pic>
        <p:nvPicPr>
          <p:cNvPr id="1188" name="Google Shape;1188;p80"/>
          <p:cNvPicPr preferRelativeResize="0"/>
          <p:nvPr/>
        </p:nvPicPr>
        <p:blipFill>
          <a:blip r:embed="rId3">
            <a:alphaModFix/>
          </a:blip>
          <a:stretch>
            <a:fillRect/>
          </a:stretch>
        </p:blipFill>
        <p:spPr>
          <a:xfrm>
            <a:off x="714300" y="1318025"/>
            <a:ext cx="4042374" cy="2863400"/>
          </a:xfrm>
          <a:prstGeom prst="rect">
            <a:avLst/>
          </a:prstGeom>
          <a:noFill/>
          <a:ln>
            <a:noFill/>
          </a:ln>
        </p:spPr>
      </p:pic>
      <p:sp>
        <p:nvSpPr>
          <p:cNvPr id="1189" name="Google Shape;1189;p80"/>
          <p:cNvSpPr txBox="1"/>
          <p:nvPr/>
        </p:nvSpPr>
        <p:spPr>
          <a:xfrm>
            <a:off x="5069500" y="1652775"/>
            <a:ext cx="3000000" cy="219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en" sz="1150">
                <a:latin typeface="Montserrat"/>
                <a:ea typeface="Montserrat"/>
                <a:cs typeface="Montserrat"/>
                <a:sym typeface="Montserrat"/>
              </a:rPr>
              <a:t>Since cleanliness is one of the attribute that was rated the lowest, we did some analysis on the attribute to derive some information.  Midwest ranked highest among the other regions and  other  U.S territories were expected to have lower score on cleanliness due to their high importance, but it was not as high as expected.</a:t>
            </a:r>
            <a:endParaRPr sz="115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8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a:t>
            </a:r>
            <a:endParaRPr/>
          </a:p>
        </p:txBody>
      </p:sp>
      <p:grpSp>
        <p:nvGrpSpPr>
          <p:cNvPr id="1195" name="Google Shape;1195;p81"/>
          <p:cNvGrpSpPr/>
          <p:nvPr/>
        </p:nvGrpSpPr>
        <p:grpSpPr>
          <a:xfrm>
            <a:off x="714287" y="1320217"/>
            <a:ext cx="7715269" cy="3599309"/>
            <a:chOff x="714229" y="1540650"/>
            <a:chExt cx="7362600" cy="3126300"/>
          </a:xfrm>
        </p:grpSpPr>
        <p:sp>
          <p:nvSpPr>
            <p:cNvPr id="1196" name="Google Shape;1196;p81"/>
            <p:cNvSpPr/>
            <p:nvPr/>
          </p:nvSpPr>
          <p:spPr>
            <a:xfrm flipH="1">
              <a:off x="714229" y="1540650"/>
              <a:ext cx="7362600" cy="31263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81"/>
            <p:cNvSpPr/>
            <p:nvPr/>
          </p:nvSpPr>
          <p:spPr>
            <a:xfrm flipH="1">
              <a:off x="826471" y="1744361"/>
              <a:ext cx="7138200" cy="2860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81"/>
            <p:cNvSpPr/>
            <p:nvPr/>
          </p:nvSpPr>
          <p:spPr>
            <a:xfrm flipH="1">
              <a:off x="1241351" y="1588895"/>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81"/>
            <p:cNvSpPr/>
            <p:nvPr/>
          </p:nvSpPr>
          <p:spPr>
            <a:xfrm flipH="1">
              <a:off x="943531" y="1590192"/>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81"/>
            <p:cNvSpPr/>
            <p:nvPr/>
          </p:nvSpPr>
          <p:spPr>
            <a:xfrm flipH="1">
              <a:off x="1090751" y="1590192"/>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81"/>
          <p:cNvSpPr txBox="1"/>
          <p:nvPr/>
        </p:nvSpPr>
        <p:spPr>
          <a:xfrm>
            <a:off x="832425" y="1563150"/>
            <a:ext cx="7483800" cy="347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Alata"/>
                <a:ea typeface="Alata"/>
                <a:cs typeface="Alata"/>
                <a:sym typeface="Alata"/>
              </a:rPr>
              <a:t>EMERGENCY-1 : </a:t>
            </a:r>
            <a:r>
              <a:rPr lang="en" sz="1300">
                <a:solidFill>
                  <a:schemeClr val="dk2"/>
                </a:solidFill>
                <a:latin typeface="Montserrat"/>
                <a:ea typeface="Montserrat"/>
                <a:cs typeface="Montserrat"/>
                <a:sym typeface="Montserrat"/>
              </a:rPr>
              <a:t>Percentage of Leaving Emergence Without Being Seen </a:t>
            </a:r>
            <a:endParaRPr sz="1300">
              <a:solidFill>
                <a:schemeClr val="dk2"/>
              </a:solidFill>
              <a:latin typeface="Montserrat"/>
              <a:ea typeface="Montserrat"/>
              <a:cs typeface="Montserrat"/>
              <a:sym typeface="Montserrat"/>
            </a:endParaRPr>
          </a:p>
          <a:p>
            <a:pPr marL="0" lvl="0" indent="0" algn="l" rtl="0">
              <a:spcBef>
                <a:spcPts val="0"/>
              </a:spcBef>
              <a:spcAft>
                <a:spcPts val="0"/>
              </a:spcAft>
              <a:buNone/>
            </a:pPr>
            <a:endParaRPr sz="1300">
              <a:solidFill>
                <a:schemeClr val="dk2"/>
              </a:solidFill>
              <a:latin typeface="Montserrat"/>
              <a:ea typeface="Montserrat"/>
              <a:cs typeface="Montserrat"/>
              <a:sym typeface="Montserrat"/>
            </a:endParaRPr>
          </a:p>
          <a:p>
            <a:pPr marL="0" lvl="0" indent="0" algn="l" rtl="0">
              <a:spcBef>
                <a:spcPts val="0"/>
              </a:spcBef>
              <a:spcAft>
                <a:spcPts val="0"/>
              </a:spcAft>
              <a:buNone/>
            </a:pPr>
            <a:r>
              <a:rPr lang="en" sz="1800">
                <a:solidFill>
                  <a:schemeClr val="dk1"/>
                </a:solidFill>
                <a:latin typeface="Alata"/>
                <a:ea typeface="Alata"/>
                <a:cs typeface="Alata"/>
                <a:sym typeface="Alata"/>
              </a:rPr>
              <a:t>EMERGENCY-2 : </a:t>
            </a:r>
            <a:r>
              <a:rPr lang="en" sz="1300">
                <a:solidFill>
                  <a:schemeClr val="dk2"/>
                </a:solidFill>
                <a:latin typeface="Montserrat"/>
                <a:ea typeface="Montserrat"/>
                <a:cs typeface="Montserrat"/>
                <a:sym typeface="Montserrat"/>
              </a:rPr>
              <a:t>Number of Minutes Patients Spent in the ER before being sent home. </a:t>
            </a:r>
            <a:endParaRPr sz="1300">
              <a:solidFill>
                <a:schemeClr val="dk2"/>
              </a:solidFill>
              <a:latin typeface="Montserrat"/>
              <a:ea typeface="Montserrat"/>
              <a:cs typeface="Montserrat"/>
              <a:sym typeface="Montserrat"/>
            </a:endParaRPr>
          </a:p>
          <a:p>
            <a:pPr marL="0" lvl="0" indent="0" algn="l" rtl="0">
              <a:spcBef>
                <a:spcPts val="0"/>
              </a:spcBef>
              <a:spcAft>
                <a:spcPts val="0"/>
              </a:spcAft>
              <a:buNone/>
            </a:pPr>
            <a:endParaRPr sz="1800">
              <a:solidFill>
                <a:schemeClr val="dk1"/>
              </a:solidFill>
              <a:latin typeface="Alata"/>
              <a:ea typeface="Alata"/>
              <a:cs typeface="Alata"/>
              <a:sym typeface="Alata"/>
            </a:endParaRPr>
          </a:p>
          <a:p>
            <a:pPr marL="0" lvl="0" indent="0" algn="l" rtl="0">
              <a:spcBef>
                <a:spcPts val="0"/>
              </a:spcBef>
              <a:spcAft>
                <a:spcPts val="0"/>
              </a:spcAft>
              <a:buNone/>
            </a:pPr>
            <a:r>
              <a:rPr lang="en" sz="1800">
                <a:solidFill>
                  <a:schemeClr val="dk1"/>
                </a:solidFill>
                <a:latin typeface="Alata"/>
                <a:ea typeface="Alata"/>
                <a:cs typeface="Alata"/>
                <a:sym typeface="Alata"/>
              </a:rPr>
              <a:t>PERSONNEL VACCINATION : </a:t>
            </a:r>
            <a:r>
              <a:rPr lang="en" sz="1300">
                <a:solidFill>
                  <a:schemeClr val="dk2"/>
                </a:solidFill>
                <a:latin typeface="Montserrat"/>
                <a:ea typeface="Montserrat"/>
                <a:cs typeface="Montserrat"/>
                <a:sym typeface="Montserrat"/>
              </a:rPr>
              <a:t>Vaccination Coverage among Personnel</a:t>
            </a:r>
            <a:endParaRPr sz="1800">
              <a:solidFill>
                <a:schemeClr val="dk1"/>
              </a:solidFill>
              <a:latin typeface="Alata"/>
              <a:ea typeface="Alata"/>
              <a:cs typeface="Alata"/>
              <a:sym typeface="Alata"/>
            </a:endParaRPr>
          </a:p>
          <a:p>
            <a:pPr marL="0" lvl="0" indent="0" algn="l" rtl="0">
              <a:spcBef>
                <a:spcPts val="0"/>
              </a:spcBef>
              <a:spcAft>
                <a:spcPts val="0"/>
              </a:spcAft>
              <a:buNone/>
            </a:pPr>
            <a:endParaRPr sz="1800">
              <a:solidFill>
                <a:schemeClr val="dk1"/>
              </a:solidFill>
              <a:latin typeface="Alata"/>
              <a:ea typeface="Alata"/>
              <a:cs typeface="Alata"/>
              <a:sym typeface="Alata"/>
            </a:endParaRPr>
          </a:p>
          <a:p>
            <a:pPr marL="0" lvl="0" indent="0" algn="l" rtl="0">
              <a:spcBef>
                <a:spcPts val="0"/>
              </a:spcBef>
              <a:spcAft>
                <a:spcPts val="0"/>
              </a:spcAft>
              <a:buNone/>
            </a:pPr>
            <a:r>
              <a:rPr lang="en" sz="1800">
                <a:solidFill>
                  <a:schemeClr val="dk1"/>
                </a:solidFill>
                <a:latin typeface="Alata"/>
                <a:ea typeface="Alata"/>
                <a:cs typeface="Alata"/>
                <a:sym typeface="Alata"/>
              </a:rPr>
              <a:t>STROKE :</a:t>
            </a:r>
            <a:r>
              <a:rPr lang="en" sz="1300">
                <a:solidFill>
                  <a:schemeClr val="dk1"/>
                </a:solidFill>
                <a:latin typeface="Alata"/>
                <a:ea typeface="Alata"/>
                <a:cs typeface="Alata"/>
                <a:sym typeface="Alata"/>
              </a:rPr>
              <a:t> </a:t>
            </a:r>
            <a:r>
              <a:rPr lang="en" sz="1300">
                <a:solidFill>
                  <a:srgbClr val="272127"/>
                </a:solidFill>
                <a:latin typeface="Montserrat Light"/>
                <a:ea typeface="Montserrat Light"/>
                <a:cs typeface="Montserrat Light"/>
                <a:sym typeface="Montserrat Light"/>
              </a:rPr>
              <a:t>Percentage of Patients Receiving brain scan results within 45 minutes of          arrival</a:t>
            </a:r>
            <a:endParaRPr sz="1300">
              <a:solidFill>
                <a:srgbClr val="272127"/>
              </a:solidFill>
              <a:latin typeface="Montserrat Light"/>
              <a:ea typeface="Montserrat Light"/>
              <a:cs typeface="Montserrat Light"/>
              <a:sym typeface="Montserrat Light"/>
            </a:endParaRPr>
          </a:p>
          <a:p>
            <a:pPr marL="0" lvl="0" indent="0" algn="l" rtl="0">
              <a:spcBef>
                <a:spcPts val="0"/>
              </a:spcBef>
              <a:spcAft>
                <a:spcPts val="0"/>
              </a:spcAft>
              <a:buNone/>
            </a:pPr>
            <a:endParaRPr sz="1800">
              <a:solidFill>
                <a:schemeClr val="dk1"/>
              </a:solidFill>
              <a:latin typeface="Alata"/>
              <a:ea typeface="Alata"/>
              <a:cs typeface="Alata"/>
              <a:sym typeface="Alata"/>
            </a:endParaRPr>
          </a:p>
          <a:p>
            <a:pPr marL="0" lvl="0" indent="0" algn="l" rtl="0">
              <a:spcBef>
                <a:spcPts val="0"/>
              </a:spcBef>
              <a:spcAft>
                <a:spcPts val="0"/>
              </a:spcAft>
              <a:buNone/>
            </a:pPr>
            <a:r>
              <a:rPr lang="en" sz="1800">
                <a:solidFill>
                  <a:schemeClr val="dk1"/>
                </a:solidFill>
                <a:latin typeface="Alata"/>
                <a:ea typeface="Alata"/>
                <a:cs typeface="Alata"/>
                <a:sym typeface="Alata"/>
              </a:rPr>
              <a:t>HEART ATTACK: </a:t>
            </a:r>
            <a:r>
              <a:rPr lang="en" sz="1300">
                <a:latin typeface="Montserrat Light"/>
                <a:ea typeface="Montserrat Light"/>
                <a:cs typeface="Montserrat Light"/>
                <a:sym typeface="Montserrat Light"/>
              </a:rPr>
              <a:t>Number of Minutes Before outpatients with chest pain or possible heart attack who needed specialized care were transferred to another hospital</a:t>
            </a:r>
            <a:endParaRPr sz="1300">
              <a:solidFill>
                <a:schemeClr val="dk2"/>
              </a:solidFill>
              <a:latin typeface="Montserrat"/>
              <a:ea typeface="Montserrat"/>
              <a:cs typeface="Montserrat"/>
              <a:sym typeface="Montserrat"/>
            </a:endParaRPr>
          </a:p>
          <a:p>
            <a:pPr marL="0" lvl="0" indent="0" algn="l" rtl="0">
              <a:spcBef>
                <a:spcPts val="0"/>
              </a:spcBef>
              <a:spcAft>
                <a:spcPts val="0"/>
              </a:spcAft>
              <a:buNone/>
            </a:pPr>
            <a:endParaRPr sz="1800">
              <a:solidFill>
                <a:schemeClr val="dk1"/>
              </a:solidFill>
              <a:latin typeface="Alata"/>
              <a:ea typeface="Alata"/>
              <a:cs typeface="Alata"/>
              <a:sym typeface="Alat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82"/>
          <p:cNvSpPr txBox="1">
            <a:spLocks noGrp="1"/>
          </p:cNvSpPr>
          <p:nvPr>
            <p:ph type="title"/>
          </p:nvPr>
        </p:nvSpPr>
        <p:spPr>
          <a:xfrm>
            <a:off x="714300" y="549600"/>
            <a:ext cx="80049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 - EMERGENCY-1</a:t>
            </a:r>
            <a:endParaRPr/>
          </a:p>
        </p:txBody>
      </p:sp>
      <p:pic>
        <p:nvPicPr>
          <p:cNvPr id="1207" name="Google Shape;1207;p82"/>
          <p:cNvPicPr preferRelativeResize="0"/>
          <p:nvPr/>
        </p:nvPicPr>
        <p:blipFill>
          <a:blip r:embed="rId3">
            <a:alphaModFix/>
          </a:blip>
          <a:stretch>
            <a:fillRect/>
          </a:stretch>
        </p:blipFill>
        <p:spPr>
          <a:xfrm>
            <a:off x="-2783750" y="1590600"/>
            <a:ext cx="11927751" cy="3440700"/>
          </a:xfrm>
          <a:prstGeom prst="rect">
            <a:avLst/>
          </a:prstGeom>
          <a:noFill/>
          <a:ln>
            <a:noFill/>
          </a:ln>
        </p:spPr>
      </p:pic>
      <p:sp>
        <p:nvSpPr>
          <p:cNvPr id="1208" name="Google Shape;1208;p82"/>
          <p:cNvSpPr txBox="1"/>
          <p:nvPr/>
        </p:nvSpPr>
        <p:spPr>
          <a:xfrm>
            <a:off x="779850" y="1498375"/>
            <a:ext cx="4986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Percentage of Leaving Emergence Without Being Seen </a:t>
            </a:r>
            <a:endParaRPr sz="1300">
              <a:solidFill>
                <a:schemeClr val="dk2"/>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83"/>
          <p:cNvSpPr txBox="1">
            <a:spLocks noGrp="1"/>
          </p:cNvSpPr>
          <p:nvPr>
            <p:ph type="title"/>
          </p:nvPr>
        </p:nvSpPr>
        <p:spPr>
          <a:xfrm>
            <a:off x="714300" y="549600"/>
            <a:ext cx="80049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 - EMERGENCY-1</a:t>
            </a:r>
            <a:endParaRPr/>
          </a:p>
        </p:txBody>
      </p:sp>
      <p:pic>
        <p:nvPicPr>
          <p:cNvPr id="1214" name="Google Shape;1214;p83"/>
          <p:cNvPicPr preferRelativeResize="0"/>
          <p:nvPr/>
        </p:nvPicPr>
        <p:blipFill>
          <a:blip r:embed="rId3">
            <a:alphaModFix/>
          </a:blip>
          <a:stretch>
            <a:fillRect/>
          </a:stretch>
        </p:blipFill>
        <p:spPr>
          <a:xfrm>
            <a:off x="152400" y="2440550"/>
            <a:ext cx="8839200" cy="254976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84"/>
          <p:cNvSpPr txBox="1">
            <a:spLocks noGrp="1"/>
          </p:cNvSpPr>
          <p:nvPr>
            <p:ph type="title"/>
          </p:nvPr>
        </p:nvSpPr>
        <p:spPr>
          <a:xfrm>
            <a:off x="714300" y="549600"/>
            <a:ext cx="80049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 - EMERGENCY-1</a:t>
            </a:r>
            <a:endParaRPr/>
          </a:p>
        </p:txBody>
      </p:sp>
      <p:pic>
        <p:nvPicPr>
          <p:cNvPr id="1220" name="Google Shape;1220;p84"/>
          <p:cNvPicPr preferRelativeResize="0"/>
          <p:nvPr/>
        </p:nvPicPr>
        <p:blipFill>
          <a:blip r:embed="rId3">
            <a:alphaModFix/>
          </a:blip>
          <a:stretch>
            <a:fillRect/>
          </a:stretch>
        </p:blipFill>
        <p:spPr>
          <a:xfrm>
            <a:off x="87625" y="2409675"/>
            <a:ext cx="8997100" cy="2595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85"/>
          <p:cNvSpPr txBox="1">
            <a:spLocks noGrp="1"/>
          </p:cNvSpPr>
          <p:nvPr>
            <p:ph type="title"/>
          </p:nvPr>
        </p:nvSpPr>
        <p:spPr>
          <a:xfrm>
            <a:off x="491525" y="549600"/>
            <a:ext cx="82278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 - VACCINATION</a:t>
            </a:r>
            <a:endParaRPr/>
          </a:p>
        </p:txBody>
      </p:sp>
      <p:pic>
        <p:nvPicPr>
          <p:cNvPr id="1226" name="Google Shape;1226;p85"/>
          <p:cNvPicPr preferRelativeResize="0"/>
          <p:nvPr/>
        </p:nvPicPr>
        <p:blipFill>
          <a:blip r:embed="rId3">
            <a:alphaModFix/>
          </a:blip>
          <a:stretch>
            <a:fillRect/>
          </a:stretch>
        </p:blipFill>
        <p:spPr>
          <a:xfrm>
            <a:off x="868300" y="1017600"/>
            <a:ext cx="6836301" cy="4352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86"/>
          <p:cNvSpPr txBox="1">
            <a:spLocks noGrp="1"/>
          </p:cNvSpPr>
          <p:nvPr>
            <p:ph type="title"/>
          </p:nvPr>
        </p:nvSpPr>
        <p:spPr>
          <a:xfrm>
            <a:off x="714300" y="549600"/>
            <a:ext cx="80049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 - EMERGENCY-2</a:t>
            </a:r>
            <a:endParaRPr/>
          </a:p>
        </p:txBody>
      </p:sp>
      <p:pic>
        <p:nvPicPr>
          <p:cNvPr id="1232" name="Google Shape;1232;p86"/>
          <p:cNvPicPr preferRelativeResize="0"/>
          <p:nvPr/>
        </p:nvPicPr>
        <p:blipFill>
          <a:blip r:embed="rId3">
            <a:alphaModFix/>
          </a:blip>
          <a:stretch>
            <a:fillRect/>
          </a:stretch>
        </p:blipFill>
        <p:spPr>
          <a:xfrm>
            <a:off x="1450925" y="1462575"/>
            <a:ext cx="4652314" cy="3821100"/>
          </a:xfrm>
          <a:prstGeom prst="rect">
            <a:avLst/>
          </a:prstGeom>
          <a:noFill/>
          <a:ln>
            <a:noFill/>
          </a:ln>
        </p:spPr>
      </p:pic>
      <p:pic>
        <p:nvPicPr>
          <p:cNvPr id="1233" name="Google Shape;1233;p86"/>
          <p:cNvPicPr preferRelativeResize="0"/>
          <p:nvPr/>
        </p:nvPicPr>
        <p:blipFill>
          <a:blip r:embed="rId4">
            <a:alphaModFix/>
          </a:blip>
          <a:stretch>
            <a:fillRect/>
          </a:stretch>
        </p:blipFill>
        <p:spPr>
          <a:xfrm>
            <a:off x="6614864" y="1269825"/>
            <a:ext cx="2467794" cy="382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60"/>
          <p:cNvSpPr txBox="1">
            <a:spLocks noGrp="1"/>
          </p:cNvSpPr>
          <p:nvPr>
            <p:ph type="title"/>
          </p:nvPr>
        </p:nvSpPr>
        <p:spPr>
          <a:xfrm>
            <a:off x="4566575" y="1215838"/>
            <a:ext cx="4239900" cy="8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01. OVERVIEW</a:t>
            </a:r>
            <a:endParaRPr/>
          </a:p>
        </p:txBody>
      </p:sp>
      <p:sp>
        <p:nvSpPr>
          <p:cNvPr id="708" name="Google Shape;708;p60"/>
          <p:cNvSpPr txBox="1">
            <a:spLocks noGrp="1"/>
          </p:cNvSpPr>
          <p:nvPr>
            <p:ph type="subTitle" idx="1"/>
          </p:nvPr>
        </p:nvSpPr>
        <p:spPr>
          <a:xfrm>
            <a:off x="5016225" y="2368275"/>
            <a:ext cx="3422400" cy="2225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grpSp>
        <p:nvGrpSpPr>
          <p:cNvPr id="709" name="Google Shape;709;p60"/>
          <p:cNvGrpSpPr/>
          <p:nvPr/>
        </p:nvGrpSpPr>
        <p:grpSpPr>
          <a:xfrm>
            <a:off x="1018213" y="1215850"/>
            <a:ext cx="3246799" cy="3041690"/>
            <a:chOff x="521725" y="1038225"/>
            <a:chExt cx="3436494" cy="3219401"/>
          </a:xfrm>
        </p:grpSpPr>
        <p:sp>
          <p:nvSpPr>
            <p:cNvPr id="710" name="Google Shape;710;p60"/>
            <p:cNvSpPr/>
            <p:nvPr/>
          </p:nvSpPr>
          <p:spPr>
            <a:xfrm>
              <a:off x="563515" y="1095454"/>
              <a:ext cx="3278187" cy="3162172"/>
            </a:xfrm>
            <a:custGeom>
              <a:avLst/>
              <a:gdLst/>
              <a:ahLst/>
              <a:cxnLst/>
              <a:rect l="l" t="t" r="r" b="b"/>
              <a:pathLst>
                <a:path w="67307" h="64925" extrusionOk="0">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0"/>
            <p:cNvSpPr/>
            <p:nvPr/>
          </p:nvSpPr>
          <p:spPr>
            <a:xfrm>
              <a:off x="521725" y="1038225"/>
              <a:ext cx="872258" cy="1788642"/>
            </a:xfrm>
            <a:custGeom>
              <a:avLst/>
              <a:gdLst/>
              <a:ahLst/>
              <a:cxnLst/>
              <a:rect l="l" t="t" r="r" b="b"/>
              <a:pathLst>
                <a:path w="17909" h="36724" extrusionOk="0">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0"/>
            <p:cNvSpPr/>
            <p:nvPr/>
          </p:nvSpPr>
          <p:spPr>
            <a:xfrm>
              <a:off x="1124511" y="2702356"/>
              <a:ext cx="142316" cy="141439"/>
            </a:xfrm>
            <a:custGeom>
              <a:avLst/>
              <a:gdLst/>
              <a:ahLst/>
              <a:cxnLst/>
              <a:rect l="l" t="t" r="r" b="b"/>
              <a:pathLst>
                <a:path w="2922" h="2904" extrusionOk="0">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0"/>
            <p:cNvSpPr/>
            <p:nvPr/>
          </p:nvSpPr>
          <p:spPr>
            <a:xfrm>
              <a:off x="1127628" y="2741223"/>
              <a:ext cx="392611" cy="327833"/>
            </a:xfrm>
            <a:custGeom>
              <a:avLst/>
              <a:gdLst/>
              <a:ahLst/>
              <a:cxnLst/>
              <a:rect l="l" t="t" r="r" b="b"/>
              <a:pathLst>
                <a:path w="8061" h="6731" extrusionOk="0">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0"/>
            <p:cNvSpPr/>
            <p:nvPr/>
          </p:nvSpPr>
          <p:spPr>
            <a:xfrm>
              <a:off x="1227719" y="2819786"/>
              <a:ext cx="208944" cy="170127"/>
            </a:xfrm>
            <a:custGeom>
              <a:avLst/>
              <a:gdLst/>
              <a:ahLst/>
              <a:cxnLst/>
              <a:rect l="l" t="t" r="r" b="b"/>
              <a:pathLst>
                <a:path w="4290" h="3493" extrusionOk="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0"/>
            <p:cNvSpPr/>
            <p:nvPr/>
          </p:nvSpPr>
          <p:spPr>
            <a:xfrm>
              <a:off x="1292547" y="2872827"/>
              <a:ext cx="79194" cy="64047"/>
            </a:xfrm>
            <a:custGeom>
              <a:avLst/>
              <a:gdLst/>
              <a:ahLst/>
              <a:cxnLst/>
              <a:rect l="l" t="t" r="r" b="b"/>
              <a:pathLst>
                <a:path w="1626" h="1315" extrusionOk="0">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0"/>
            <p:cNvSpPr/>
            <p:nvPr/>
          </p:nvSpPr>
          <p:spPr>
            <a:xfrm>
              <a:off x="3473602" y="2855293"/>
              <a:ext cx="441072" cy="834901"/>
            </a:xfrm>
            <a:custGeom>
              <a:avLst/>
              <a:gdLst/>
              <a:ahLst/>
              <a:cxnLst/>
              <a:rect l="l" t="t" r="r" b="b"/>
              <a:pathLst>
                <a:path w="9056" h="17142" extrusionOk="0">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0"/>
            <p:cNvSpPr/>
            <p:nvPr/>
          </p:nvSpPr>
          <p:spPr>
            <a:xfrm>
              <a:off x="3442820" y="2276473"/>
              <a:ext cx="504730" cy="380630"/>
            </a:xfrm>
            <a:custGeom>
              <a:avLst/>
              <a:gdLst/>
              <a:ahLst/>
              <a:cxnLst/>
              <a:rect l="l" t="t" r="r" b="b"/>
              <a:pathLst>
                <a:path w="10363" h="7815" extrusionOk="0">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0"/>
            <p:cNvSpPr/>
            <p:nvPr/>
          </p:nvSpPr>
          <p:spPr>
            <a:xfrm>
              <a:off x="3663897" y="1880738"/>
              <a:ext cx="284583" cy="837677"/>
            </a:xfrm>
            <a:custGeom>
              <a:avLst/>
              <a:gdLst/>
              <a:ahLst/>
              <a:cxnLst/>
              <a:rect l="l" t="t" r="r" b="b"/>
              <a:pathLst>
                <a:path w="5843" h="17199" extrusionOk="0">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0"/>
            <p:cNvSpPr/>
            <p:nvPr/>
          </p:nvSpPr>
          <p:spPr>
            <a:xfrm>
              <a:off x="3271764" y="1951946"/>
              <a:ext cx="410827" cy="838457"/>
            </a:xfrm>
            <a:custGeom>
              <a:avLst/>
              <a:gdLst/>
              <a:ahLst/>
              <a:cxnLst/>
              <a:rect l="l" t="t" r="r" b="b"/>
              <a:pathLst>
                <a:path w="8435" h="17215" extrusionOk="0">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0"/>
            <p:cNvSpPr/>
            <p:nvPr/>
          </p:nvSpPr>
          <p:spPr>
            <a:xfrm>
              <a:off x="3566972" y="2545864"/>
              <a:ext cx="391247" cy="351309"/>
            </a:xfrm>
            <a:custGeom>
              <a:avLst/>
              <a:gdLst/>
              <a:ahLst/>
              <a:cxnLst/>
              <a:rect l="l" t="t" r="r" b="b"/>
              <a:pathLst>
                <a:path w="8033" h="7213" extrusionOk="0">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0"/>
            <p:cNvSpPr/>
            <p:nvPr/>
          </p:nvSpPr>
          <p:spPr>
            <a:xfrm>
              <a:off x="2063465" y="1316189"/>
              <a:ext cx="620648" cy="413505"/>
            </a:xfrm>
            <a:custGeom>
              <a:avLst/>
              <a:gdLst/>
              <a:ahLst/>
              <a:cxnLst/>
              <a:rect l="l" t="t" r="r" b="b"/>
              <a:pathLst>
                <a:path w="12743" h="8490" extrusionOk="0">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0"/>
            <p:cNvSpPr/>
            <p:nvPr/>
          </p:nvSpPr>
          <p:spPr>
            <a:xfrm>
              <a:off x="2427105" y="1446915"/>
              <a:ext cx="48949" cy="132526"/>
            </a:xfrm>
            <a:custGeom>
              <a:avLst/>
              <a:gdLst/>
              <a:ahLst/>
              <a:cxnLst/>
              <a:rect l="l" t="t" r="r" b="b"/>
              <a:pathLst>
                <a:path w="1005" h="2721" extrusionOk="0">
                  <a:moveTo>
                    <a:pt x="329" y="0"/>
                  </a:moveTo>
                  <a:lnTo>
                    <a:pt x="1" y="2611"/>
                  </a:lnTo>
                  <a:lnTo>
                    <a:pt x="859" y="2720"/>
                  </a:lnTo>
                  <a:lnTo>
                    <a:pt x="1005" y="73"/>
                  </a:lnTo>
                  <a:lnTo>
                    <a:pt x="329"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0"/>
            <p:cNvSpPr/>
            <p:nvPr/>
          </p:nvSpPr>
          <p:spPr>
            <a:xfrm>
              <a:off x="2389747" y="1484272"/>
              <a:ext cx="132526" cy="48949"/>
            </a:xfrm>
            <a:custGeom>
              <a:avLst/>
              <a:gdLst/>
              <a:ahLst/>
              <a:cxnLst/>
              <a:rect l="l" t="t" r="r" b="b"/>
              <a:pathLst>
                <a:path w="2721" h="1005" extrusionOk="0">
                  <a:moveTo>
                    <a:pt x="92" y="0"/>
                  </a:moveTo>
                  <a:lnTo>
                    <a:pt x="1" y="858"/>
                  </a:lnTo>
                  <a:lnTo>
                    <a:pt x="2630" y="1004"/>
                  </a:lnTo>
                  <a:lnTo>
                    <a:pt x="2721" y="329"/>
                  </a:lnTo>
                  <a:lnTo>
                    <a:pt x="92"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0"/>
            <p:cNvSpPr/>
            <p:nvPr/>
          </p:nvSpPr>
          <p:spPr>
            <a:xfrm>
              <a:off x="2888594" y="3424323"/>
              <a:ext cx="330756" cy="286337"/>
            </a:xfrm>
            <a:custGeom>
              <a:avLst/>
              <a:gdLst/>
              <a:ahLst/>
              <a:cxnLst/>
              <a:rect l="l" t="t" r="r" b="b"/>
              <a:pathLst>
                <a:path w="6791" h="5879" extrusionOk="0">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0"/>
            <p:cNvSpPr/>
            <p:nvPr/>
          </p:nvSpPr>
          <p:spPr>
            <a:xfrm>
              <a:off x="1342373" y="3439470"/>
              <a:ext cx="409950" cy="329002"/>
            </a:xfrm>
            <a:custGeom>
              <a:avLst/>
              <a:gdLst/>
              <a:ahLst/>
              <a:cxnLst/>
              <a:rect l="l" t="t" r="r" b="b"/>
              <a:pathLst>
                <a:path w="8417" h="6755" extrusionOk="0">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0"/>
            <p:cNvSpPr/>
            <p:nvPr/>
          </p:nvSpPr>
          <p:spPr>
            <a:xfrm>
              <a:off x="1368138" y="2631246"/>
              <a:ext cx="1845871" cy="1626065"/>
            </a:xfrm>
            <a:custGeom>
              <a:avLst/>
              <a:gdLst/>
              <a:ahLst/>
              <a:cxnLst/>
              <a:rect l="l" t="t" r="r" b="b"/>
              <a:pathLst>
                <a:path w="37899" h="33386" extrusionOk="0">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0"/>
            <p:cNvSpPr/>
            <p:nvPr/>
          </p:nvSpPr>
          <p:spPr>
            <a:xfrm>
              <a:off x="2740090" y="2961033"/>
              <a:ext cx="162772" cy="595419"/>
            </a:xfrm>
            <a:custGeom>
              <a:avLst/>
              <a:gdLst/>
              <a:ahLst/>
              <a:cxnLst/>
              <a:rect l="l" t="t" r="r" b="b"/>
              <a:pathLst>
                <a:path w="3342" h="12225" extrusionOk="0">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0"/>
            <p:cNvSpPr/>
            <p:nvPr/>
          </p:nvSpPr>
          <p:spPr>
            <a:xfrm>
              <a:off x="2871011" y="3293645"/>
              <a:ext cx="292327" cy="98822"/>
            </a:xfrm>
            <a:custGeom>
              <a:avLst/>
              <a:gdLst/>
              <a:ahLst/>
              <a:cxnLst/>
              <a:rect l="l" t="t" r="r" b="b"/>
              <a:pathLst>
                <a:path w="6002" h="2029" extrusionOk="0">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0"/>
            <p:cNvSpPr/>
            <p:nvPr/>
          </p:nvSpPr>
          <p:spPr>
            <a:xfrm>
              <a:off x="2502696" y="3313176"/>
              <a:ext cx="112070" cy="907861"/>
            </a:xfrm>
            <a:custGeom>
              <a:avLst/>
              <a:gdLst/>
              <a:ahLst/>
              <a:cxnLst/>
              <a:rect l="l" t="t" r="r" b="b"/>
              <a:pathLst>
                <a:path w="2301" h="18640" extrusionOk="0">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0"/>
            <p:cNvSpPr/>
            <p:nvPr/>
          </p:nvSpPr>
          <p:spPr>
            <a:xfrm>
              <a:off x="2643165" y="3163795"/>
              <a:ext cx="244548" cy="296126"/>
            </a:xfrm>
            <a:custGeom>
              <a:avLst/>
              <a:gdLst/>
              <a:ahLst/>
              <a:cxnLst/>
              <a:rect l="l" t="t" r="r" b="b"/>
              <a:pathLst>
                <a:path w="5021" h="6080" fill="none" extrusionOk="0">
                  <a:moveTo>
                    <a:pt x="1" y="5295"/>
                  </a:moveTo>
                  <a:cubicBezTo>
                    <a:pt x="1" y="5295"/>
                    <a:pt x="1461" y="6080"/>
                    <a:pt x="2118" y="5496"/>
                  </a:cubicBezTo>
                  <a:cubicBezTo>
                    <a:pt x="2794" y="4912"/>
                    <a:pt x="5021" y="1"/>
                    <a:pt x="5021"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0"/>
            <p:cNvSpPr/>
            <p:nvPr/>
          </p:nvSpPr>
          <p:spPr>
            <a:xfrm>
              <a:off x="2652078" y="3163795"/>
              <a:ext cx="244548" cy="297052"/>
            </a:xfrm>
            <a:custGeom>
              <a:avLst/>
              <a:gdLst/>
              <a:ahLst/>
              <a:cxnLst/>
              <a:rect l="l" t="t" r="r" b="b"/>
              <a:pathLst>
                <a:path w="5021" h="6099" fill="none" extrusionOk="0">
                  <a:moveTo>
                    <a:pt x="5020" y="5295"/>
                  </a:moveTo>
                  <a:cubicBezTo>
                    <a:pt x="5020" y="5295"/>
                    <a:pt x="3560" y="6098"/>
                    <a:pt x="2903" y="5514"/>
                  </a:cubicBezTo>
                  <a:cubicBezTo>
                    <a:pt x="2227" y="4930"/>
                    <a:pt x="0" y="1"/>
                    <a:pt x="0"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0"/>
            <p:cNvSpPr/>
            <p:nvPr/>
          </p:nvSpPr>
          <p:spPr>
            <a:xfrm>
              <a:off x="2554276" y="2881058"/>
              <a:ext cx="418814" cy="282781"/>
            </a:xfrm>
            <a:custGeom>
              <a:avLst/>
              <a:gdLst/>
              <a:ahLst/>
              <a:cxnLst/>
              <a:rect l="l" t="t" r="r" b="b"/>
              <a:pathLst>
                <a:path w="8599" h="5806" fill="none" extrusionOk="0">
                  <a:moveTo>
                    <a:pt x="2008" y="5806"/>
                  </a:moveTo>
                  <a:cubicBezTo>
                    <a:pt x="2008" y="5806"/>
                    <a:pt x="0" y="1"/>
                    <a:pt x="4290" y="1"/>
                  </a:cubicBezTo>
                  <a:cubicBezTo>
                    <a:pt x="8598" y="1"/>
                    <a:pt x="6846" y="5806"/>
                    <a:pt x="6846" y="5806"/>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0"/>
            <p:cNvSpPr/>
            <p:nvPr/>
          </p:nvSpPr>
          <p:spPr>
            <a:xfrm>
              <a:off x="2462660" y="2572555"/>
              <a:ext cx="317459" cy="308546"/>
            </a:xfrm>
            <a:custGeom>
              <a:avLst/>
              <a:gdLst/>
              <a:ahLst/>
              <a:cxnLst/>
              <a:rect l="l" t="t" r="r" b="b"/>
              <a:pathLst>
                <a:path w="6518" h="6335" fill="none" extrusionOk="0">
                  <a:moveTo>
                    <a:pt x="6518" y="6335"/>
                  </a:moveTo>
                  <a:cubicBezTo>
                    <a:pt x="6518" y="6335"/>
                    <a:pt x="5605" y="0"/>
                    <a:pt x="1" y="1479"/>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0"/>
            <p:cNvSpPr/>
            <p:nvPr/>
          </p:nvSpPr>
          <p:spPr>
            <a:xfrm>
              <a:off x="1856270" y="2708591"/>
              <a:ext cx="295250" cy="599315"/>
            </a:xfrm>
            <a:custGeom>
              <a:avLst/>
              <a:gdLst/>
              <a:ahLst/>
              <a:cxnLst/>
              <a:rect l="l" t="t" r="r" b="b"/>
              <a:pathLst>
                <a:path w="6062" h="12305" fill="none" extrusionOk="0">
                  <a:moveTo>
                    <a:pt x="5843" y="12304"/>
                  </a:moveTo>
                  <a:cubicBezTo>
                    <a:pt x="5843" y="12304"/>
                    <a:pt x="1" y="3597"/>
                    <a:pt x="6062" y="0"/>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0"/>
            <p:cNvSpPr/>
            <p:nvPr/>
          </p:nvSpPr>
          <p:spPr>
            <a:xfrm>
              <a:off x="2037651" y="3218492"/>
              <a:ext cx="209480" cy="174364"/>
            </a:xfrm>
            <a:custGeom>
              <a:avLst/>
              <a:gdLst/>
              <a:ahLst/>
              <a:cxnLst/>
              <a:rect l="l" t="t" r="r" b="b"/>
              <a:pathLst>
                <a:path w="4301" h="3580" extrusionOk="0">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0"/>
            <p:cNvSpPr/>
            <p:nvPr/>
          </p:nvSpPr>
          <p:spPr>
            <a:xfrm>
              <a:off x="2092786" y="3260233"/>
              <a:ext cx="106518" cy="89422"/>
            </a:xfrm>
            <a:custGeom>
              <a:avLst/>
              <a:gdLst/>
              <a:ahLst/>
              <a:cxnLst/>
              <a:rect l="l" t="t" r="r" b="b"/>
              <a:pathLst>
                <a:path w="2187" h="1836" extrusionOk="0">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0"/>
            <p:cNvSpPr/>
            <p:nvPr/>
          </p:nvSpPr>
          <p:spPr>
            <a:xfrm>
              <a:off x="1980763" y="2496964"/>
              <a:ext cx="528206" cy="818926"/>
            </a:xfrm>
            <a:custGeom>
              <a:avLst/>
              <a:gdLst/>
              <a:ahLst/>
              <a:cxnLst/>
              <a:rect l="l" t="t" r="r" b="b"/>
              <a:pathLst>
                <a:path w="10845" h="16814" extrusionOk="0">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0"/>
            <p:cNvSpPr/>
            <p:nvPr/>
          </p:nvSpPr>
          <p:spPr>
            <a:xfrm>
              <a:off x="2379080" y="2545864"/>
              <a:ext cx="266806" cy="769149"/>
            </a:xfrm>
            <a:custGeom>
              <a:avLst/>
              <a:gdLst/>
              <a:ahLst/>
              <a:cxnLst/>
              <a:rect l="l" t="t" r="r" b="b"/>
              <a:pathLst>
                <a:path w="5478" h="15792" extrusionOk="0">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0"/>
            <p:cNvSpPr/>
            <p:nvPr/>
          </p:nvSpPr>
          <p:spPr>
            <a:xfrm>
              <a:off x="2038577" y="2478310"/>
              <a:ext cx="561082" cy="575303"/>
            </a:xfrm>
            <a:custGeom>
              <a:avLst/>
              <a:gdLst/>
              <a:ahLst/>
              <a:cxnLst/>
              <a:rect l="l" t="t" r="r" b="b"/>
              <a:pathLst>
                <a:path w="11520" h="11812" extrusionOk="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0"/>
            <p:cNvSpPr/>
            <p:nvPr/>
          </p:nvSpPr>
          <p:spPr>
            <a:xfrm>
              <a:off x="2348883" y="2961082"/>
              <a:ext cx="184982" cy="353939"/>
            </a:xfrm>
            <a:custGeom>
              <a:avLst/>
              <a:gdLst/>
              <a:ahLst/>
              <a:cxnLst/>
              <a:rect l="l" t="t" r="r" b="b"/>
              <a:pathLst>
                <a:path w="3798" h="7267" extrusionOk="0">
                  <a:moveTo>
                    <a:pt x="1534" y="1"/>
                  </a:moveTo>
                  <a:lnTo>
                    <a:pt x="0" y="1078"/>
                  </a:lnTo>
                  <a:lnTo>
                    <a:pt x="3286" y="7266"/>
                  </a:lnTo>
                  <a:lnTo>
                    <a:pt x="3797" y="841"/>
                  </a:lnTo>
                  <a:lnTo>
                    <a:pt x="15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0"/>
            <p:cNvSpPr/>
            <p:nvPr/>
          </p:nvSpPr>
          <p:spPr>
            <a:xfrm>
              <a:off x="2361546" y="2999559"/>
              <a:ext cx="172903" cy="39061"/>
            </a:xfrm>
            <a:custGeom>
              <a:avLst/>
              <a:gdLst/>
              <a:ahLst/>
              <a:cxnLst/>
              <a:rect l="l" t="t" r="r" b="b"/>
              <a:pathLst>
                <a:path w="3550" h="802" extrusionOk="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0"/>
            <p:cNvSpPr/>
            <p:nvPr/>
          </p:nvSpPr>
          <p:spPr>
            <a:xfrm>
              <a:off x="2161267" y="2086179"/>
              <a:ext cx="329002" cy="598292"/>
            </a:xfrm>
            <a:custGeom>
              <a:avLst/>
              <a:gdLst/>
              <a:ahLst/>
              <a:cxnLst/>
              <a:rect l="l" t="t" r="r" b="b"/>
              <a:pathLst>
                <a:path w="6755" h="12284" extrusionOk="0">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0"/>
            <p:cNvSpPr/>
            <p:nvPr/>
          </p:nvSpPr>
          <p:spPr>
            <a:xfrm>
              <a:off x="2251081" y="2324497"/>
              <a:ext cx="239190" cy="346780"/>
            </a:xfrm>
            <a:custGeom>
              <a:avLst/>
              <a:gdLst/>
              <a:ahLst/>
              <a:cxnLst/>
              <a:rect l="l" t="t" r="r" b="b"/>
              <a:pathLst>
                <a:path w="4911" h="7120" extrusionOk="0">
                  <a:moveTo>
                    <a:pt x="0" y="0"/>
                  </a:moveTo>
                  <a:cubicBezTo>
                    <a:pt x="0" y="0"/>
                    <a:pt x="347" y="6554"/>
                    <a:pt x="4911" y="7120"/>
                  </a:cubicBezTo>
                  <a:lnTo>
                    <a:pt x="4801" y="0"/>
                  </a:ln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0"/>
            <p:cNvSpPr/>
            <p:nvPr/>
          </p:nvSpPr>
          <p:spPr>
            <a:xfrm>
              <a:off x="2161267" y="2630320"/>
              <a:ext cx="49" cy="49"/>
            </a:xfrm>
            <a:custGeom>
              <a:avLst/>
              <a:gdLst/>
              <a:ahLst/>
              <a:cxnLst/>
              <a:rect l="l" t="t" r="r" b="b"/>
              <a:pathLst>
                <a:path w="1" h="1" extrusionOk="0">
                  <a:moveTo>
                    <a:pt x="0" y="1"/>
                  </a:moveTo>
                  <a:close/>
                </a:path>
              </a:pathLst>
            </a:custGeom>
            <a:solidFill>
              <a:srgbClr val="FF9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0"/>
            <p:cNvSpPr/>
            <p:nvPr/>
          </p:nvSpPr>
          <p:spPr>
            <a:xfrm>
              <a:off x="2161267" y="2630320"/>
              <a:ext cx="329002" cy="369038"/>
            </a:xfrm>
            <a:custGeom>
              <a:avLst/>
              <a:gdLst/>
              <a:ahLst/>
              <a:cxnLst/>
              <a:rect l="l" t="t" r="r" b="b"/>
              <a:pathLst>
                <a:path w="6755" h="7577" extrusionOk="0">
                  <a:moveTo>
                    <a:pt x="0" y="1"/>
                  </a:moveTo>
                  <a:cubicBezTo>
                    <a:pt x="0" y="1"/>
                    <a:pt x="3086" y="6226"/>
                    <a:pt x="5897" y="7577"/>
                  </a:cubicBezTo>
                  <a:cubicBezTo>
                    <a:pt x="6317" y="5350"/>
                    <a:pt x="6609" y="3104"/>
                    <a:pt x="6755" y="841"/>
                  </a:cubicBezTo>
                  <a:lnTo>
                    <a:pt x="0" y="1"/>
                  </a:ln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0"/>
            <p:cNvSpPr/>
            <p:nvPr/>
          </p:nvSpPr>
          <p:spPr>
            <a:xfrm>
              <a:off x="2139934" y="1863837"/>
              <a:ext cx="509503" cy="597075"/>
            </a:xfrm>
            <a:custGeom>
              <a:avLst/>
              <a:gdLst/>
              <a:ahLst/>
              <a:cxnLst/>
              <a:rect l="l" t="t" r="r" b="b"/>
              <a:pathLst>
                <a:path w="10461" h="12259" extrusionOk="0">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0"/>
            <p:cNvSpPr/>
            <p:nvPr/>
          </p:nvSpPr>
          <p:spPr>
            <a:xfrm>
              <a:off x="1673135" y="1625617"/>
              <a:ext cx="1043846" cy="853068"/>
            </a:xfrm>
            <a:custGeom>
              <a:avLst/>
              <a:gdLst/>
              <a:ahLst/>
              <a:cxnLst/>
              <a:rect l="l" t="t" r="r" b="b"/>
              <a:pathLst>
                <a:path w="21432" h="17515" extrusionOk="0">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0"/>
            <p:cNvSpPr/>
            <p:nvPr/>
          </p:nvSpPr>
          <p:spPr>
            <a:xfrm>
              <a:off x="2001219" y="2063872"/>
              <a:ext cx="276985" cy="235196"/>
            </a:xfrm>
            <a:custGeom>
              <a:avLst/>
              <a:gdLst/>
              <a:ahLst/>
              <a:cxnLst/>
              <a:rect l="l" t="t" r="r" b="b"/>
              <a:pathLst>
                <a:path w="5687" h="4829" extrusionOk="0">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0"/>
            <p:cNvSpPr/>
            <p:nvPr/>
          </p:nvSpPr>
          <p:spPr>
            <a:xfrm>
              <a:off x="1303262" y="3455446"/>
              <a:ext cx="1316301" cy="509844"/>
            </a:xfrm>
            <a:custGeom>
              <a:avLst/>
              <a:gdLst/>
              <a:ahLst/>
              <a:cxnLst/>
              <a:rect l="l" t="t" r="r" b="b"/>
              <a:pathLst>
                <a:path w="27026" h="10468" extrusionOk="0">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0"/>
            <p:cNvSpPr/>
            <p:nvPr/>
          </p:nvSpPr>
          <p:spPr>
            <a:xfrm>
              <a:off x="1734456" y="3443902"/>
              <a:ext cx="1580039" cy="538142"/>
            </a:xfrm>
            <a:custGeom>
              <a:avLst/>
              <a:gdLst/>
              <a:ahLst/>
              <a:cxnLst/>
              <a:rect l="l" t="t" r="r" b="b"/>
              <a:pathLst>
                <a:path w="32441" h="11049" extrusionOk="0">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0"/>
            <p:cNvSpPr/>
            <p:nvPr/>
          </p:nvSpPr>
          <p:spPr>
            <a:xfrm>
              <a:off x="2634300" y="3470739"/>
              <a:ext cx="305867" cy="96144"/>
            </a:xfrm>
            <a:custGeom>
              <a:avLst/>
              <a:gdLst/>
              <a:ahLst/>
              <a:cxnLst/>
              <a:rect l="l" t="t" r="r" b="b"/>
              <a:pathLst>
                <a:path w="6280" h="1974" extrusionOk="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0"/>
            <p:cNvSpPr/>
            <p:nvPr/>
          </p:nvSpPr>
          <p:spPr>
            <a:xfrm>
              <a:off x="2399537" y="2097722"/>
              <a:ext cx="38282" cy="63365"/>
            </a:xfrm>
            <a:custGeom>
              <a:avLst/>
              <a:gdLst/>
              <a:ahLst/>
              <a:cxnLst/>
              <a:rect l="l" t="t" r="r" b="b"/>
              <a:pathLst>
                <a:path w="786" h="1301" extrusionOk="0">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0"/>
            <p:cNvSpPr/>
            <p:nvPr/>
          </p:nvSpPr>
          <p:spPr>
            <a:xfrm>
              <a:off x="2556906" y="2084377"/>
              <a:ext cx="37405" cy="63268"/>
            </a:xfrm>
            <a:custGeom>
              <a:avLst/>
              <a:gdLst/>
              <a:ahLst/>
              <a:cxnLst/>
              <a:rect l="l" t="t" r="r" b="b"/>
              <a:pathLst>
                <a:path w="768" h="1299" extrusionOk="0">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0"/>
            <p:cNvSpPr/>
            <p:nvPr/>
          </p:nvSpPr>
          <p:spPr>
            <a:xfrm>
              <a:off x="2591585" y="2181350"/>
              <a:ext cx="49874" cy="44565"/>
            </a:xfrm>
            <a:custGeom>
              <a:avLst/>
              <a:gdLst/>
              <a:ahLst/>
              <a:cxnLst/>
              <a:rect l="l" t="t" r="r" b="b"/>
              <a:pathLst>
                <a:path w="1024" h="915" extrusionOk="0">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0"/>
            <p:cNvSpPr/>
            <p:nvPr/>
          </p:nvSpPr>
          <p:spPr>
            <a:xfrm>
              <a:off x="2328426" y="2200638"/>
              <a:ext cx="100527" cy="45296"/>
            </a:xfrm>
            <a:custGeom>
              <a:avLst/>
              <a:gdLst/>
              <a:ahLst/>
              <a:cxnLst/>
              <a:rect l="l" t="t" r="r" b="b"/>
              <a:pathLst>
                <a:path w="2064" h="930" extrusionOk="0">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0"/>
            <p:cNvSpPr/>
            <p:nvPr/>
          </p:nvSpPr>
          <p:spPr>
            <a:xfrm>
              <a:off x="2474252" y="2079701"/>
              <a:ext cx="70281" cy="214935"/>
            </a:xfrm>
            <a:custGeom>
              <a:avLst/>
              <a:gdLst/>
              <a:ahLst/>
              <a:cxnLst/>
              <a:rect l="l" t="t" r="r" b="b"/>
              <a:pathLst>
                <a:path w="1443" h="4413" extrusionOk="0">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0"/>
            <p:cNvSpPr/>
            <p:nvPr/>
          </p:nvSpPr>
          <p:spPr>
            <a:xfrm>
              <a:off x="2091910" y="2114623"/>
              <a:ext cx="80753" cy="129994"/>
            </a:xfrm>
            <a:custGeom>
              <a:avLst/>
              <a:gdLst/>
              <a:ahLst/>
              <a:cxnLst/>
              <a:rect l="l" t="t" r="r" b="b"/>
              <a:pathLst>
                <a:path w="1658" h="2669" extrusionOk="0">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0"/>
            <p:cNvSpPr/>
            <p:nvPr/>
          </p:nvSpPr>
          <p:spPr>
            <a:xfrm>
              <a:off x="2411714" y="2340180"/>
              <a:ext cx="78659" cy="28979"/>
            </a:xfrm>
            <a:custGeom>
              <a:avLst/>
              <a:gdLst/>
              <a:ahLst/>
              <a:cxnLst/>
              <a:rect l="l" t="t" r="r" b="b"/>
              <a:pathLst>
                <a:path w="1615" h="595" extrusionOk="0">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0"/>
            <p:cNvSpPr/>
            <p:nvPr/>
          </p:nvSpPr>
          <p:spPr>
            <a:xfrm>
              <a:off x="1602901" y="3597131"/>
              <a:ext cx="894613" cy="224189"/>
            </a:xfrm>
            <a:custGeom>
              <a:avLst/>
              <a:gdLst/>
              <a:ahLst/>
              <a:cxnLst/>
              <a:rect l="l" t="t" r="r" b="b"/>
              <a:pathLst>
                <a:path w="18368" h="4603" extrusionOk="0">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0"/>
            <p:cNvSpPr/>
            <p:nvPr/>
          </p:nvSpPr>
          <p:spPr>
            <a:xfrm>
              <a:off x="2629819" y="3549935"/>
              <a:ext cx="468980" cy="49825"/>
            </a:xfrm>
            <a:custGeom>
              <a:avLst/>
              <a:gdLst/>
              <a:ahLst/>
              <a:cxnLst/>
              <a:rect l="l" t="t" r="r" b="b"/>
              <a:pathLst>
                <a:path w="9629" h="1023" extrusionOk="0">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0"/>
            <p:cNvSpPr/>
            <p:nvPr/>
          </p:nvSpPr>
          <p:spPr>
            <a:xfrm>
              <a:off x="1763388" y="2853977"/>
              <a:ext cx="150742" cy="756437"/>
            </a:xfrm>
            <a:custGeom>
              <a:avLst/>
              <a:gdLst/>
              <a:ahLst/>
              <a:cxnLst/>
              <a:rect l="l" t="t" r="r" b="b"/>
              <a:pathLst>
                <a:path w="3095" h="15531" extrusionOk="0">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0"/>
            <p:cNvSpPr/>
            <p:nvPr/>
          </p:nvSpPr>
          <p:spPr>
            <a:xfrm>
              <a:off x="1711370" y="2765138"/>
              <a:ext cx="67603" cy="25278"/>
            </a:xfrm>
            <a:custGeom>
              <a:avLst/>
              <a:gdLst/>
              <a:ahLst/>
              <a:cxnLst/>
              <a:rect l="l" t="t" r="r" b="b"/>
              <a:pathLst>
                <a:path w="1388" h="519" extrusionOk="0">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0"/>
            <p:cNvSpPr/>
            <p:nvPr/>
          </p:nvSpPr>
          <p:spPr>
            <a:xfrm>
              <a:off x="2813002" y="2751159"/>
              <a:ext cx="48949" cy="34094"/>
            </a:xfrm>
            <a:custGeom>
              <a:avLst/>
              <a:gdLst/>
              <a:ahLst/>
              <a:cxnLst/>
              <a:rect l="l" t="t" r="r" b="b"/>
              <a:pathLst>
                <a:path w="1005" h="700" extrusionOk="0">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0"/>
            <p:cNvSpPr/>
            <p:nvPr/>
          </p:nvSpPr>
          <p:spPr>
            <a:xfrm>
              <a:off x="1395706" y="3346978"/>
              <a:ext cx="401086" cy="124198"/>
            </a:xfrm>
            <a:custGeom>
              <a:avLst/>
              <a:gdLst/>
              <a:ahLst/>
              <a:cxnLst/>
              <a:rect l="l" t="t" r="r" b="b"/>
              <a:pathLst>
                <a:path w="8235" h="2550" extrusionOk="0">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60"/>
          <p:cNvSpPr txBox="1">
            <a:spLocks noGrp="1"/>
          </p:cNvSpPr>
          <p:nvPr>
            <p:ph type="subTitle" idx="4294967295"/>
          </p:nvPr>
        </p:nvSpPr>
        <p:spPr>
          <a:xfrm>
            <a:off x="4815700" y="2237950"/>
            <a:ext cx="3851100" cy="93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An introductory guide to the project and dataset before going through in-depth analysis, including problem statements, dataset and data introduction.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9"/>
                                        </p:tgtEl>
                                        <p:attrNameLst>
                                          <p:attrName>style.visibility</p:attrName>
                                        </p:attrNameLst>
                                      </p:cBhvr>
                                      <p:to>
                                        <p:strVal val="visible"/>
                                      </p:to>
                                    </p:set>
                                    <p:animEffect transition="in" filter="fade">
                                      <p:cBhvr>
                                        <p:cTn id="7" dur="1000"/>
                                        <p:tgtEl>
                                          <p:spTgt spid="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87"/>
          <p:cNvSpPr txBox="1">
            <a:spLocks noGrp="1"/>
          </p:cNvSpPr>
          <p:nvPr>
            <p:ph type="title"/>
          </p:nvPr>
        </p:nvSpPr>
        <p:spPr>
          <a:xfrm>
            <a:off x="714300" y="549600"/>
            <a:ext cx="80049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 - EMERGENCY-2</a:t>
            </a:r>
            <a:endParaRPr/>
          </a:p>
        </p:txBody>
      </p:sp>
      <p:pic>
        <p:nvPicPr>
          <p:cNvPr id="1239" name="Google Shape;1239;p87"/>
          <p:cNvPicPr preferRelativeResize="0"/>
          <p:nvPr/>
        </p:nvPicPr>
        <p:blipFill>
          <a:blip r:embed="rId3">
            <a:alphaModFix/>
          </a:blip>
          <a:stretch>
            <a:fillRect/>
          </a:stretch>
        </p:blipFill>
        <p:spPr>
          <a:xfrm>
            <a:off x="123500" y="2450500"/>
            <a:ext cx="8974125" cy="258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88"/>
          <p:cNvSpPr txBox="1">
            <a:spLocks noGrp="1"/>
          </p:cNvSpPr>
          <p:nvPr>
            <p:ph type="title"/>
          </p:nvPr>
        </p:nvSpPr>
        <p:spPr>
          <a:xfrm>
            <a:off x="714300" y="549600"/>
            <a:ext cx="80049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 - EMERGENCY-2</a:t>
            </a:r>
            <a:endParaRPr/>
          </a:p>
        </p:txBody>
      </p:sp>
      <p:pic>
        <p:nvPicPr>
          <p:cNvPr id="1245" name="Google Shape;1245;p88"/>
          <p:cNvPicPr preferRelativeResize="0"/>
          <p:nvPr/>
        </p:nvPicPr>
        <p:blipFill>
          <a:blip r:embed="rId3">
            <a:alphaModFix/>
          </a:blip>
          <a:stretch>
            <a:fillRect/>
          </a:stretch>
        </p:blipFill>
        <p:spPr>
          <a:xfrm>
            <a:off x="87625" y="2409675"/>
            <a:ext cx="8997100" cy="2595300"/>
          </a:xfrm>
          <a:prstGeom prst="rect">
            <a:avLst/>
          </a:prstGeom>
          <a:noFill/>
          <a:ln>
            <a:noFill/>
          </a:ln>
        </p:spPr>
      </p:pic>
      <p:pic>
        <p:nvPicPr>
          <p:cNvPr id="1246" name="Google Shape;1246;p88"/>
          <p:cNvPicPr preferRelativeResize="0"/>
          <p:nvPr/>
        </p:nvPicPr>
        <p:blipFill>
          <a:blip r:embed="rId4">
            <a:alphaModFix/>
          </a:blip>
          <a:stretch>
            <a:fillRect/>
          </a:stretch>
        </p:blipFill>
        <p:spPr>
          <a:xfrm>
            <a:off x="152400" y="2396750"/>
            <a:ext cx="8839200" cy="2549769"/>
          </a:xfrm>
          <a:prstGeom prst="rect">
            <a:avLst/>
          </a:prstGeom>
          <a:noFill/>
          <a:ln>
            <a:noFill/>
          </a:ln>
        </p:spPr>
      </p:pic>
      <p:pic>
        <p:nvPicPr>
          <p:cNvPr id="1247" name="Google Shape;1247;p88"/>
          <p:cNvPicPr preferRelativeResize="0"/>
          <p:nvPr/>
        </p:nvPicPr>
        <p:blipFill>
          <a:blip r:embed="rId5">
            <a:alphaModFix/>
          </a:blip>
          <a:stretch>
            <a:fillRect/>
          </a:stretch>
        </p:blipFill>
        <p:spPr>
          <a:xfrm>
            <a:off x="84937" y="925850"/>
            <a:ext cx="8974125" cy="258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89"/>
          <p:cNvSpPr txBox="1">
            <a:spLocks noGrp="1"/>
          </p:cNvSpPr>
          <p:nvPr>
            <p:ph type="title"/>
          </p:nvPr>
        </p:nvSpPr>
        <p:spPr>
          <a:xfrm>
            <a:off x="491525" y="549600"/>
            <a:ext cx="82278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 - VACCINATION</a:t>
            </a:r>
            <a:endParaRPr/>
          </a:p>
        </p:txBody>
      </p:sp>
      <p:pic>
        <p:nvPicPr>
          <p:cNvPr id="1253" name="Google Shape;1253;p89"/>
          <p:cNvPicPr preferRelativeResize="0"/>
          <p:nvPr/>
        </p:nvPicPr>
        <p:blipFill>
          <a:blip r:embed="rId3">
            <a:alphaModFix/>
          </a:blip>
          <a:stretch>
            <a:fillRect/>
          </a:stretch>
        </p:blipFill>
        <p:spPr>
          <a:xfrm>
            <a:off x="984800" y="1322400"/>
            <a:ext cx="6775424" cy="38211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90"/>
          <p:cNvSpPr txBox="1">
            <a:spLocks noGrp="1"/>
          </p:cNvSpPr>
          <p:nvPr>
            <p:ph type="title"/>
          </p:nvPr>
        </p:nvSpPr>
        <p:spPr>
          <a:xfrm>
            <a:off x="491525" y="549600"/>
            <a:ext cx="82278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 - VACCINATION</a:t>
            </a:r>
            <a:endParaRPr/>
          </a:p>
        </p:txBody>
      </p:sp>
      <p:pic>
        <p:nvPicPr>
          <p:cNvPr id="1259" name="Google Shape;1259;p90"/>
          <p:cNvPicPr preferRelativeResize="0"/>
          <p:nvPr/>
        </p:nvPicPr>
        <p:blipFill>
          <a:blip r:embed="rId3">
            <a:alphaModFix/>
          </a:blip>
          <a:stretch>
            <a:fillRect/>
          </a:stretch>
        </p:blipFill>
        <p:spPr>
          <a:xfrm>
            <a:off x="972072" y="1196275"/>
            <a:ext cx="7041731" cy="39472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91"/>
          <p:cNvSpPr txBox="1">
            <a:spLocks noGrp="1"/>
          </p:cNvSpPr>
          <p:nvPr>
            <p:ph type="title"/>
          </p:nvPr>
        </p:nvSpPr>
        <p:spPr>
          <a:xfrm>
            <a:off x="491525" y="549600"/>
            <a:ext cx="82278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 - STROKE</a:t>
            </a:r>
            <a:endParaRPr/>
          </a:p>
        </p:txBody>
      </p:sp>
      <p:pic>
        <p:nvPicPr>
          <p:cNvPr id="1265" name="Google Shape;1265;p91"/>
          <p:cNvPicPr preferRelativeResize="0"/>
          <p:nvPr/>
        </p:nvPicPr>
        <p:blipFill>
          <a:blip r:embed="rId3">
            <a:alphaModFix/>
          </a:blip>
          <a:stretch>
            <a:fillRect/>
          </a:stretch>
        </p:blipFill>
        <p:spPr>
          <a:xfrm>
            <a:off x="0" y="1096475"/>
            <a:ext cx="7689074" cy="4169700"/>
          </a:xfrm>
          <a:prstGeom prst="rect">
            <a:avLst/>
          </a:prstGeom>
          <a:noFill/>
          <a:ln>
            <a:noFill/>
          </a:ln>
        </p:spPr>
      </p:pic>
      <p:pic>
        <p:nvPicPr>
          <p:cNvPr id="1266" name="Google Shape;1266;p91"/>
          <p:cNvPicPr preferRelativeResize="0"/>
          <p:nvPr/>
        </p:nvPicPr>
        <p:blipFill>
          <a:blip r:embed="rId4">
            <a:alphaModFix/>
          </a:blip>
          <a:stretch>
            <a:fillRect/>
          </a:stretch>
        </p:blipFill>
        <p:spPr>
          <a:xfrm>
            <a:off x="7221000" y="1371525"/>
            <a:ext cx="1761850" cy="2652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92"/>
          <p:cNvSpPr txBox="1">
            <a:spLocks noGrp="1"/>
          </p:cNvSpPr>
          <p:nvPr>
            <p:ph type="title"/>
          </p:nvPr>
        </p:nvSpPr>
        <p:spPr>
          <a:xfrm>
            <a:off x="491525" y="549600"/>
            <a:ext cx="82278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 - STROKE</a:t>
            </a:r>
            <a:endParaRPr/>
          </a:p>
        </p:txBody>
      </p:sp>
      <p:pic>
        <p:nvPicPr>
          <p:cNvPr id="1272" name="Google Shape;1272;p92"/>
          <p:cNvPicPr preferRelativeResize="0"/>
          <p:nvPr/>
        </p:nvPicPr>
        <p:blipFill>
          <a:blip r:embed="rId3">
            <a:alphaModFix/>
          </a:blip>
          <a:stretch>
            <a:fillRect/>
          </a:stretch>
        </p:blipFill>
        <p:spPr>
          <a:xfrm>
            <a:off x="117350" y="2493125"/>
            <a:ext cx="8839200" cy="254976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93"/>
          <p:cNvSpPr txBox="1">
            <a:spLocks noGrp="1"/>
          </p:cNvSpPr>
          <p:nvPr>
            <p:ph type="title"/>
          </p:nvPr>
        </p:nvSpPr>
        <p:spPr>
          <a:xfrm>
            <a:off x="491525" y="549600"/>
            <a:ext cx="84030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 - HEART ATTACK</a:t>
            </a:r>
            <a:endParaRPr/>
          </a:p>
        </p:txBody>
      </p:sp>
      <p:pic>
        <p:nvPicPr>
          <p:cNvPr id="1278" name="Google Shape;1278;p93"/>
          <p:cNvPicPr preferRelativeResize="0"/>
          <p:nvPr/>
        </p:nvPicPr>
        <p:blipFill>
          <a:blip r:embed="rId3">
            <a:alphaModFix/>
          </a:blip>
          <a:stretch>
            <a:fillRect/>
          </a:stretch>
        </p:blipFill>
        <p:spPr>
          <a:xfrm>
            <a:off x="117350" y="2466825"/>
            <a:ext cx="8839200" cy="254976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94"/>
          <p:cNvSpPr txBox="1">
            <a:spLocks noGrp="1"/>
          </p:cNvSpPr>
          <p:nvPr>
            <p:ph type="title"/>
          </p:nvPr>
        </p:nvSpPr>
        <p:spPr>
          <a:xfrm>
            <a:off x="491525" y="549600"/>
            <a:ext cx="84030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 - HEART ATTACK</a:t>
            </a:r>
            <a:endParaRPr/>
          </a:p>
        </p:txBody>
      </p:sp>
      <p:pic>
        <p:nvPicPr>
          <p:cNvPr id="1284" name="Google Shape;1284;p94"/>
          <p:cNvPicPr preferRelativeResize="0"/>
          <p:nvPr/>
        </p:nvPicPr>
        <p:blipFill>
          <a:blip r:embed="rId3">
            <a:alphaModFix/>
          </a:blip>
          <a:stretch>
            <a:fillRect/>
          </a:stretch>
        </p:blipFill>
        <p:spPr>
          <a:xfrm>
            <a:off x="0" y="2418179"/>
            <a:ext cx="9143999" cy="2637692"/>
          </a:xfrm>
          <a:prstGeom prst="rect">
            <a:avLst/>
          </a:prstGeom>
          <a:noFill/>
          <a:ln>
            <a:noFill/>
          </a:ln>
        </p:spPr>
      </p:pic>
      <p:pic>
        <p:nvPicPr>
          <p:cNvPr id="1285" name="Google Shape;1285;p94"/>
          <p:cNvPicPr preferRelativeResize="0"/>
          <p:nvPr/>
        </p:nvPicPr>
        <p:blipFill>
          <a:blip r:embed="rId4">
            <a:alphaModFix/>
          </a:blip>
          <a:stretch>
            <a:fillRect/>
          </a:stretch>
        </p:blipFill>
        <p:spPr>
          <a:xfrm>
            <a:off x="55325" y="1017600"/>
            <a:ext cx="8839200" cy="254976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p95"/>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TIMELY AND EFFECTIVE CARE</a:t>
            </a:r>
            <a:endParaRPr/>
          </a:p>
        </p:txBody>
      </p:sp>
      <p:grpSp>
        <p:nvGrpSpPr>
          <p:cNvPr id="1291" name="Google Shape;1291;p95"/>
          <p:cNvGrpSpPr/>
          <p:nvPr/>
        </p:nvGrpSpPr>
        <p:grpSpPr>
          <a:xfrm>
            <a:off x="714287" y="1320217"/>
            <a:ext cx="7715269" cy="3599309"/>
            <a:chOff x="714229" y="1540650"/>
            <a:chExt cx="7362600" cy="3126300"/>
          </a:xfrm>
        </p:grpSpPr>
        <p:sp>
          <p:nvSpPr>
            <p:cNvPr id="1292" name="Google Shape;1292;p95"/>
            <p:cNvSpPr/>
            <p:nvPr/>
          </p:nvSpPr>
          <p:spPr>
            <a:xfrm flipH="1">
              <a:off x="714229" y="1540650"/>
              <a:ext cx="7362600" cy="31263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95"/>
            <p:cNvSpPr/>
            <p:nvPr/>
          </p:nvSpPr>
          <p:spPr>
            <a:xfrm flipH="1">
              <a:off x="826471" y="1744361"/>
              <a:ext cx="7138200" cy="2860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95"/>
            <p:cNvSpPr/>
            <p:nvPr/>
          </p:nvSpPr>
          <p:spPr>
            <a:xfrm flipH="1">
              <a:off x="1241351" y="1588895"/>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95"/>
            <p:cNvSpPr/>
            <p:nvPr/>
          </p:nvSpPr>
          <p:spPr>
            <a:xfrm flipH="1">
              <a:off x="943531" y="1590192"/>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95"/>
            <p:cNvSpPr/>
            <p:nvPr/>
          </p:nvSpPr>
          <p:spPr>
            <a:xfrm flipH="1">
              <a:off x="1090751" y="1590192"/>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7" name="Google Shape;1297;p95"/>
          <p:cNvSpPr txBox="1"/>
          <p:nvPr/>
        </p:nvSpPr>
        <p:spPr>
          <a:xfrm>
            <a:off x="832425" y="1563150"/>
            <a:ext cx="7483800" cy="375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Alata"/>
                <a:ea typeface="Alata"/>
                <a:cs typeface="Alata"/>
                <a:sym typeface="Alata"/>
              </a:rPr>
              <a:t>EMERGENCY : </a:t>
            </a:r>
            <a:endParaRPr sz="1800">
              <a:solidFill>
                <a:schemeClr val="dk1"/>
              </a:solidFill>
              <a:latin typeface="Alata"/>
              <a:ea typeface="Alata"/>
              <a:cs typeface="Alata"/>
              <a:sym typeface="Alata"/>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Midwest - patients left unseen and time spent </a:t>
            </a:r>
            <a:endParaRPr sz="1500">
              <a:latin typeface="Montserrat"/>
              <a:ea typeface="Montserrat"/>
              <a:cs typeface="Montserrat"/>
              <a:sym typeface="Montserrat"/>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US Territories - long E.R. time</a:t>
            </a:r>
            <a:endParaRPr sz="1500">
              <a:latin typeface="Montserrat"/>
              <a:ea typeface="Montserrat"/>
              <a:cs typeface="Montserrat"/>
              <a:sym typeface="Montserrat"/>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DC - many unseen patients up to 8%</a:t>
            </a:r>
            <a:endParaRPr sz="1500">
              <a:latin typeface="Montserrat"/>
              <a:ea typeface="Montserrat"/>
              <a:cs typeface="Montserrat"/>
              <a:sym typeface="Montserrat"/>
            </a:endParaRPr>
          </a:p>
          <a:p>
            <a:pPr marL="0" lvl="0" indent="0" algn="l" rtl="0">
              <a:spcBef>
                <a:spcPts val="0"/>
              </a:spcBef>
              <a:spcAft>
                <a:spcPts val="0"/>
              </a:spcAft>
              <a:buNone/>
            </a:pPr>
            <a:r>
              <a:rPr lang="en" sz="1800">
                <a:solidFill>
                  <a:schemeClr val="dk1"/>
                </a:solidFill>
                <a:latin typeface="Alata"/>
                <a:ea typeface="Alata"/>
                <a:cs typeface="Alata"/>
                <a:sym typeface="Alata"/>
              </a:rPr>
              <a:t>			</a:t>
            </a:r>
            <a:endParaRPr sz="1800">
              <a:solidFill>
                <a:schemeClr val="dk1"/>
              </a:solidFill>
              <a:latin typeface="Alata"/>
              <a:ea typeface="Alata"/>
              <a:cs typeface="Alata"/>
              <a:sym typeface="Alata"/>
            </a:endParaRPr>
          </a:p>
          <a:p>
            <a:pPr marL="0" lvl="0" indent="0" algn="l" rtl="0">
              <a:spcBef>
                <a:spcPts val="0"/>
              </a:spcBef>
              <a:spcAft>
                <a:spcPts val="0"/>
              </a:spcAft>
              <a:buNone/>
            </a:pPr>
            <a:r>
              <a:rPr lang="en" sz="1800">
                <a:solidFill>
                  <a:schemeClr val="dk1"/>
                </a:solidFill>
                <a:latin typeface="Alata"/>
                <a:ea typeface="Alata"/>
                <a:cs typeface="Alata"/>
                <a:sym typeface="Alata"/>
              </a:rPr>
              <a:t>PERSONNEL VACCINATION : </a:t>
            </a:r>
            <a:r>
              <a:rPr lang="en" sz="1500">
                <a:solidFill>
                  <a:srgbClr val="111111"/>
                </a:solidFill>
                <a:latin typeface="Montserrat"/>
                <a:ea typeface="Montserrat"/>
                <a:cs typeface="Montserrat"/>
                <a:sym typeface="Montserrat"/>
              </a:rPr>
              <a:t>Average covid shot coverage at 88% and around 80% lowest (Florida)</a:t>
            </a:r>
            <a:endParaRPr sz="1500">
              <a:solidFill>
                <a:srgbClr val="111111"/>
              </a:solidFill>
              <a:latin typeface="Montserrat"/>
              <a:ea typeface="Montserrat"/>
              <a:cs typeface="Montserrat"/>
              <a:sym typeface="Montserrat"/>
            </a:endParaRPr>
          </a:p>
          <a:p>
            <a:pPr marL="0" lvl="0" indent="0" algn="l" rtl="0">
              <a:spcBef>
                <a:spcPts val="0"/>
              </a:spcBef>
              <a:spcAft>
                <a:spcPts val="0"/>
              </a:spcAft>
              <a:buNone/>
            </a:pPr>
            <a:endParaRPr sz="1800">
              <a:solidFill>
                <a:schemeClr val="dk1"/>
              </a:solidFill>
              <a:latin typeface="Alata"/>
              <a:ea typeface="Alata"/>
              <a:cs typeface="Alata"/>
              <a:sym typeface="Alata"/>
            </a:endParaRPr>
          </a:p>
          <a:p>
            <a:pPr marL="0" lvl="0" indent="0" algn="l" rtl="0">
              <a:spcBef>
                <a:spcPts val="0"/>
              </a:spcBef>
              <a:spcAft>
                <a:spcPts val="0"/>
              </a:spcAft>
              <a:buNone/>
            </a:pPr>
            <a:r>
              <a:rPr lang="en" sz="1800">
                <a:solidFill>
                  <a:schemeClr val="dk1"/>
                </a:solidFill>
                <a:latin typeface="Alata"/>
                <a:ea typeface="Alata"/>
                <a:cs typeface="Alata"/>
                <a:sym typeface="Alata"/>
              </a:rPr>
              <a:t>STROKE :</a:t>
            </a:r>
            <a:r>
              <a:rPr lang="en" sz="1300">
                <a:solidFill>
                  <a:schemeClr val="dk1"/>
                </a:solidFill>
                <a:latin typeface="Alata"/>
                <a:ea typeface="Alata"/>
                <a:cs typeface="Alata"/>
                <a:sym typeface="Alata"/>
              </a:rPr>
              <a:t> </a:t>
            </a:r>
            <a:r>
              <a:rPr lang="en" sz="1500">
                <a:solidFill>
                  <a:srgbClr val="111111"/>
                </a:solidFill>
                <a:latin typeface="Montserrat"/>
                <a:ea typeface="Montserrat"/>
                <a:cs typeface="Montserrat"/>
                <a:sym typeface="Montserrat"/>
              </a:rPr>
              <a:t>Nation average at 70.25% - lowest New Mexico and Wyoming</a:t>
            </a:r>
            <a:endParaRPr sz="1500">
              <a:solidFill>
                <a:srgbClr val="111111"/>
              </a:solidFill>
              <a:latin typeface="Montserrat"/>
              <a:ea typeface="Montserrat"/>
              <a:cs typeface="Montserrat"/>
              <a:sym typeface="Montserrat"/>
            </a:endParaRPr>
          </a:p>
          <a:p>
            <a:pPr marL="0" lvl="0" indent="0" algn="l" rtl="0">
              <a:spcBef>
                <a:spcPts val="0"/>
              </a:spcBef>
              <a:spcAft>
                <a:spcPts val="0"/>
              </a:spcAft>
              <a:buNone/>
            </a:pPr>
            <a:endParaRPr sz="1800">
              <a:solidFill>
                <a:schemeClr val="dk1"/>
              </a:solidFill>
              <a:latin typeface="Alata"/>
              <a:ea typeface="Alata"/>
              <a:cs typeface="Alata"/>
              <a:sym typeface="Alata"/>
            </a:endParaRPr>
          </a:p>
          <a:p>
            <a:pPr marL="0" lvl="0" indent="0" algn="l" rtl="0">
              <a:spcBef>
                <a:spcPts val="0"/>
              </a:spcBef>
              <a:spcAft>
                <a:spcPts val="0"/>
              </a:spcAft>
              <a:buNone/>
            </a:pPr>
            <a:r>
              <a:rPr lang="en" sz="1800">
                <a:solidFill>
                  <a:schemeClr val="dk1"/>
                </a:solidFill>
                <a:latin typeface="Alata"/>
                <a:ea typeface="Alata"/>
                <a:cs typeface="Alata"/>
                <a:sym typeface="Alata"/>
              </a:rPr>
              <a:t>HEART ATTACK : </a:t>
            </a:r>
            <a:r>
              <a:rPr lang="en" sz="1500">
                <a:solidFill>
                  <a:srgbClr val="111111"/>
                </a:solidFill>
                <a:latin typeface="Montserrat"/>
                <a:ea typeface="Montserrat"/>
                <a:cs typeface="Montserrat"/>
                <a:sym typeface="Montserrat"/>
              </a:rPr>
              <a:t>Nation average at 72.87 minutes to Transfer to Another Facility for Acute Coronary Intervention</a:t>
            </a:r>
            <a:endParaRPr sz="1500">
              <a:solidFill>
                <a:srgbClr val="111111"/>
              </a:solidFill>
              <a:latin typeface="Montserrat"/>
              <a:ea typeface="Montserrat"/>
              <a:cs typeface="Montserrat"/>
              <a:sym typeface="Montserrat"/>
            </a:endParaRPr>
          </a:p>
          <a:p>
            <a:pPr marL="0" lvl="0" indent="0" algn="l" rtl="0">
              <a:spcBef>
                <a:spcPts val="0"/>
              </a:spcBef>
              <a:spcAft>
                <a:spcPts val="0"/>
              </a:spcAft>
              <a:buNone/>
            </a:pPr>
            <a:endParaRPr sz="1300">
              <a:solidFill>
                <a:schemeClr val="dk2"/>
              </a:solidFill>
              <a:latin typeface="Montserrat"/>
              <a:ea typeface="Montserrat"/>
              <a:cs typeface="Montserrat"/>
              <a:sym typeface="Montserrat"/>
            </a:endParaRPr>
          </a:p>
          <a:p>
            <a:pPr marL="0" lvl="0" indent="0" algn="l" rtl="0">
              <a:spcBef>
                <a:spcPts val="0"/>
              </a:spcBef>
              <a:spcAft>
                <a:spcPts val="0"/>
              </a:spcAft>
              <a:buNone/>
            </a:pPr>
            <a:endParaRPr sz="1800">
              <a:solidFill>
                <a:schemeClr val="dk1"/>
              </a:solidFill>
              <a:latin typeface="Alata"/>
              <a:ea typeface="Alata"/>
              <a:cs typeface="Alata"/>
              <a:sym typeface="Alat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grpSp>
        <p:nvGrpSpPr>
          <p:cNvPr id="1302" name="Google Shape;1302;p96"/>
          <p:cNvGrpSpPr/>
          <p:nvPr/>
        </p:nvGrpSpPr>
        <p:grpSpPr>
          <a:xfrm>
            <a:off x="1820484" y="313884"/>
            <a:ext cx="5503026" cy="4515734"/>
            <a:chOff x="1820484" y="313884"/>
            <a:chExt cx="5503026" cy="4515734"/>
          </a:xfrm>
        </p:grpSpPr>
        <p:grpSp>
          <p:nvGrpSpPr>
            <p:cNvPr id="1303" name="Google Shape;1303;p96"/>
            <p:cNvGrpSpPr/>
            <p:nvPr/>
          </p:nvGrpSpPr>
          <p:grpSpPr>
            <a:xfrm flipH="1">
              <a:off x="2280524" y="313884"/>
              <a:ext cx="5042987" cy="3878528"/>
              <a:chOff x="2362200" y="890550"/>
              <a:chExt cx="4371900" cy="3362400"/>
            </a:xfrm>
          </p:grpSpPr>
          <p:sp>
            <p:nvSpPr>
              <p:cNvPr id="1304" name="Google Shape;1304;p96"/>
              <p:cNvSpPr/>
              <p:nvPr/>
            </p:nvSpPr>
            <p:spPr>
              <a:xfrm>
                <a:off x="2362200" y="890550"/>
                <a:ext cx="4371900" cy="33624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96"/>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96"/>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96"/>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96"/>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9" name="Google Shape;1309;p96"/>
            <p:cNvGrpSpPr/>
            <p:nvPr/>
          </p:nvGrpSpPr>
          <p:grpSpPr>
            <a:xfrm flipH="1">
              <a:off x="2062182" y="632487"/>
              <a:ext cx="5042987" cy="3878528"/>
              <a:chOff x="2362200" y="890550"/>
              <a:chExt cx="4371900" cy="3362400"/>
            </a:xfrm>
          </p:grpSpPr>
          <p:sp>
            <p:nvSpPr>
              <p:cNvPr id="1310" name="Google Shape;1310;p96"/>
              <p:cNvSpPr/>
              <p:nvPr/>
            </p:nvSpPr>
            <p:spPr>
              <a:xfrm>
                <a:off x="2362200" y="890550"/>
                <a:ext cx="4371900" cy="3362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96"/>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96"/>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96"/>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96"/>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5" name="Google Shape;1315;p96"/>
            <p:cNvGrpSpPr/>
            <p:nvPr/>
          </p:nvGrpSpPr>
          <p:grpSpPr>
            <a:xfrm flipH="1">
              <a:off x="1820484" y="951090"/>
              <a:ext cx="5042987" cy="3878528"/>
              <a:chOff x="2362200" y="890550"/>
              <a:chExt cx="4371900" cy="3362400"/>
            </a:xfrm>
          </p:grpSpPr>
          <p:sp>
            <p:nvSpPr>
              <p:cNvPr id="1316" name="Google Shape;1316;p96"/>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96"/>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96"/>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96"/>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96"/>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1" name="Google Shape;1321;p96"/>
          <p:cNvSpPr txBox="1">
            <a:spLocks noGrp="1"/>
          </p:cNvSpPr>
          <p:nvPr>
            <p:ph type="title"/>
          </p:nvPr>
        </p:nvSpPr>
        <p:spPr>
          <a:xfrm>
            <a:off x="2651700" y="2887575"/>
            <a:ext cx="338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JOINT ANALYSIS</a:t>
            </a:r>
            <a:endParaRPr/>
          </a:p>
        </p:txBody>
      </p:sp>
      <p:sp>
        <p:nvSpPr>
          <p:cNvPr id="1322" name="Google Shape;1322;p96"/>
          <p:cNvSpPr txBox="1">
            <a:spLocks noGrp="1"/>
          </p:cNvSpPr>
          <p:nvPr>
            <p:ph type="subTitle" idx="1"/>
          </p:nvPr>
        </p:nvSpPr>
        <p:spPr>
          <a:xfrm>
            <a:off x="3082500" y="3757950"/>
            <a:ext cx="2521800" cy="5850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endParaRPr/>
          </a:p>
        </p:txBody>
      </p:sp>
      <p:sp>
        <p:nvSpPr>
          <p:cNvPr id="1323" name="Google Shape;1323;p96"/>
          <p:cNvSpPr txBox="1">
            <a:spLocks noGrp="1"/>
          </p:cNvSpPr>
          <p:nvPr>
            <p:ph type="title" idx="2"/>
          </p:nvPr>
        </p:nvSpPr>
        <p:spPr>
          <a:xfrm>
            <a:off x="2819400" y="1543500"/>
            <a:ext cx="3048000" cy="139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3"/>
                                        </p:tgtEl>
                                        <p:attrNameLst>
                                          <p:attrName>style.visibility</p:attrName>
                                        </p:attrNameLst>
                                      </p:cBhvr>
                                      <p:to>
                                        <p:strVal val="visible"/>
                                      </p:to>
                                    </p:set>
                                    <p:animEffect transition="in" filter="fade">
                                      <p:cBhvr>
                                        <p:cTn id="7" dur="1000"/>
                                        <p:tgtEl>
                                          <p:spTgt spid="1323"/>
                                        </p:tgtEl>
                                      </p:cBhvr>
                                    </p:animEffect>
                                  </p:childTnLst>
                                </p:cTn>
                              </p:par>
                              <p:par>
                                <p:cTn id="8" presetID="10" presetClass="entr" presetSubtype="0" fill="hold" nodeType="withEffect">
                                  <p:stCondLst>
                                    <p:cond delay="0"/>
                                  </p:stCondLst>
                                  <p:childTnLst>
                                    <p:set>
                                      <p:cBhvr>
                                        <p:cTn id="9" dur="1" fill="hold">
                                          <p:stCondLst>
                                            <p:cond delay="0"/>
                                          </p:stCondLst>
                                        </p:cTn>
                                        <p:tgtEl>
                                          <p:spTgt spid="1321"/>
                                        </p:tgtEl>
                                        <p:attrNameLst>
                                          <p:attrName>style.visibility</p:attrName>
                                        </p:attrNameLst>
                                      </p:cBhvr>
                                      <p:to>
                                        <p:strVal val="visible"/>
                                      </p:to>
                                    </p:set>
                                    <p:animEffect transition="in" filter="fade">
                                      <p:cBhvr>
                                        <p:cTn id="10" dur="1000"/>
                                        <p:tgtEl>
                                          <p:spTgt spid="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61"/>
          <p:cNvSpPr txBox="1">
            <a:spLocks noGrp="1"/>
          </p:cNvSpPr>
          <p:nvPr>
            <p:ph type="title"/>
          </p:nvPr>
        </p:nvSpPr>
        <p:spPr>
          <a:xfrm>
            <a:off x="152400" y="5583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pic>
        <p:nvPicPr>
          <p:cNvPr id="771" name="Google Shape;771;p61"/>
          <p:cNvPicPr preferRelativeResize="0"/>
          <p:nvPr/>
        </p:nvPicPr>
        <p:blipFill>
          <a:blip r:embed="rId3">
            <a:alphaModFix/>
          </a:blip>
          <a:stretch>
            <a:fillRect/>
          </a:stretch>
        </p:blipFill>
        <p:spPr>
          <a:xfrm>
            <a:off x="152400" y="1170000"/>
            <a:ext cx="5505450" cy="2963490"/>
          </a:xfrm>
          <a:prstGeom prst="rect">
            <a:avLst/>
          </a:prstGeom>
          <a:noFill/>
          <a:ln>
            <a:noFill/>
          </a:ln>
        </p:spPr>
      </p:pic>
      <p:sp>
        <p:nvSpPr>
          <p:cNvPr id="772" name="Google Shape;772;p61"/>
          <p:cNvSpPr/>
          <p:nvPr/>
        </p:nvSpPr>
        <p:spPr>
          <a:xfrm>
            <a:off x="18350" y="1070675"/>
            <a:ext cx="254100" cy="3478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773" name="Google Shape;773;p61"/>
          <p:cNvSpPr txBox="1">
            <a:spLocks noGrp="1"/>
          </p:cNvSpPr>
          <p:nvPr>
            <p:ph type="subTitle" idx="4294967295"/>
          </p:nvPr>
        </p:nvSpPr>
        <p:spPr>
          <a:xfrm>
            <a:off x="5564925" y="1070675"/>
            <a:ext cx="3391200" cy="39735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n" sz="1500"/>
              <a:t>Insurance system in the U.S is complex and expensive</a:t>
            </a:r>
            <a:endParaRPr sz="1500"/>
          </a:p>
          <a:p>
            <a:pPr marL="457200" lvl="0" indent="-323850" algn="l" rtl="0">
              <a:lnSpc>
                <a:spcPct val="115000"/>
              </a:lnSpc>
              <a:spcBef>
                <a:spcPts val="0"/>
              </a:spcBef>
              <a:spcAft>
                <a:spcPts val="0"/>
              </a:spcAft>
              <a:buSzPts val="1500"/>
              <a:buChar char="●"/>
            </a:pPr>
            <a:r>
              <a:rPr lang="en" sz="1500"/>
              <a:t>Private insurance has multiple options.</a:t>
            </a:r>
            <a:endParaRPr sz="1500"/>
          </a:p>
          <a:p>
            <a:pPr marL="457200" lvl="0" indent="-323850" algn="l" rtl="0">
              <a:lnSpc>
                <a:spcPct val="115000"/>
              </a:lnSpc>
              <a:spcBef>
                <a:spcPts val="0"/>
              </a:spcBef>
              <a:spcAft>
                <a:spcPts val="0"/>
              </a:spcAft>
              <a:buSzPts val="1500"/>
              <a:buChar char="●"/>
            </a:pPr>
            <a:r>
              <a:rPr lang="en" sz="1500"/>
              <a:t>Public insurance has limited options and always been topic of controversy on efficiency </a:t>
            </a:r>
            <a:endParaRPr sz="1500"/>
          </a:p>
          <a:p>
            <a:pPr marL="457200" lvl="0" indent="-323850" algn="l" rtl="0">
              <a:lnSpc>
                <a:spcPct val="115000"/>
              </a:lnSpc>
              <a:spcBef>
                <a:spcPts val="0"/>
              </a:spcBef>
              <a:spcAft>
                <a:spcPts val="0"/>
              </a:spcAft>
              <a:buSzPts val="1500"/>
              <a:buChar char="●"/>
            </a:pPr>
            <a:r>
              <a:rPr lang="en" sz="1500"/>
              <a:t>The goal is to understand the general patient experience going through public healthcare</a:t>
            </a:r>
            <a:endParaRPr sz="1500"/>
          </a:p>
          <a:p>
            <a:pPr marL="457200" lvl="0" indent="-323850" algn="l" rtl="0">
              <a:lnSpc>
                <a:spcPct val="115000"/>
              </a:lnSpc>
              <a:spcBef>
                <a:spcPts val="0"/>
              </a:spcBef>
              <a:spcAft>
                <a:spcPts val="0"/>
              </a:spcAft>
              <a:buSzPts val="1500"/>
              <a:buChar char="●"/>
            </a:pPr>
            <a:r>
              <a:rPr lang="en" sz="1500"/>
              <a:t>Additionally, to understand what is important and what can be improved</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9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1329" name="Google Shape;1329;p97"/>
          <p:cNvGraphicFramePr/>
          <p:nvPr/>
        </p:nvGraphicFramePr>
        <p:xfrm>
          <a:off x="58325" y="1130675"/>
          <a:ext cx="3000000" cy="3000000"/>
        </p:xfrm>
        <a:graphic>
          <a:graphicData uri="http://schemas.openxmlformats.org/drawingml/2006/table">
            <a:tbl>
              <a:tblPr>
                <a:noFill/>
                <a:tableStyleId>{A5E8FF9C-97C7-423C-9B91-5A26E62A00FD}</a:tableStyleId>
              </a:tblPr>
              <a:tblGrid>
                <a:gridCol w="1128575">
                  <a:extLst>
                    <a:ext uri="{9D8B030D-6E8A-4147-A177-3AD203B41FA5}">
                      <a16:colId xmlns:a16="http://schemas.microsoft.com/office/drawing/2014/main" val="20000"/>
                    </a:ext>
                  </a:extLst>
                </a:gridCol>
                <a:gridCol w="1128575">
                  <a:extLst>
                    <a:ext uri="{9D8B030D-6E8A-4147-A177-3AD203B41FA5}">
                      <a16:colId xmlns:a16="http://schemas.microsoft.com/office/drawing/2014/main" val="20001"/>
                    </a:ext>
                  </a:extLst>
                </a:gridCol>
                <a:gridCol w="1128575">
                  <a:extLst>
                    <a:ext uri="{9D8B030D-6E8A-4147-A177-3AD203B41FA5}">
                      <a16:colId xmlns:a16="http://schemas.microsoft.com/office/drawing/2014/main" val="20002"/>
                    </a:ext>
                  </a:extLst>
                </a:gridCol>
                <a:gridCol w="1128575">
                  <a:extLst>
                    <a:ext uri="{9D8B030D-6E8A-4147-A177-3AD203B41FA5}">
                      <a16:colId xmlns:a16="http://schemas.microsoft.com/office/drawing/2014/main" val="20003"/>
                    </a:ext>
                  </a:extLst>
                </a:gridCol>
                <a:gridCol w="1128575">
                  <a:extLst>
                    <a:ext uri="{9D8B030D-6E8A-4147-A177-3AD203B41FA5}">
                      <a16:colId xmlns:a16="http://schemas.microsoft.com/office/drawing/2014/main" val="20004"/>
                    </a:ext>
                  </a:extLst>
                </a:gridCol>
                <a:gridCol w="1128575">
                  <a:extLst>
                    <a:ext uri="{9D8B030D-6E8A-4147-A177-3AD203B41FA5}">
                      <a16:colId xmlns:a16="http://schemas.microsoft.com/office/drawing/2014/main" val="20005"/>
                    </a:ext>
                  </a:extLst>
                </a:gridCol>
                <a:gridCol w="1128575">
                  <a:extLst>
                    <a:ext uri="{9D8B030D-6E8A-4147-A177-3AD203B41FA5}">
                      <a16:colId xmlns:a16="http://schemas.microsoft.com/office/drawing/2014/main" val="20006"/>
                    </a:ext>
                  </a:extLst>
                </a:gridCol>
                <a:gridCol w="1128575">
                  <a:extLst>
                    <a:ext uri="{9D8B030D-6E8A-4147-A177-3AD203B41FA5}">
                      <a16:colId xmlns:a16="http://schemas.microsoft.com/office/drawing/2014/main" val="20007"/>
                    </a:ext>
                  </a:extLst>
                </a:gridCol>
              </a:tblGrid>
              <a:tr h="795575">
                <a:tc>
                  <a:txBody>
                    <a:bodyPr/>
                    <a:lstStyle/>
                    <a:p>
                      <a:pPr marL="0" lvl="0" indent="0" algn="l" rtl="0">
                        <a:spcBef>
                          <a:spcPts val="0"/>
                        </a:spcBef>
                        <a:spcAft>
                          <a:spcPts val="0"/>
                        </a:spcAft>
                        <a:buNone/>
                      </a:pP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PAYMENT</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NO. OF FACILITIES</a:t>
                      </a: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HOSPITAL RATING</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STAFF RESPONSIVENESS</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CARE</a:t>
                      </a:r>
                      <a:endParaRPr sz="1200">
                        <a:solidFill>
                          <a:schemeClr val="lt1"/>
                        </a:solidFill>
                        <a:latin typeface="Alata"/>
                        <a:ea typeface="Alata"/>
                        <a:cs typeface="Alata"/>
                        <a:sym typeface="Alata"/>
                      </a:endParaRPr>
                    </a:p>
                    <a:p>
                      <a:pPr marL="0" lvl="0" indent="0" algn="ctr" rtl="0">
                        <a:spcBef>
                          <a:spcPts val="0"/>
                        </a:spcBef>
                        <a:spcAft>
                          <a:spcPts val="0"/>
                        </a:spcAft>
                        <a:buNone/>
                      </a:pPr>
                      <a:r>
                        <a:rPr lang="en" sz="1200">
                          <a:solidFill>
                            <a:schemeClr val="lt1"/>
                          </a:solidFill>
                          <a:latin typeface="Alata"/>
                          <a:ea typeface="Alata"/>
                          <a:cs typeface="Alata"/>
                          <a:sym typeface="Alata"/>
                        </a:rPr>
                        <a:t>TRANSITION</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EMERGENCY</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VACCINATION</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795575">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MIDWEST</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56,790,057</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1,342 </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88.4</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1st</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1st</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1.88%</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87%</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795575">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SOUTH</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81,970,420 </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1,697</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87.16</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2nd</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2nd</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2.49%</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85%</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795575">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WEST</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40,962,159</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 925</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86.78</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3rd</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3rd</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2.58% </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90%</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r h="795575">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NORTHEAST</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34,143,874</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908B"/>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 552</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908B"/>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85.85</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908B"/>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4th</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908B"/>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4th</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908B"/>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2.98%</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908B"/>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94%</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00"/>
                    </a:solidFill>
                  </a:tcPr>
                </a:tc>
                <a:extLst>
                  <a:ext uri="{0D108BD9-81ED-4DB2-BD59-A6C34878D82A}">
                    <a16:rowId xmlns:a16="http://schemas.microsoft.com/office/drawing/2014/main" val="10004"/>
                  </a:ext>
                </a:extLst>
              </a:tr>
              <a:tr h="795575">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TERRITORIES</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 </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8"/>
                                        </p:tgtEl>
                                        <p:attrNameLst>
                                          <p:attrName>style.visibility</p:attrName>
                                        </p:attrNameLst>
                                      </p:cBhvr>
                                      <p:to>
                                        <p:strVal val="visible"/>
                                      </p:to>
                                    </p:set>
                                    <p:animEffect transition="in" filter="fade">
                                      <p:cBhvr>
                                        <p:cTn id="7" dur="1000"/>
                                        <p:tgtEl>
                                          <p:spTgt spid="1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98"/>
          <p:cNvSpPr txBox="1">
            <a:spLocks noGrp="1"/>
          </p:cNvSpPr>
          <p:nvPr>
            <p:ph type="title"/>
          </p:nvPr>
        </p:nvSpPr>
        <p:spPr>
          <a:xfrm>
            <a:off x="536550" y="318350"/>
            <a:ext cx="8196300" cy="38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Comparison of Regions based on Staff Responsiveness and Care Transition</a:t>
            </a:r>
            <a:endParaRPr sz="1800"/>
          </a:p>
        </p:txBody>
      </p:sp>
      <p:sp>
        <p:nvSpPr>
          <p:cNvPr id="1335" name="Google Shape;1335;p98"/>
          <p:cNvSpPr txBox="1"/>
          <p:nvPr/>
        </p:nvSpPr>
        <p:spPr>
          <a:xfrm>
            <a:off x="444050" y="4144400"/>
            <a:ext cx="8196300" cy="8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It was seen that out of all the attributes in Patient Satisfaction; Care Transition and Staff responsiveness was higher in the midwest regions and they ranked 1st compared to all other regions.</a:t>
            </a:r>
            <a:endParaRPr>
              <a:solidFill>
                <a:schemeClr val="dk2"/>
              </a:solidFill>
              <a:latin typeface="Montserrat"/>
              <a:ea typeface="Montserrat"/>
              <a:cs typeface="Montserrat"/>
              <a:sym typeface="Montserrat"/>
            </a:endParaRPr>
          </a:p>
        </p:txBody>
      </p:sp>
      <p:pic>
        <p:nvPicPr>
          <p:cNvPr id="1336" name="Google Shape;1336;p98"/>
          <p:cNvPicPr preferRelativeResize="0"/>
          <p:nvPr/>
        </p:nvPicPr>
        <p:blipFill>
          <a:blip r:embed="rId3">
            <a:alphaModFix/>
          </a:blip>
          <a:stretch>
            <a:fillRect/>
          </a:stretch>
        </p:blipFill>
        <p:spPr>
          <a:xfrm>
            <a:off x="4572000" y="899050"/>
            <a:ext cx="4430523" cy="3049251"/>
          </a:xfrm>
          <a:prstGeom prst="rect">
            <a:avLst/>
          </a:prstGeom>
          <a:noFill/>
          <a:ln>
            <a:noFill/>
          </a:ln>
        </p:spPr>
      </p:pic>
      <p:pic>
        <p:nvPicPr>
          <p:cNvPr id="1337" name="Google Shape;1337;p98"/>
          <p:cNvPicPr preferRelativeResize="0"/>
          <p:nvPr/>
        </p:nvPicPr>
        <p:blipFill>
          <a:blip r:embed="rId4">
            <a:alphaModFix/>
          </a:blip>
          <a:stretch>
            <a:fillRect/>
          </a:stretch>
        </p:blipFill>
        <p:spPr>
          <a:xfrm>
            <a:off x="180150" y="968838"/>
            <a:ext cx="4267198" cy="290968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9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1343" name="Google Shape;1343;p99"/>
          <p:cNvGraphicFramePr/>
          <p:nvPr/>
        </p:nvGraphicFramePr>
        <p:xfrm>
          <a:off x="-12" y="370050"/>
          <a:ext cx="3000000" cy="3000000"/>
        </p:xfrm>
        <a:graphic>
          <a:graphicData uri="http://schemas.openxmlformats.org/drawingml/2006/table">
            <a:tbl>
              <a:tblPr>
                <a:noFill/>
                <a:tableStyleId>{A5E8FF9C-97C7-423C-9B91-5A26E62A00FD}</a:tableStyleId>
              </a:tblPr>
              <a:tblGrid>
                <a:gridCol w="1128575">
                  <a:extLst>
                    <a:ext uri="{9D8B030D-6E8A-4147-A177-3AD203B41FA5}">
                      <a16:colId xmlns:a16="http://schemas.microsoft.com/office/drawing/2014/main" val="20000"/>
                    </a:ext>
                  </a:extLst>
                </a:gridCol>
                <a:gridCol w="1128575">
                  <a:extLst>
                    <a:ext uri="{9D8B030D-6E8A-4147-A177-3AD203B41FA5}">
                      <a16:colId xmlns:a16="http://schemas.microsoft.com/office/drawing/2014/main" val="20001"/>
                    </a:ext>
                  </a:extLst>
                </a:gridCol>
                <a:gridCol w="1128575">
                  <a:extLst>
                    <a:ext uri="{9D8B030D-6E8A-4147-A177-3AD203B41FA5}">
                      <a16:colId xmlns:a16="http://schemas.microsoft.com/office/drawing/2014/main" val="20002"/>
                    </a:ext>
                  </a:extLst>
                </a:gridCol>
                <a:gridCol w="1128575">
                  <a:extLst>
                    <a:ext uri="{9D8B030D-6E8A-4147-A177-3AD203B41FA5}">
                      <a16:colId xmlns:a16="http://schemas.microsoft.com/office/drawing/2014/main" val="20003"/>
                    </a:ext>
                  </a:extLst>
                </a:gridCol>
                <a:gridCol w="1128575">
                  <a:extLst>
                    <a:ext uri="{9D8B030D-6E8A-4147-A177-3AD203B41FA5}">
                      <a16:colId xmlns:a16="http://schemas.microsoft.com/office/drawing/2014/main" val="20004"/>
                    </a:ext>
                  </a:extLst>
                </a:gridCol>
                <a:gridCol w="1128575">
                  <a:extLst>
                    <a:ext uri="{9D8B030D-6E8A-4147-A177-3AD203B41FA5}">
                      <a16:colId xmlns:a16="http://schemas.microsoft.com/office/drawing/2014/main" val="20005"/>
                    </a:ext>
                  </a:extLst>
                </a:gridCol>
                <a:gridCol w="1128575">
                  <a:extLst>
                    <a:ext uri="{9D8B030D-6E8A-4147-A177-3AD203B41FA5}">
                      <a16:colId xmlns:a16="http://schemas.microsoft.com/office/drawing/2014/main" val="20006"/>
                    </a:ext>
                  </a:extLst>
                </a:gridCol>
              </a:tblGrid>
              <a:tr h="795575">
                <a:tc>
                  <a:txBody>
                    <a:bodyPr/>
                    <a:lstStyle/>
                    <a:p>
                      <a:pPr marL="0" lvl="0" indent="0" algn="l" rtl="0">
                        <a:spcBef>
                          <a:spcPts val="0"/>
                        </a:spcBef>
                        <a:spcAft>
                          <a:spcPts val="0"/>
                        </a:spcAft>
                        <a:buNone/>
                      </a:pP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PAYMENT</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NO. OF FACILITIES</a:t>
                      </a: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STAFF RESPONSIVENESS</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CARE</a:t>
                      </a:r>
                      <a:endParaRPr sz="1200">
                        <a:solidFill>
                          <a:schemeClr val="lt1"/>
                        </a:solidFill>
                        <a:latin typeface="Alata"/>
                        <a:ea typeface="Alata"/>
                        <a:cs typeface="Alata"/>
                        <a:sym typeface="Alata"/>
                      </a:endParaRPr>
                    </a:p>
                    <a:p>
                      <a:pPr marL="0" lvl="0" indent="0" algn="ctr" rtl="0">
                        <a:spcBef>
                          <a:spcPts val="0"/>
                        </a:spcBef>
                        <a:spcAft>
                          <a:spcPts val="0"/>
                        </a:spcAft>
                        <a:buNone/>
                      </a:pPr>
                      <a:r>
                        <a:rPr lang="en" sz="1200">
                          <a:solidFill>
                            <a:schemeClr val="lt1"/>
                          </a:solidFill>
                          <a:latin typeface="Alata"/>
                          <a:ea typeface="Alata"/>
                          <a:cs typeface="Alata"/>
                          <a:sym typeface="Alata"/>
                        </a:rPr>
                        <a:t>TRANSITION</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EMERGENCY</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VACCINATION</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795575">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IN</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 6,041,647 </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116</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1st</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1st</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1.88%</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85.65%</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908B"/>
                    </a:solidFill>
                  </a:tcPr>
                </a:tc>
                <a:extLst>
                  <a:ext uri="{0D108BD9-81ED-4DB2-BD59-A6C34878D82A}">
                    <a16:rowId xmlns:a16="http://schemas.microsoft.com/office/drawing/2014/main" val="10001"/>
                  </a:ext>
                </a:extLst>
              </a:tr>
              <a:tr h="795575">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CA</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17,450,375</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319</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3rd</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3rd</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2.83%</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91.64%</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795575">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TX</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16,080,207 </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358</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2nd</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2nd</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2.58% </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90%</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r h="795575">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DC</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 448,774</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908B"/>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6</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908B"/>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5th</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908B"/>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5th</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908B"/>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2.98%</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908B"/>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94%</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00"/>
                    </a:solidFill>
                  </a:tcPr>
                </a:tc>
                <a:extLst>
                  <a:ext uri="{0D108BD9-81ED-4DB2-BD59-A6C34878D82A}">
                    <a16:rowId xmlns:a16="http://schemas.microsoft.com/office/drawing/2014/main" val="10004"/>
                  </a:ext>
                </a:extLst>
              </a:tr>
              <a:tr h="795575">
                <a:tc>
                  <a:txBody>
                    <a:bodyPr/>
                    <a:lstStyle/>
                    <a:p>
                      <a:pPr marL="0" lvl="0" indent="0" algn="ctr" rtl="0">
                        <a:spcBef>
                          <a:spcPts val="0"/>
                        </a:spcBef>
                        <a:spcAft>
                          <a:spcPts val="0"/>
                        </a:spcAft>
                        <a:buNone/>
                      </a:pPr>
                      <a:r>
                        <a:rPr lang="en" sz="1200">
                          <a:solidFill>
                            <a:schemeClr val="lt1"/>
                          </a:solidFill>
                          <a:latin typeface="Alata"/>
                          <a:ea typeface="Alata"/>
                          <a:cs typeface="Alata"/>
                          <a:sym typeface="Alata"/>
                        </a:rPr>
                        <a:t>FL</a:t>
                      </a:r>
                      <a:endParaRPr sz="120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12,702,206</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177</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4th</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4th</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2.98%</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908B"/>
                    </a:solidFill>
                  </a:tcPr>
                </a:tc>
                <a:tc>
                  <a:txBody>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94%</a:t>
                      </a:r>
                      <a:endParaRPr sz="1300">
                        <a:solidFill>
                          <a:schemeClr val="dk2"/>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2"/>
                                        </p:tgtEl>
                                        <p:attrNameLst>
                                          <p:attrName>style.visibility</p:attrName>
                                        </p:attrNameLst>
                                      </p:cBhvr>
                                      <p:to>
                                        <p:strVal val="visible"/>
                                      </p:to>
                                    </p:set>
                                    <p:animEffect transition="in" filter="fade">
                                      <p:cBhvr>
                                        <p:cTn id="7" dur="1000"/>
                                        <p:tgtEl>
                                          <p:spTgt spid="1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48" name="Google Shape;1348;p100"/>
          <p:cNvSpPr txBox="1">
            <a:spLocks noGrp="1"/>
          </p:cNvSpPr>
          <p:nvPr>
            <p:ph type="title"/>
          </p:nvPr>
        </p:nvSpPr>
        <p:spPr>
          <a:xfrm>
            <a:off x="714300" y="28132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Comparison of States based on Care Transition &amp; Staff Responsiveness</a:t>
            </a:r>
            <a:endParaRPr sz="1800"/>
          </a:p>
        </p:txBody>
      </p:sp>
      <p:pic>
        <p:nvPicPr>
          <p:cNvPr id="1349" name="Google Shape;1349;p100"/>
          <p:cNvPicPr preferRelativeResize="0"/>
          <p:nvPr/>
        </p:nvPicPr>
        <p:blipFill rotWithShape="1">
          <a:blip r:embed="rId3">
            <a:alphaModFix/>
          </a:blip>
          <a:srcRect t="199" b="209"/>
          <a:stretch/>
        </p:blipFill>
        <p:spPr>
          <a:xfrm>
            <a:off x="50650" y="749325"/>
            <a:ext cx="4521350" cy="2902384"/>
          </a:xfrm>
          <a:prstGeom prst="rect">
            <a:avLst/>
          </a:prstGeom>
          <a:noFill/>
          <a:ln>
            <a:noFill/>
          </a:ln>
        </p:spPr>
      </p:pic>
      <p:pic>
        <p:nvPicPr>
          <p:cNvPr id="1350" name="Google Shape;1350;p100"/>
          <p:cNvPicPr preferRelativeResize="0"/>
          <p:nvPr/>
        </p:nvPicPr>
        <p:blipFill rotWithShape="1">
          <a:blip r:embed="rId4">
            <a:alphaModFix/>
          </a:blip>
          <a:srcRect t="337" b="337"/>
          <a:stretch/>
        </p:blipFill>
        <p:spPr>
          <a:xfrm>
            <a:off x="4572000" y="816484"/>
            <a:ext cx="4401099" cy="2835217"/>
          </a:xfrm>
          <a:prstGeom prst="rect">
            <a:avLst/>
          </a:prstGeom>
          <a:noFill/>
          <a:ln>
            <a:noFill/>
          </a:ln>
        </p:spPr>
      </p:pic>
      <p:sp>
        <p:nvSpPr>
          <p:cNvPr id="1351" name="Google Shape;1351;p100"/>
          <p:cNvSpPr txBox="1"/>
          <p:nvPr/>
        </p:nvSpPr>
        <p:spPr>
          <a:xfrm>
            <a:off x="527300" y="3903875"/>
            <a:ext cx="8270400" cy="7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Through further analysis, comparing Indiana to all the other major states, Indiana ranks 1st in Care Transition and Staff Responsiveness making them the most rated on attribute out of all the others.</a:t>
            </a:r>
            <a:endParaRPr>
              <a:solidFill>
                <a:schemeClr val="dk2"/>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grpSp>
        <p:nvGrpSpPr>
          <p:cNvPr id="1356" name="Google Shape;1356;p101"/>
          <p:cNvGrpSpPr/>
          <p:nvPr/>
        </p:nvGrpSpPr>
        <p:grpSpPr>
          <a:xfrm>
            <a:off x="1290805" y="257706"/>
            <a:ext cx="6557746" cy="4867813"/>
            <a:chOff x="3467650" y="1777750"/>
            <a:chExt cx="2872425" cy="2132200"/>
          </a:xfrm>
        </p:grpSpPr>
        <p:sp>
          <p:nvSpPr>
            <p:cNvPr id="1357" name="Google Shape;1357;p101"/>
            <p:cNvSpPr/>
            <p:nvPr/>
          </p:nvSpPr>
          <p:spPr>
            <a:xfrm>
              <a:off x="3467650" y="1777750"/>
              <a:ext cx="2872425" cy="2109400"/>
            </a:xfrm>
            <a:custGeom>
              <a:avLst/>
              <a:gdLst/>
              <a:ahLst/>
              <a:cxnLst/>
              <a:rect l="l" t="t" r="r" b="b"/>
              <a:pathLst>
                <a:path w="114897" h="84376" extrusionOk="0">
                  <a:moveTo>
                    <a:pt x="88995" y="0"/>
                  </a:moveTo>
                  <a:cubicBezTo>
                    <a:pt x="72338" y="0"/>
                    <a:pt x="59181" y="12217"/>
                    <a:pt x="42889" y="13858"/>
                  </a:cubicBezTo>
                  <a:cubicBezTo>
                    <a:pt x="36658" y="14496"/>
                    <a:pt x="30396" y="14162"/>
                    <a:pt x="24135" y="14557"/>
                  </a:cubicBezTo>
                  <a:cubicBezTo>
                    <a:pt x="20214" y="14830"/>
                    <a:pt x="16141" y="15438"/>
                    <a:pt x="12858" y="17596"/>
                  </a:cubicBezTo>
                  <a:cubicBezTo>
                    <a:pt x="8967" y="20150"/>
                    <a:pt x="6779" y="24831"/>
                    <a:pt x="6870" y="29420"/>
                  </a:cubicBezTo>
                  <a:cubicBezTo>
                    <a:pt x="6992" y="34892"/>
                    <a:pt x="10062" y="38478"/>
                    <a:pt x="13162" y="42642"/>
                  </a:cubicBezTo>
                  <a:cubicBezTo>
                    <a:pt x="15168" y="45317"/>
                    <a:pt x="16445" y="48570"/>
                    <a:pt x="16688" y="51913"/>
                  </a:cubicBezTo>
                  <a:cubicBezTo>
                    <a:pt x="16992" y="56290"/>
                    <a:pt x="13709" y="59360"/>
                    <a:pt x="10274" y="61579"/>
                  </a:cubicBezTo>
                  <a:cubicBezTo>
                    <a:pt x="7600" y="63281"/>
                    <a:pt x="4651" y="64831"/>
                    <a:pt x="2797" y="67384"/>
                  </a:cubicBezTo>
                  <a:cubicBezTo>
                    <a:pt x="92" y="71093"/>
                    <a:pt x="1" y="76989"/>
                    <a:pt x="3648" y="80151"/>
                  </a:cubicBezTo>
                  <a:cubicBezTo>
                    <a:pt x="5685" y="81913"/>
                    <a:pt x="8724" y="82096"/>
                    <a:pt x="10426" y="84376"/>
                  </a:cubicBezTo>
                  <a:lnTo>
                    <a:pt x="16536" y="84376"/>
                  </a:lnTo>
                  <a:lnTo>
                    <a:pt x="32068" y="84345"/>
                  </a:lnTo>
                  <a:lnTo>
                    <a:pt x="52859" y="84315"/>
                  </a:lnTo>
                  <a:lnTo>
                    <a:pt x="74744" y="84254"/>
                  </a:lnTo>
                  <a:cubicBezTo>
                    <a:pt x="81005" y="84254"/>
                    <a:pt x="87297" y="84224"/>
                    <a:pt x="93559" y="84224"/>
                  </a:cubicBezTo>
                  <a:cubicBezTo>
                    <a:pt x="96629" y="84224"/>
                    <a:pt x="99729" y="84193"/>
                    <a:pt x="102799" y="84193"/>
                  </a:cubicBezTo>
                  <a:cubicBezTo>
                    <a:pt x="103538" y="84193"/>
                    <a:pt x="104225" y="84312"/>
                    <a:pt x="104880" y="84312"/>
                  </a:cubicBezTo>
                  <a:cubicBezTo>
                    <a:pt x="105465" y="84312"/>
                    <a:pt x="106023" y="84217"/>
                    <a:pt x="106568" y="83859"/>
                  </a:cubicBezTo>
                  <a:cubicBezTo>
                    <a:pt x="106659" y="83768"/>
                    <a:pt x="106750" y="83707"/>
                    <a:pt x="106842" y="83616"/>
                  </a:cubicBezTo>
                  <a:cubicBezTo>
                    <a:pt x="109243" y="81518"/>
                    <a:pt x="111583" y="78904"/>
                    <a:pt x="112039" y="75622"/>
                  </a:cubicBezTo>
                  <a:cubicBezTo>
                    <a:pt x="112495" y="72005"/>
                    <a:pt x="110489" y="68752"/>
                    <a:pt x="108240" y="66108"/>
                  </a:cubicBezTo>
                  <a:cubicBezTo>
                    <a:pt x="106355" y="63919"/>
                    <a:pt x="104197" y="61974"/>
                    <a:pt x="102373" y="59725"/>
                  </a:cubicBezTo>
                  <a:cubicBezTo>
                    <a:pt x="100519" y="57506"/>
                    <a:pt x="99000" y="54861"/>
                    <a:pt x="98756" y="51974"/>
                  </a:cubicBezTo>
                  <a:cubicBezTo>
                    <a:pt x="98361" y="47688"/>
                    <a:pt x="100762" y="43797"/>
                    <a:pt x="103559" y="40758"/>
                  </a:cubicBezTo>
                  <a:cubicBezTo>
                    <a:pt x="108331" y="35560"/>
                    <a:pt x="113103" y="31396"/>
                    <a:pt x="113772" y="23949"/>
                  </a:cubicBezTo>
                  <a:cubicBezTo>
                    <a:pt x="114896" y="11578"/>
                    <a:pt x="103346" y="1122"/>
                    <a:pt x="91826" y="119"/>
                  </a:cubicBezTo>
                  <a:cubicBezTo>
                    <a:pt x="90871" y="38"/>
                    <a:pt x="89927" y="0"/>
                    <a:pt x="88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01"/>
            <p:cNvSpPr/>
            <p:nvPr/>
          </p:nvSpPr>
          <p:spPr>
            <a:xfrm>
              <a:off x="4416750" y="3824050"/>
              <a:ext cx="943825" cy="44100"/>
            </a:xfrm>
            <a:custGeom>
              <a:avLst/>
              <a:gdLst/>
              <a:ahLst/>
              <a:cxnLst/>
              <a:rect l="l" t="t" r="r" b="b"/>
              <a:pathLst>
                <a:path w="37753" h="1764" extrusionOk="0">
                  <a:moveTo>
                    <a:pt x="1" y="1"/>
                  </a:moveTo>
                  <a:lnTo>
                    <a:pt x="1" y="1764"/>
                  </a:lnTo>
                  <a:lnTo>
                    <a:pt x="37752" y="1764"/>
                  </a:lnTo>
                  <a:lnTo>
                    <a:pt x="37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01"/>
            <p:cNvSpPr/>
            <p:nvPr/>
          </p:nvSpPr>
          <p:spPr>
            <a:xfrm>
              <a:off x="3742725" y="2099100"/>
              <a:ext cx="2306300" cy="1291075"/>
            </a:xfrm>
            <a:custGeom>
              <a:avLst/>
              <a:gdLst/>
              <a:ahLst/>
              <a:cxnLst/>
              <a:rect l="l" t="t" r="r" b="b"/>
              <a:pathLst>
                <a:path w="92252" h="51643" extrusionOk="0">
                  <a:moveTo>
                    <a:pt x="4834" y="1"/>
                  </a:moveTo>
                  <a:cubicBezTo>
                    <a:pt x="2159" y="1"/>
                    <a:pt x="1" y="2159"/>
                    <a:pt x="1" y="4834"/>
                  </a:cubicBezTo>
                  <a:lnTo>
                    <a:pt x="1" y="51643"/>
                  </a:lnTo>
                  <a:lnTo>
                    <a:pt x="92252" y="51643"/>
                  </a:lnTo>
                  <a:lnTo>
                    <a:pt x="92252" y="4834"/>
                  </a:lnTo>
                  <a:cubicBezTo>
                    <a:pt x="92252" y="2159"/>
                    <a:pt x="90094" y="1"/>
                    <a:pt x="87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01"/>
            <p:cNvSpPr/>
            <p:nvPr/>
          </p:nvSpPr>
          <p:spPr>
            <a:xfrm>
              <a:off x="3742725" y="3390150"/>
              <a:ext cx="2306300" cy="221150"/>
            </a:xfrm>
            <a:custGeom>
              <a:avLst/>
              <a:gdLst/>
              <a:ahLst/>
              <a:cxnLst/>
              <a:rect l="l" t="t" r="r" b="b"/>
              <a:pathLst>
                <a:path w="92252" h="8846" extrusionOk="0">
                  <a:moveTo>
                    <a:pt x="1" y="1"/>
                  </a:moveTo>
                  <a:lnTo>
                    <a:pt x="1" y="4043"/>
                  </a:lnTo>
                  <a:cubicBezTo>
                    <a:pt x="1" y="6718"/>
                    <a:pt x="2159" y="8846"/>
                    <a:pt x="4804" y="8846"/>
                  </a:cubicBezTo>
                  <a:lnTo>
                    <a:pt x="87449" y="8846"/>
                  </a:lnTo>
                  <a:cubicBezTo>
                    <a:pt x="90094" y="8846"/>
                    <a:pt x="92252" y="6718"/>
                    <a:pt x="92252" y="4043"/>
                  </a:cubicBezTo>
                  <a:lnTo>
                    <a:pt x="92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01"/>
            <p:cNvSpPr/>
            <p:nvPr/>
          </p:nvSpPr>
          <p:spPr>
            <a:xfrm>
              <a:off x="3821000" y="2173575"/>
              <a:ext cx="2135325" cy="1136825"/>
            </a:xfrm>
            <a:custGeom>
              <a:avLst/>
              <a:gdLst/>
              <a:ahLst/>
              <a:cxnLst/>
              <a:rect l="l" t="t" r="r" b="b"/>
              <a:pathLst>
                <a:path w="85413" h="45473" extrusionOk="0">
                  <a:moveTo>
                    <a:pt x="1" y="0"/>
                  </a:moveTo>
                  <a:lnTo>
                    <a:pt x="1" y="45472"/>
                  </a:lnTo>
                  <a:lnTo>
                    <a:pt x="85413" y="45472"/>
                  </a:lnTo>
                  <a:lnTo>
                    <a:pt x="85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01"/>
            <p:cNvSpPr/>
            <p:nvPr/>
          </p:nvSpPr>
          <p:spPr>
            <a:xfrm>
              <a:off x="4685000" y="3473750"/>
              <a:ext cx="426325" cy="53975"/>
            </a:xfrm>
            <a:custGeom>
              <a:avLst/>
              <a:gdLst/>
              <a:ahLst/>
              <a:cxnLst/>
              <a:rect l="l" t="t" r="r" b="b"/>
              <a:pathLst>
                <a:path w="17053" h="2159" extrusionOk="0">
                  <a:moveTo>
                    <a:pt x="1" y="0"/>
                  </a:moveTo>
                  <a:lnTo>
                    <a:pt x="1" y="2158"/>
                  </a:lnTo>
                  <a:lnTo>
                    <a:pt x="17053" y="2158"/>
                  </a:lnTo>
                  <a:lnTo>
                    <a:pt x="17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01"/>
            <p:cNvSpPr/>
            <p:nvPr/>
          </p:nvSpPr>
          <p:spPr>
            <a:xfrm>
              <a:off x="4609775" y="3611275"/>
              <a:ext cx="572975" cy="212800"/>
            </a:xfrm>
            <a:custGeom>
              <a:avLst/>
              <a:gdLst/>
              <a:ahLst/>
              <a:cxnLst/>
              <a:rect l="l" t="t" r="r" b="b"/>
              <a:pathLst>
                <a:path w="22919" h="8512" extrusionOk="0">
                  <a:moveTo>
                    <a:pt x="1216" y="1"/>
                  </a:moveTo>
                  <a:lnTo>
                    <a:pt x="0" y="8512"/>
                  </a:lnTo>
                  <a:lnTo>
                    <a:pt x="22919" y="8512"/>
                  </a:lnTo>
                  <a:lnTo>
                    <a:pt x="2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01"/>
            <p:cNvSpPr/>
            <p:nvPr/>
          </p:nvSpPr>
          <p:spPr>
            <a:xfrm>
              <a:off x="4636375" y="3611275"/>
              <a:ext cx="519025" cy="23600"/>
            </a:xfrm>
            <a:custGeom>
              <a:avLst/>
              <a:gdLst/>
              <a:ahLst/>
              <a:cxnLst/>
              <a:rect l="l" t="t" r="r" b="b"/>
              <a:pathLst>
                <a:path w="20761" h="944" extrusionOk="0">
                  <a:moveTo>
                    <a:pt x="152" y="1"/>
                  </a:moveTo>
                  <a:lnTo>
                    <a:pt x="0" y="943"/>
                  </a:lnTo>
                  <a:lnTo>
                    <a:pt x="20761" y="943"/>
                  </a:lnTo>
                  <a:lnTo>
                    <a:pt x="206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01"/>
            <p:cNvSpPr/>
            <p:nvPr/>
          </p:nvSpPr>
          <p:spPr>
            <a:xfrm>
              <a:off x="3662200" y="3868125"/>
              <a:ext cx="2476500" cy="41825"/>
            </a:xfrm>
            <a:custGeom>
              <a:avLst/>
              <a:gdLst/>
              <a:ahLst/>
              <a:cxnLst/>
              <a:rect l="l" t="t" r="r" b="b"/>
              <a:pathLst>
                <a:path w="99060" h="1673" extrusionOk="0">
                  <a:moveTo>
                    <a:pt x="0" y="1"/>
                  </a:moveTo>
                  <a:lnTo>
                    <a:pt x="0" y="1672"/>
                  </a:lnTo>
                  <a:lnTo>
                    <a:pt x="99060" y="1672"/>
                  </a:lnTo>
                  <a:lnTo>
                    <a:pt x="99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6" name="Google Shape;1366;p101"/>
          <p:cNvSpPr txBox="1">
            <a:spLocks noGrp="1"/>
          </p:cNvSpPr>
          <p:nvPr>
            <p:ph type="ctrTitle"/>
          </p:nvPr>
        </p:nvSpPr>
        <p:spPr>
          <a:xfrm>
            <a:off x="2343525" y="1011100"/>
            <a:ext cx="4370400" cy="199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t>CONCLUSION</a:t>
            </a:r>
            <a:endParaRPr sz="5000"/>
          </a:p>
        </p:txBody>
      </p:sp>
      <p:sp>
        <p:nvSpPr>
          <p:cNvPr id="1367" name="Google Shape;1367;p101"/>
          <p:cNvSpPr/>
          <p:nvPr/>
        </p:nvSpPr>
        <p:spPr>
          <a:xfrm>
            <a:off x="6810899" y="196978"/>
            <a:ext cx="665151" cy="661225"/>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01"/>
          <p:cNvSpPr/>
          <p:nvPr/>
        </p:nvSpPr>
        <p:spPr>
          <a:xfrm>
            <a:off x="5127030" y="282378"/>
            <a:ext cx="415320" cy="411102"/>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01"/>
          <p:cNvSpPr/>
          <p:nvPr/>
        </p:nvSpPr>
        <p:spPr>
          <a:xfrm>
            <a:off x="776361" y="2020288"/>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01"/>
          <p:cNvSpPr/>
          <p:nvPr/>
        </p:nvSpPr>
        <p:spPr>
          <a:xfrm>
            <a:off x="7766638" y="22476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01"/>
          <p:cNvSpPr/>
          <p:nvPr/>
        </p:nvSpPr>
        <p:spPr>
          <a:xfrm rot="2700000">
            <a:off x="1039561" y="25527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2" name="Google Shape;1372;p101"/>
          <p:cNvGrpSpPr/>
          <p:nvPr/>
        </p:nvGrpSpPr>
        <p:grpSpPr>
          <a:xfrm>
            <a:off x="481020" y="282383"/>
            <a:ext cx="2617352" cy="4079698"/>
            <a:chOff x="4797370" y="3163620"/>
            <a:chExt cx="2617352" cy="4079698"/>
          </a:xfrm>
        </p:grpSpPr>
        <p:sp>
          <p:nvSpPr>
            <p:cNvPr id="1373" name="Google Shape;1373;p101"/>
            <p:cNvSpPr/>
            <p:nvPr/>
          </p:nvSpPr>
          <p:spPr>
            <a:xfrm rot="2700000">
              <a:off x="4829454" y="7056427"/>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01"/>
            <p:cNvSpPr/>
            <p:nvPr/>
          </p:nvSpPr>
          <p:spPr>
            <a:xfrm>
              <a:off x="7064454" y="3163620"/>
              <a:ext cx="350269" cy="345486"/>
            </a:xfrm>
            <a:custGeom>
              <a:avLst/>
              <a:gdLst/>
              <a:ahLst/>
              <a:cxnLst/>
              <a:rect l="l" t="t" r="r" b="b"/>
              <a:pathLst>
                <a:path w="4248" h="4190" extrusionOk="0">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101"/>
          <p:cNvGrpSpPr/>
          <p:nvPr/>
        </p:nvGrpSpPr>
        <p:grpSpPr>
          <a:xfrm>
            <a:off x="6543095" y="2571743"/>
            <a:ext cx="2253808" cy="2327292"/>
            <a:chOff x="4476700" y="2501650"/>
            <a:chExt cx="1000625" cy="1033250"/>
          </a:xfrm>
        </p:grpSpPr>
        <p:sp>
          <p:nvSpPr>
            <p:cNvPr id="1376" name="Google Shape;1376;p101"/>
            <p:cNvSpPr/>
            <p:nvPr/>
          </p:nvSpPr>
          <p:spPr>
            <a:xfrm>
              <a:off x="4602050" y="2811950"/>
              <a:ext cx="552625" cy="722950"/>
            </a:xfrm>
            <a:custGeom>
              <a:avLst/>
              <a:gdLst/>
              <a:ahLst/>
              <a:cxnLst/>
              <a:rect l="l" t="t" r="r" b="b"/>
              <a:pathLst>
                <a:path w="22105" h="28918" extrusionOk="0">
                  <a:moveTo>
                    <a:pt x="20508" y="12188"/>
                  </a:moveTo>
                  <a:cubicBezTo>
                    <a:pt x="19631" y="14437"/>
                    <a:pt x="18776" y="17022"/>
                    <a:pt x="17787" y="19518"/>
                  </a:cubicBezTo>
                  <a:cubicBezTo>
                    <a:pt x="16685" y="22307"/>
                    <a:pt x="15606" y="24960"/>
                    <a:pt x="13447" y="26399"/>
                  </a:cubicBezTo>
                  <a:cubicBezTo>
                    <a:pt x="12660" y="26894"/>
                    <a:pt x="11288" y="27208"/>
                    <a:pt x="10277" y="26714"/>
                  </a:cubicBezTo>
                  <a:cubicBezTo>
                    <a:pt x="9377" y="26264"/>
                    <a:pt x="8770" y="25252"/>
                    <a:pt x="8320" y="24150"/>
                  </a:cubicBezTo>
                  <a:cubicBezTo>
                    <a:pt x="7016" y="20912"/>
                    <a:pt x="7084" y="16393"/>
                    <a:pt x="7016" y="12143"/>
                  </a:cubicBezTo>
                  <a:cubicBezTo>
                    <a:pt x="6971" y="9332"/>
                    <a:pt x="6634" y="6701"/>
                    <a:pt x="5734" y="4565"/>
                  </a:cubicBezTo>
                  <a:cubicBezTo>
                    <a:pt x="4813" y="2362"/>
                    <a:pt x="3351" y="248"/>
                    <a:pt x="315" y="1"/>
                  </a:cubicBezTo>
                  <a:cubicBezTo>
                    <a:pt x="180" y="226"/>
                    <a:pt x="90" y="518"/>
                    <a:pt x="1" y="810"/>
                  </a:cubicBezTo>
                  <a:cubicBezTo>
                    <a:pt x="5465" y="2159"/>
                    <a:pt x="4970" y="8748"/>
                    <a:pt x="5330" y="14931"/>
                  </a:cubicBezTo>
                  <a:cubicBezTo>
                    <a:pt x="5510" y="17787"/>
                    <a:pt x="5734" y="20980"/>
                    <a:pt x="6319" y="23521"/>
                  </a:cubicBezTo>
                  <a:cubicBezTo>
                    <a:pt x="6634" y="24825"/>
                    <a:pt x="7084" y="25927"/>
                    <a:pt x="7916" y="26804"/>
                  </a:cubicBezTo>
                  <a:cubicBezTo>
                    <a:pt x="8703" y="27658"/>
                    <a:pt x="9827" y="28378"/>
                    <a:pt x="11198" y="28558"/>
                  </a:cubicBezTo>
                  <a:cubicBezTo>
                    <a:pt x="13852" y="28917"/>
                    <a:pt x="15268" y="27456"/>
                    <a:pt x="16348" y="25972"/>
                  </a:cubicBezTo>
                  <a:cubicBezTo>
                    <a:pt x="17337" y="24623"/>
                    <a:pt x="18057" y="23094"/>
                    <a:pt x="18776" y="21609"/>
                  </a:cubicBezTo>
                  <a:cubicBezTo>
                    <a:pt x="20125" y="18776"/>
                    <a:pt x="21137" y="15763"/>
                    <a:pt x="22104" y="12750"/>
                  </a:cubicBezTo>
                  <a:cubicBezTo>
                    <a:pt x="21587" y="12525"/>
                    <a:pt x="21047" y="12300"/>
                    <a:pt x="20508" y="121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01"/>
            <p:cNvSpPr/>
            <p:nvPr/>
          </p:nvSpPr>
          <p:spPr>
            <a:xfrm>
              <a:off x="4476700" y="2735500"/>
              <a:ext cx="138875" cy="138875"/>
            </a:xfrm>
            <a:custGeom>
              <a:avLst/>
              <a:gdLst/>
              <a:ahLst/>
              <a:cxnLst/>
              <a:rect l="l" t="t" r="r" b="b"/>
              <a:pathLst>
                <a:path w="5555" h="5555" extrusionOk="0">
                  <a:moveTo>
                    <a:pt x="5487" y="2901"/>
                  </a:moveTo>
                  <a:cubicBezTo>
                    <a:pt x="5419" y="4408"/>
                    <a:pt x="4160" y="5555"/>
                    <a:pt x="2654" y="5510"/>
                  </a:cubicBezTo>
                  <a:cubicBezTo>
                    <a:pt x="1169" y="5442"/>
                    <a:pt x="0" y="4160"/>
                    <a:pt x="68" y="2676"/>
                  </a:cubicBezTo>
                  <a:cubicBezTo>
                    <a:pt x="135" y="1170"/>
                    <a:pt x="1394" y="1"/>
                    <a:pt x="2901" y="68"/>
                  </a:cubicBezTo>
                  <a:cubicBezTo>
                    <a:pt x="4385" y="136"/>
                    <a:pt x="5554" y="1395"/>
                    <a:pt x="5487" y="29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01"/>
            <p:cNvSpPr/>
            <p:nvPr/>
          </p:nvSpPr>
          <p:spPr>
            <a:xfrm>
              <a:off x="4504250" y="2763050"/>
              <a:ext cx="83775" cy="84350"/>
            </a:xfrm>
            <a:custGeom>
              <a:avLst/>
              <a:gdLst/>
              <a:ahLst/>
              <a:cxnLst/>
              <a:rect l="l" t="t" r="r" b="b"/>
              <a:pathLst>
                <a:path w="3351" h="3374" extrusionOk="0">
                  <a:moveTo>
                    <a:pt x="3305" y="1754"/>
                  </a:moveTo>
                  <a:cubicBezTo>
                    <a:pt x="3283" y="2654"/>
                    <a:pt x="2518" y="3373"/>
                    <a:pt x="1597" y="3328"/>
                  </a:cubicBezTo>
                  <a:cubicBezTo>
                    <a:pt x="697" y="3283"/>
                    <a:pt x="0" y="2519"/>
                    <a:pt x="23" y="1619"/>
                  </a:cubicBezTo>
                  <a:cubicBezTo>
                    <a:pt x="67" y="697"/>
                    <a:pt x="832" y="0"/>
                    <a:pt x="1731" y="45"/>
                  </a:cubicBezTo>
                  <a:cubicBezTo>
                    <a:pt x="2653" y="90"/>
                    <a:pt x="3350" y="855"/>
                    <a:pt x="3305" y="17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01"/>
            <p:cNvSpPr/>
            <p:nvPr/>
          </p:nvSpPr>
          <p:spPr>
            <a:xfrm>
              <a:off x="5004550" y="2514025"/>
              <a:ext cx="175975" cy="622875"/>
            </a:xfrm>
            <a:custGeom>
              <a:avLst/>
              <a:gdLst/>
              <a:ahLst/>
              <a:cxnLst/>
              <a:rect l="l" t="t" r="r" b="b"/>
              <a:pathLst>
                <a:path w="7039" h="24915" extrusionOk="0">
                  <a:moveTo>
                    <a:pt x="6499" y="23340"/>
                  </a:moveTo>
                  <a:cubicBezTo>
                    <a:pt x="6341" y="23858"/>
                    <a:pt x="6206" y="24397"/>
                    <a:pt x="6049" y="24914"/>
                  </a:cubicBezTo>
                  <a:cubicBezTo>
                    <a:pt x="3868" y="24487"/>
                    <a:pt x="2654" y="22958"/>
                    <a:pt x="1844" y="21249"/>
                  </a:cubicBezTo>
                  <a:cubicBezTo>
                    <a:pt x="1035" y="19563"/>
                    <a:pt x="652" y="17449"/>
                    <a:pt x="405" y="15066"/>
                  </a:cubicBezTo>
                  <a:cubicBezTo>
                    <a:pt x="180" y="12840"/>
                    <a:pt x="0" y="10366"/>
                    <a:pt x="180" y="7758"/>
                  </a:cubicBezTo>
                  <a:cubicBezTo>
                    <a:pt x="360" y="5307"/>
                    <a:pt x="675" y="2766"/>
                    <a:pt x="1912" y="1484"/>
                  </a:cubicBezTo>
                  <a:cubicBezTo>
                    <a:pt x="2609" y="765"/>
                    <a:pt x="3621" y="293"/>
                    <a:pt x="4722" y="90"/>
                  </a:cubicBezTo>
                  <a:cubicBezTo>
                    <a:pt x="5127" y="23"/>
                    <a:pt x="5554" y="68"/>
                    <a:pt x="6004" y="23"/>
                  </a:cubicBezTo>
                  <a:cubicBezTo>
                    <a:pt x="6454" y="0"/>
                    <a:pt x="6971" y="68"/>
                    <a:pt x="7016" y="517"/>
                  </a:cubicBezTo>
                  <a:cubicBezTo>
                    <a:pt x="7038" y="1102"/>
                    <a:pt x="6319" y="1214"/>
                    <a:pt x="5892" y="1327"/>
                  </a:cubicBezTo>
                  <a:cubicBezTo>
                    <a:pt x="4430" y="1709"/>
                    <a:pt x="3306" y="2564"/>
                    <a:pt x="2721" y="3868"/>
                  </a:cubicBezTo>
                  <a:cubicBezTo>
                    <a:pt x="2384" y="4587"/>
                    <a:pt x="2294" y="5419"/>
                    <a:pt x="2114" y="6409"/>
                  </a:cubicBezTo>
                  <a:cubicBezTo>
                    <a:pt x="1979" y="7218"/>
                    <a:pt x="1844" y="8230"/>
                    <a:pt x="1754" y="9152"/>
                  </a:cubicBezTo>
                  <a:cubicBezTo>
                    <a:pt x="1372" y="13042"/>
                    <a:pt x="1889" y="16707"/>
                    <a:pt x="2789" y="19675"/>
                  </a:cubicBezTo>
                  <a:cubicBezTo>
                    <a:pt x="3014" y="20395"/>
                    <a:pt x="3328" y="21092"/>
                    <a:pt x="3756" y="21699"/>
                  </a:cubicBezTo>
                  <a:cubicBezTo>
                    <a:pt x="4160" y="22239"/>
                    <a:pt x="4745" y="22868"/>
                    <a:pt x="5330" y="23138"/>
                  </a:cubicBezTo>
                  <a:cubicBezTo>
                    <a:pt x="5644" y="23273"/>
                    <a:pt x="5982" y="23295"/>
                    <a:pt x="6499" y="233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01"/>
            <p:cNvSpPr/>
            <p:nvPr/>
          </p:nvSpPr>
          <p:spPr>
            <a:xfrm>
              <a:off x="5159150" y="2501650"/>
              <a:ext cx="61275" cy="64675"/>
            </a:xfrm>
            <a:custGeom>
              <a:avLst/>
              <a:gdLst/>
              <a:ahLst/>
              <a:cxnLst/>
              <a:rect l="l" t="t" r="r" b="b"/>
              <a:pathLst>
                <a:path w="2451" h="2587" extrusionOk="0">
                  <a:moveTo>
                    <a:pt x="607" y="135"/>
                  </a:moveTo>
                  <a:cubicBezTo>
                    <a:pt x="1012" y="1"/>
                    <a:pt x="1417" y="450"/>
                    <a:pt x="1799" y="720"/>
                  </a:cubicBezTo>
                  <a:cubicBezTo>
                    <a:pt x="2136" y="990"/>
                    <a:pt x="2451" y="1237"/>
                    <a:pt x="2428" y="1597"/>
                  </a:cubicBezTo>
                  <a:cubicBezTo>
                    <a:pt x="2406" y="1957"/>
                    <a:pt x="2069" y="2069"/>
                    <a:pt x="1754" y="2204"/>
                  </a:cubicBezTo>
                  <a:cubicBezTo>
                    <a:pt x="1417" y="2339"/>
                    <a:pt x="1147" y="2474"/>
                    <a:pt x="854" y="2519"/>
                  </a:cubicBezTo>
                  <a:cubicBezTo>
                    <a:pt x="112" y="2586"/>
                    <a:pt x="0" y="2227"/>
                    <a:pt x="112" y="1395"/>
                  </a:cubicBezTo>
                  <a:cubicBezTo>
                    <a:pt x="157" y="945"/>
                    <a:pt x="292" y="248"/>
                    <a:pt x="607" y="1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01"/>
            <p:cNvSpPr/>
            <p:nvPr/>
          </p:nvSpPr>
          <p:spPr>
            <a:xfrm>
              <a:off x="5122025" y="2556750"/>
              <a:ext cx="355300" cy="585775"/>
            </a:xfrm>
            <a:custGeom>
              <a:avLst/>
              <a:gdLst/>
              <a:ahLst/>
              <a:cxnLst/>
              <a:rect l="l" t="t" r="r" b="b"/>
              <a:pathLst>
                <a:path w="14212" h="23431" extrusionOk="0">
                  <a:moveTo>
                    <a:pt x="248" y="21272"/>
                  </a:moveTo>
                  <a:cubicBezTo>
                    <a:pt x="181" y="21811"/>
                    <a:pt x="68" y="22373"/>
                    <a:pt x="1" y="22891"/>
                  </a:cubicBezTo>
                  <a:cubicBezTo>
                    <a:pt x="2160" y="23430"/>
                    <a:pt x="3913" y="22553"/>
                    <a:pt x="5375" y="21362"/>
                  </a:cubicBezTo>
                  <a:cubicBezTo>
                    <a:pt x="6814" y="20170"/>
                    <a:pt x="8051" y="18393"/>
                    <a:pt x="9265" y="16347"/>
                  </a:cubicBezTo>
                  <a:cubicBezTo>
                    <a:pt x="10412" y="14436"/>
                    <a:pt x="11626" y="12277"/>
                    <a:pt x="12571" y="9804"/>
                  </a:cubicBezTo>
                  <a:cubicBezTo>
                    <a:pt x="13447" y="7510"/>
                    <a:pt x="14212" y="5104"/>
                    <a:pt x="13627" y="3395"/>
                  </a:cubicBezTo>
                  <a:cubicBezTo>
                    <a:pt x="13313" y="2451"/>
                    <a:pt x="12593" y="1597"/>
                    <a:pt x="11671" y="967"/>
                  </a:cubicBezTo>
                  <a:cubicBezTo>
                    <a:pt x="11356" y="742"/>
                    <a:pt x="10952" y="585"/>
                    <a:pt x="10547" y="360"/>
                  </a:cubicBezTo>
                  <a:cubicBezTo>
                    <a:pt x="10165" y="135"/>
                    <a:pt x="9647" y="0"/>
                    <a:pt x="9423" y="382"/>
                  </a:cubicBezTo>
                  <a:cubicBezTo>
                    <a:pt x="9153" y="900"/>
                    <a:pt x="9760" y="1304"/>
                    <a:pt x="10097" y="1574"/>
                  </a:cubicBezTo>
                  <a:cubicBezTo>
                    <a:pt x="11266" y="2541"/>
                    <a:pt x="11918" y="3800"/>
                    <a:pt x="11918" y="5239"/>
                  </a:cubicBezTo>
                  <a:cubicBezTo>
                    <a:pt x="11896" y="6004"/>
                    <a:pt x="11649" y="6813"/>
                    <a:pt x="11379" y="7758"/>
                  </a:cubicBezTo>
                  <a:cubicBezTo>
                    <a:pt x="11154" y="8567"/>
                    <a:pt x="10862" y="9557"/>
                    <a:pt x="10547" y="10434"/>
                  </a:cubicBezTo>
                  <a:cubicBezTo>
                    <a:pt x="9243" y="14121"/>
                    <a:pt x="7219" y="17224"/>
                    <a:pt x="5173" y="19518"/>
                  </a:cubicBezTo>
                  <a:cubicBezTo>
                    <a:pt x="4656" y="20080"/>
                    <a:pt x="4093" y="20575"/>
                    <a:pt x="3441" y="20934"/>
                  </a:cubicBezTo>
                  <a:cubicBezTo>
                    <a:pt x="2834" y="21272"/>
                    <a:pt x="2047" y="21609"/>
                    <a:pt x="1418" y="21586"/>
                  </a:cubicBezTo>
                  <a:cubicBezTo>
                    <a:pt x="1058" y="21586"/>
                    <a:pt x="743" y="21474"/>
                    <a:pt x="248" y="212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01"/>
            <p:cNvSpPr/>
            <p:nvPr/>
          </p:nvSpPr>
          <p:spPr>
            <a:xfrm>
              <a:off x="5312050" y="2541575"/>
              <a:ext cx="66350" cy="67475"/>
            </a:xfrm>
            <a:custGeom>
              <a:avLst/>
              <a:gdLst/>
              <a:ahLst/>
              <a:cxnLst/>
              <a:rect l="l" t="t" r="r" b="b"/>
              <a:pathLst>
                <a:path w="2654" h="2699" extrusionOk="0">
                  <a:moveTo>
                    <a:pt x="2406" y="292"/>
                  </a:moveTo>
                  <a:cubicBezTo>
                    <a:pt x="2069" y="0"/>
                    <a:pt x="1507" y="225"/>
                    <a:pt x="1079" y="315"/>
                  </a:cubicBezTo>
                  <a:cubicBezTo>
                    <a:pt x="652" y="405"/>
                    <a:pt x="270" y="495"/>
                    <a:pt x="135" y="832"/>
                  </a:cubicBezTo>
                  <a:cubicBezTo>
                    <a:pt x="0" y="1169"/>
                    <a:pt x="248" y="1417"/>
                    <a:pt x="472" y="1664"/>
                  </a:cubicBezTo>
                  <a:cubicBezTo>
                    <a:pt x="720" y="1934"/>
                    <a:pt x="900" y="2181"/>
                    <a:pt x="1169" y="2339"/>
                  </a:cubicBezTo>
                  <a:cubicBezTo>
                    <a:pt x="1822" y="2698"/>
                    <a:pt x="2046" y="2428"/>
                    <a:pt x="2316" y="1641"/>
                  </a:cubicBezTo>
                  <a:cubicBezTo>
                    <a:pt x="2474" y="1192"/>
                    <a:pt x="2653" y="517"/>
                    <a:pt x="2406" y="2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01"/>
            <p:cNvSpPr/>
            <p:nvPr/>
          </p:nvSpPr>
          <p:spPr>
            <a:xfrm>
              <a:off x="5095050" y="3091900"/>
              <a:ext cx="74800" cy="76475"/>
            </a:xfrm>
            <a:custGeom>
              <a:avLst/>
              <a:gdLst/>
              <a:ahLst/>
              <a:cxnLst/>
              <a:rect l="l" t="t" r="r" b="b"/>
              <a:pathLst>
                <a:path w="2992" h="3059" extrusionOk="0">
                  <a:moveTo>
                    <a:pt x="2564" y="2519"/>
                  </a:moveTo>
                  <a:cubicBezTo>
                    <a:pt x="2474" y="2856"/>
                    <a:pt x="2114" y="3059"/>
                    <a:pt x="1777" y="2969"/>
                  </a:cubicBezTo>
                  <a:lnTo>
                    <a:pt x="540" y="2631"/>
                  </a:lnTo>
                  <a:cubicBezTo>
                    <a:pt x="203" y="2541"/>
                    <a:pt x="1" y="2182"/>
                    <a:pt x="91" y="1844"/>
                  </a:cubicBezTo>
                  <a:lnTo>
                    <a:pt x="450" y="518"/>
                  </a:lnTo>
                  <a:cubicBezTo>
                    <a:pt x="540" y="180"/>
                    <a:pt x="878" y="1"/>
                    <a:pt x="1215" y="91"/>
                  </a:cubicBezTo>
                  <a:lnTo>
                    <a:pt x="2474" y="428"/>
                  </a:lnTo>
                  <a:cubicBezTo>
                    <a:pt x="2811" y="518"/>
                    <a:pt x="2991" y="855"/>
                    <a:pt x="2901" y="1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01"/>
          <p:cNvGrpSpPr/>
          <p:nvPr/>
        </p:nvGrpSpPr>
        <p:grpSpPr>
          <a:xfrm rot="-2700149">
            <a:off x="970256" y="492697"/>
            <a:ext cx="1506117" cy="1616839"/>
            <a:chOff x="6147400" y="1188050"/>
            <a:chExt cx="923625" cy="991525"/>
          </a:xfrm>
        </p:grpSpPr>
        <p:sp>
          <p:nvSpPr>
            <p:cNvPr id="1385" name="Google Shape;1385;p101"/>
            <p:cNvSpPr/>
            <p:nvPr/>
          </p:nvSpPr>
          <p:spPr>
            <a:xfrm>
              <a:off x="6359325" y="1188050"/>
              <a:ext cx="544750" cy="168550"/>
            </a:xfrm>
            <a:custGeom>
              <a:avLst/>
              <a:gdLst/>
              <a:ahLst/>
              <a:cxnLst/>
              <a:rect l="l" t="t" r="r" b="b"/>
              <a:pathLst>
                <a:path w="21790" h="6742" extrusionOk="0">
                  <a:moveTo>
                    <a:pt x="1051" y="1"/>
                  </a:moveTo>
                  <a:cubicBezTo>
                    <a:pt x="728" y="1"/>
                    <a:pt x="378" y="78"/>
                    <a:pt x="135" y="355"/>
                  </a:cubicBezTo>
                  <a:cubicBezTo>
                    <a:pt x="113" y="355"/>
                    <a:pt x="90" y="378"/>
                    <a:pt x="68" y="400"/>
                  </a:cubicBezTo>
                  <a:cubicBezTo>
                    <a:pt x="45" y="423"/>
                    <a:pt x="23" y="445"/>
                    <a:pt x="0" y="468"/>
                  </a:cubicBezTo>
                  <a:cubicBezTo>
                    <a:pt x="90" y="513"/>
                    <a:pt x="203" y="557"/>
                    <a:pt x="315" y="580"/>
                  </a:cubicBezTo>
                  <a:cubicBezTo>
                    <a:pt x="540" y="670"/>
                    <a:pt x="810" y="737"/>
                    <a:pt x="1035" y="805"/>
                  </a:cubicBezTo>
                  <a:cubicBezTo>
                    <a:pt x="2496" y="1232"/>
                    <a:pt x="3935" y="1569"/>
                    <a:pt x="5374" y="1974"/>
                  </a:cubicBezTo>
                  <a:cubicBezTo>
                    <a:pt x="7263" y="2491"/>
                    <a:pt x="9197" y="2986"/>
                    <a:pt x="11131" y="3526"/>
                  </a:cubicBezTo>
                  <a:cubicBezTo>
                    <a:pt x="12997" y="4043"/>
                    <a:pt x="21632" y="6719"/>
                    <a:pt x="21789" y="6741"/>
                  </a:cubicBezTo>
                  <a:lnTo>
                    <a:pt x="21744" y="6426"/>
                  </a:lnTo>
                  <a:cubicBezTo>
                    <a:pt x="21744" y="6404"/>
                    <a:pt x="21744" y="6404"/>
                    <a:pt x="21744" y="6404"/>
                  </a:cubicBezTo>
                  <a:cubicBezTo>
                    <a:pt x="21722" y="6359"/>
                    <a:pt x="21722" y="6291"/>
                    <a:pt x="21699" y="6224"/>
                  </a:cubicBezTo>
                  <a:cubicBezTo>
                    <a:pt x="21699" y="6224"/>
                    <a:pt x="21699" y="6201"/>
                    <a:pt x="21699" y="6201"/>
                  </a:cubicBezTo>
                  <a:cubicBezTo>
                    <a:pt x="21677" y="6134"/>
                    <a:pt x="21654" y="6067"/>
                    <a:pt x="21632" y="5999"/>
                  </a:cubicBezTo>
                  <a:cubicBezTo>
                    <a:pt x="21609" y="5932"/>
                    <a:pt x="21564" y="5887"/>
                    <a:pt x="21542" y="5819"/>
                  </a:cubicBezTo>
                  <a:cubicBezTo>
                    <a:pt x="21542" y="5819"/>
                    <a:pt x="21542" y="5797"/>
                    <a:pt x="21542" y="5797"/>
                  </a:cubicBezTo>
                  <a:cubicBezTo>
                    <a:pt x="21497" y="5729"/>
                    <a:pt x="21474" y="5684"/>
                    <a:pt x="21429" y="5617"/>
                  </a:cubicBezTo>
                  <a:cubicBezTo>
                    <a:pt x="21384" y="5549"/>
                    <a:pt x="21339" y="5504"/>
                    <a:pt x="21317" y="5459"/>
                  </a:cubicBezTo>
                  <a:cubicBezTo>
                    <a:pt x="21294" y="5437"/>
                    <a:pt x="21294" y="5437"/>
                    <a:pt x="21272" y="5414"/>
                  </a:cubicBezTo>
                  <a:cubicBezTo>
                    <a:pt x="21227" y="5369"/>
                    <a:pt x="21182" y="5324"/>
                    <a:pt x="21137" y="5257"/>
                  </a:cubicBezTo>
                  <a:lnTo>
                    <a:pt x="21114" y="5257"/>
                  </a:lnTo>
                  <a:cubicBezTo>
                    <a:pt x="21070" y="5212"/>
                    <a:pt x="21025" y="5167"/>
                    <a:pt x="20957" y="5122"/>
                  </a:cubicBezTo>
                  <a:cubicBezTo>
                    <a:pt x="20935" y="5100"/>
                    <a:pt x="20935" y="5100"/>
                    <a:pt x="20912" y="5077"/>
                  </a:cubicBezTo>
                  <a:cubicBezTo>
                    <a:pt x="20845" y="5032"/>
                    <a:pt x="20777" y="4987"/>
                    <a:pt x="20710" y="4942"/>
                  </a:cubicBezTo>
                  <a:cubicBezTo>
                    <a:pt x="19945" y="4515"/>
                    <a:pt x="18978" y="4290"/>
                    <a:pt x="18101" y="3998"/>
                  </a:cubicBezTo>
                  <a:cubicBezTo>
                    <a:pt x="15448" y="3166"/>
                    <a:pt x="12862" y="2694"/>
                    <a:pt x="10321" y="2042"/>
                  </a:cubicBezTo>
                  <a:cubicBezTo>
                    <a:pt x="7713" y="1345"/>
                    <a:pt x="5150" y="782"/>
                    <a:pt x="2609" y="265"/>
                  </a:cubicBezTo>
                  <a:cubicBezTo>
                    <a:pt x="2226" y="198"/>
                    <a:pt x="1754" y="63"/>
                    <a:pt x="1327" y="18"/>
                  </a:cubicBezTo>
                  <a:cubicBezTo>
                    <a:pt x="1240" y="8"/>
                    <a:pt x="1146" y="1"/>
                    <a:pt x="1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01"/>
            <p:cNvSpPr/>
            <p:nvPr/>
          </p:nvSpPr>
          <p:spPr>
            <a:xfrm>
              <a:off x="6257000" y="1232325"/>
              <a:ext cx="814025" cy="947250"/>
            </a:xfrm>
            <a:custGeom>
              <a:avLst/>
              <a:gdLst/>
              <a:ahLst/>
              <a:cxnLst/>
              <a:rect l="l" t="t" r="r" b="b"/>
              <a:pathLst>
                <a:path w="32561" h="37890" extrusionOk="0">
                  <a:moveTo>
                    <a:pt x="31054" y="7533"/>
                  </a:moveTo>
                  <a:cubicBezTo>
                    <a:pt x="31436" y="7781"/>
                    <a:pt x="32223" y="8365"/>
                    <a:pt x="32358" y="8883"/>
                  </a:cubicBezTo>
                  <a:cubicBezTo>
                    <a:pt x="32493" y="9377"/>
                    <a:pt x="32201" y="10029"/>
                    <a:pt x="31953" y="10569"/>
                  </a:cubicBezTo>
                  <a:cubicBezTo>
                    <a:pt x="31751" y="11041"/>
                    <a:pt x="31279" y="11918"/>
                    <a:pt x="31459" y="12323"/>
                  </a:cubicBezTo>
                  <a:cubicBezTo>
                    <a:pt x="31616" y="12683"/>
                    <a:pt x="32223" y="12953"/>
                    <a:pt x="32403" y="13335"/>
                  </a:cubicBezTo>
                  <a:cubicBezTo>
                    <a:pt x="32560" y="13650"/>
                    <a:pt x="32358" y="14167"/>
                    <a:pt x="32246" y="14504"/>
                  </a:cubicBezTo>
                  <a:cubicBezTo>
                    <a:pt x="31953" y="15358"/>
                    <a:pt x="31571" y="16123"/>
                    <a:pt x="31144" y="16977"/>
                  </a:cubicBezTo>
                  <a:cubicBezTo>
                    <a:pt x="30896" y="17495"/>
                    <a:pt x="30627" y="18034"/>
                    <a:pt x="30244" y="18304"/>
                  </a:cubicBezTo>
                  <a:cubicBezTo>
                    <a:pt x="29997" y="18484"/>
                    <a:pt x="29637" y="18641"/>
                    <a:pt x="29345" y="18754"/>
                  </a:cubicBezTo>
                  <a:cubicBezTo>
                    <a:pt x="29008" y="18866"/>
                    <a:pt x="28648" y="18889"/>
                    <a:pt x="28445" y="19069"/>
                  </a:cubicBezTo>
                  <a:cubicBezTo>
                    <a:pt x="28153" y="19338"/>
                    <a:pt x="27861" y="19878"/>
                    <a:pt x="27636" y="20283"/>
                  </a:cubicBezTo>
                  <a:cubicBezTo>
                    <a:pt x="27051" y="21317"/>
                    <a:pt x="26354" y="22801"/>
                    <a:pt x="25905" y="23768"/>
                  </a:cubicBezTo>
                  <a:cubicBezTo>
                    <a:pt x="25207" y="25320"/>
                    <a:pt x="24533" y="27029"/>
                    <a:pt x="24083" y="28333"/>
                  </a:cubicBezTo>
                  <a:cubicBezTo>
                    <a:pt x="23319" y="30514"/>
                    <a:pt x="22419" y="32875"/>
                    <a:pt x="21632" y="35146"/>
                  </a:cubicBezTo>
                  <a:cubicBezTo>
                    <a:pt x="21385" y="35821"/>
                    <a:pt x="21160" y="36877"/>
                    <a:pt x="20508" y="37395"/>
                  </a:cubicBezTo>
                  <a:cubicBezTo>
                    <a:pt x="19923" y="37889"/>
                    <a:pt x="18889" y="37664"/>
                    <a:pt x="18079" y="37507"/>
                  </a:cubicBezTo>
                  <a:cubicBezTo>
                    <a:pt x="17135" y="37327"/>
                    <a:pt x="16303" y="37102"/>
                    <a:pt x="15539" y="36855"/>
                  </a:cubicBezTo>
                  <a:cubicBezTo>
                    <a:pt x="13830" y="36338"/>
                    <a:pt x="12053" y="35776"/>
                    <a:pt x="10367" y="35146"/>
                  </a:cubicBezTo>
                  <a:cubicBezTo>
                    <a:pt x="9332" y="34764"/>
                    <a:pt x="8500" y="34404"/>
                    <a:pt x="7736" y="34112"/>
                  </a:cubicBezTo>
                  <a:cubicBezTo>
                    <a:pt x="6027" y="33460"/>
                    <a:pt x="4341" y="32830"/>
                    <a:pt x="2497" y="32065"/>
                  </a:cubicBezTo>
                  <a:cubicBezTo>
                    <a:pt x="1193" y="31526"/>
                    <a:pt x="1" y="30694"/>
                    <a:pt x="23" y="29457"/>
                  </a:cubicBezTo>
                  <a:cubicBezTo>
                    <a:pt x="23" y="28940"/>
                    <a:pt x="248" y="28310"/>
                    <a:pt x="428" y="27658"/>
                  </a:cubicBezTo>
                  <a:cubicBezTo>
                    <a:pt x="585" y="27051"/>
                    <a:pt x="743" y="26421"/>
                    <a:pt x="923" y="25859"/>
                  </a:cubicBezTo>
                  <a:cubicBezTo>
                    <a:pt x="1328" y="24600"/>
                    <a:pt x="1867" y="23341"/>
                    <a:pt x="2362" y="22172"/>
                  </a:cubicBezTo>
                  <a:cubicBezTo>
                    <a:pt x="3936" y="18484"/>
                    <a:pt x="5308" y="14729"/>
                    <a:pt x="6904" y="11041"/>
                  </a:cubicBezTo>
                  <a:cubicBezTo>
                    <a:pt x="7916" y="8703"/>
                    <a:pt x="9220" y="6027"/>
                    <a:pt x="10457" y="3576"/>
                  </a:cubicBezTo>
                  <a:cubicBezTo>
                    <a:pt x="11244" y="1979"/>
                    <a:pt x="12436" y="91"/>
                    <a:pt x="13852" y="23"/>
                  </a:cubicBezTo>
                  <a:cubicBezTo>
                    <a:pt x="14459" y="1"/>
                    <a:pt x="15224" y="293"/>
                    <a:pt x="15921" y="495"/>
                  </a:cubicBezTo>
                  <a:cubicBezTo>
                    <a:pt x="18012" y="1148"/>
                    <a:pt x="20238" y="2272"/>
                    <a:pt x="22352" y="3306"/>
                  </a:cubicBezTo>
                  <a:cubicBezTo>
                    <a:pt x="24645" y="4453"/>
                    <a:pt x="26602" y="5262"/>
                    <a:pt x="28828" y="6342"/>
                  </a:cubicBezTo>
                  <a:cubicBezTo>
                    <a:pt x="29592" y="6701"/>
                    <a:pt x="30312" y="7084"/>
                    <a:pt x="31054" y="75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01"/>
            <p:cNvSpPr/>
            <p:nvPr/>
          </p:nvSpPr>
          <p:spPr>
            <a:xfrm>
              <a:off x="6574625" y="1332950"/>
              <a:ext cx="416575" cy="220950"/>
            </a:xfrm>
            <a:custGeom>
              <a:avLst/>
              <a:gdLst/>
              <a:ahLst/>
              <a:cxnLst/>
              <a:rect l="l" t="t" r="r" b="b"/>
              <a:pathLst>
                <a:path w="16663" h="8838" extrusionOk="0">
                  <a:moveTo>
                    <a:pt x="16572" y="7533"/>
                  </a:moveTo>
                  <a:cubicBezTo>
                    <a:pt x="16617" y="7466"/>
                    <a:pt x="16640" y="7376"/>
                    <a:pt x="16662" y="7309"/>
                  </a:cubicBezTo>
                  <a:cubicBezTo>
                    <a:pt x="16190" y="7084"/>
                    <a:pt x="15695" y="6859"/>
                    <a:pt x="15223" y="6634"/>
                  </a:cubicBezTo>
                  <a:cubicBezTo>
                    <a:pt x="13065" y="5577"/>
                    <a:pt x="11131" y="4655"/>
                    <a:pt x="8927" y="3643"/>
                  </a:cubicBezTo>
                  <a:cubicBezTo>
                    <a:pt x="7601" y="3036"/>
                    <a:pt x="6206" y="2474"/>
                    <a:pt x="4767" y="1822"/>
                  </a:cubicBezTo>
                  <a:cubicBezTo>
                    <a:pt x="4183" y="1552"/>
                    <a:pt x="3576" y="1282"/>
                    <a:pt x="2699" y="900"/>
                  </a:cubicBezTo>
                  <a:cubicBezTo>
                    <a:pt x="2159" y="675"/>
                    <a:pt x="877" y="1"/>
                    <a:pt x="607" y="113"/>
                  </a:cubicBezTo>
                  <a:cubicBezTo>
                    <a:pt x="338" y="226"/>
                    <a:pt x="0" y="878"/>
                    <a:pt x="113" y="1125"/>
                  </a:cubicBezTo>
                  <a:cubicBezTo>
                    <a:pt x="203" y="1350"/>
                    <a:pt x="607" y="1485"/>
                    <a:pt x="1035" y="1687"/>
                  </a:cubicBezTo>
                  <a:cubicBezTo>
                    <a:pt x="2137" y="2204"/>
                    <a:pt x="3216" y="2744"/>
                    <a:pt x="4138" y="3149"/>
                  </a:cubicBezTo>
                  <a:cubicBezTo>
                    <a:pt x="7668" y="4723"/>
                    <a:pt x="11086" y="6544"/>
                    <a:pt x="14504" y="8163"/>
                  </a:cubicBezTo>
                  <a:cubicBezTo>
                    <a:pt x="14953" y="8365"/>
                    <a:pt x="15516" y="8658"/>
                    <a:pt x="15943" y="8838"/>
                  </a:cubicBezTo>
                  <a:cubicBezTo>
                    <a:pt x="16168" y="8410"/>
                    <a:pt x="16393" y="7983"/>
                    <a:pt x="16572" y="75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01"/>
            <p:cNvSpPr/>
            <p:nvPr/>
          </p:nvSpPr>
          <p:spPr>
            <a:xfrm>
              <a:off x="6525150" y="1408275"/>
              <a:ext cx="427825" cy="225450"/>
            </a:xfrm>
            <a:custGeom>
              <a:avLst/>
              <a:gdLst/>
              <a:ahLst/>
              <a:cxnLst/>
              <a:rect l="l" t="t" r="r" b="b"/>
              <a:pathLst>
                <a:path w="17113" h="9018" extrusionOk="0">
                  <a:moveTo>
                    <a:pt x="17112" y="7556"/>
                  </a:moveTo>
                  <a:cubicBezTo>
                    <a:pt x="16528" y="7219"/>
                    <a:pt x="15853" y="6949"/>
                    <a:pt x="15224" y="6634"/>
                  </a:cubicBezTo>
                  <a:cubicBezTo>
                    <a:pt x="13065" y="5577"/>
                    <a:pt x="11131" y="4655"/>
                    <a:pt x="8927" y="3666"/>
                  </a:cubicBezTo>
                  <a:cubicBezTo>
                    <a:pt x="7601" y="3059"/>
                    <a:pt x="6207" y="2474"/>
                    <a:pt x="4768" y="1822"/>
                  </a:cubicBezTo>
                  <a:cubicBezTo>
                    <a:pt x="4183" y="1552"/>
                    <a:pt x="3576" y="1282"/>
                    <a:pt x="2699" y="900"/>
                  </a:cubicBezTo>
                  <a:cubicBezTo>
                    <a:pt x="2159" y="675"/>
                    <a:pt x="878" y="1"/>
                    <a:pt x="608" y="113"/>
                  </a:cubicBezTo>
                  <a:cubicBezTo>
                    <a:pt x="338" y="226"/>
                    <a:pt x="1" y="878"/>
                    <a:pt x="113" y="1125"/>
                  </a:cubicBezTo>
                  <a:cubicBezTo>
                    <a:pt x="203" y="1350"/>
                    <a:pt x="608" y="1485"/>
                    <a:pt x="1035" y="1687"/>
                  </a:cubicBezTo>
                  <a:cubicBezTo>
                    <a:pt x="2137" y="2227"/>
                    <a:pt x="3216" y="2744"/>
                    <a:pt x="4138" y="3171"/>
                  </a:cubicBezTo>
                  <a:cubicBezTo>
                    <a:pt x="7691" y="4723"/>
                    <a:pt x="11086" y="6544"/>
                    <a:pt x="14504" y="8163"/>
                  </a:cubicBezTo>
                  <a:cubicBezTo>
                    <a:pt x="15179" y="8478"/>
                    <a:pt x="16078" y="8973"/>
                    <a:pt x="16483" y="9018"/>
                  </a:cubicBezTo>
                  <a:cubicBezTo>
                    <a:pt x="16708" y="8523"/>
                    <a:pt x="16910" y="8051"/>
                    <a:pt x="17112" y="7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01"/>
            <p:cNvSpPr/>
            <p:nvPr/>
          </p:nvSpPr>
          <p:spPr>
            <a:xfrm>
              <a:off x="6510525" y="1496550"/>
              <a:ext cx="407025" cy="215875"/>
            </a:xfrm>
            <a:custGeom>
              <a:avLst/>
              <a:gdLst/>
              <a:ahLst/>
              <a:cxnLst/>
              <a:rect l="l" t="t" r="r" b="b"/>
              <a:pathLst>
                <a:path w="16281" h="8635" extrusionOk="0">
                  <a:moveTo>
                    <a:pt x="16281" y="7128"/>
                  </a:moveTo>
                  <a:cubicBezTo>
                    <a:pt x="15921" y="6971"/>
                    <a:pt x="15561" y="6791"/>
                    <a:pt x="15224" y="6633"/>
                  </a:cubicBezTo>
                  <a:cubicBezTo>
                    <a:pt x="13065" y="5576"/>
                    <a:pt x="11131" y="4632"/>
                    <a:pt x="8928" y="3643"/>
                  </a:cubicBezTo>
                  <a:cubicBezTo>
                    <a:pt x="7579" y="3036"/>
                    <a:pt x="6207" y="2473"/>
                    <a:pt x="4768" y="1821"/>
                  </a:cubicBezTo>
                  <a:cubicBezTo>
                    <a:pt x="4161" y="1552"/>
                    <a:pt x="3576" y="1282"/>
                    <a:pt x="2677" y="899"/>
                  </a:cubicBezTo>
                  <a:cubicBezTo>
                    <a:pt x="2160" y="675"/>
                    <a:pt x="855" y="0"/>
                    <a:pt x="608" y="112"/>
                  </a:cubicBezTo>
                  <a:cubicBezTo>
                    <a:pt x="338" y="225"/>
                    <a:pt x="1" y="854"/>
                    <a:pt x="113" y="1124"/>
                  </a:cubicBezTo>
                  <a:cubicBezTo>
                    <a:pt x="203" y="1349"/>
                    <a:pt x="608" y="1484"/>
                    <a:pt x="1035" y="1686"/>
                  </a:cubicBezTo>
                  <a:cubicBezTo>
                    <a:pt x="2115" y="2204"/>
                    <a:pt x="3216" y="2743"/>
                    <a:pt x="4138" y="3148"/>
                  </a:cubicBezTo>
                  <a:cubicBezTo>
                    <a:pt x="7669" y="4722"/>
                    <a:pt x="11086" y="6543"/>
                    <a:pt x="14504" y="8162"/>
                  </a:cubicBezTo>
                  <a:cubicBezTo>
                    <a:pt x="14819" y="8297"/>
                    <a:pt x="15156" y="8477"/>
                    <a:pt x="15494" y="8635"/>
                  </a:cubicBezTo>
                  <a:cubicBezTo>
                    <a:pt x="15764" y="8140"/>
                    <a:pt x="16033" y="7645"/>
                    <a:pt x="16281" y="7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01"/>
            <p:cNvSpPr/>
            <p:nvPr/>
          </p:nvSpPr>
          <p:spPr>
            <a:xfrm>
              <a:off x="6461075" y="1571875"/>
              <a:ext cx="414325" cy="219250"/>
            </a:xfrm>
            <a:custGeom>
              <a:avLst/>
              <a:gdLst/>
              <a:ahLst/>
              <a:cxnLst/>
              <a:rect l="l" t="t" r="r" b="b"/>
              <a:pathLst>
                <a:path w="16573" h="8770" extrusionOk="0">
                  <a:moveTo>
                    <a:pt x="16572" y="7263"/>
                  </a:moveTo>
                  <a:cubicBezTo>
                    <a:pt x="16123" y="7061"/>
                    <a:pt x="15650" y="6858"/>
                    <a:pt x="15223" y="6633"/>
                  </a:cubicBezTo>
                  <a:cubicBezTo>
                    <a:pt x="13064" y="5577"/>
                    <a:pt x="11131" y="4655"/>
                    <a:pt x="8927" y="3665"/>
                  </a:cubicBezTo>
                  <a:cubicBezTo>
                    <a:pt x="7578" y="3058"/>
                    <a:pt x="6206" y="2474"/>
                    <a:pt x="4767" y="1821"/>
                  </a:cubicBezTo>
                  <a:cubicBezTo>
                    <a:pt x="4160" y="1552"/>
                    <a:pt x="3575" y="1282"/>
                    <a:pt x="2676" y="900"/>
                  </a:cubicBezTo>
                  <a:cubicBezTo>
                    <a:pt x="2159" y="675"/>
                    <a:pt x="855" y="0"/>
                    <a:pt x="607" y="113"/>
                  </a:cubicBezTo>
                  <a:cubicBezTo>
                    <a:pt x="337" y="225"/>
                    <a:pt x="0" y="877"/>
                    <a:pt x="113" y="1124"/>
                  </a:cubicBezTo>
                  <a:cubicBezTo>
                    <a:pt x="203" y="1349"/>
                    <a:pt x="607" y="1484"/>
                    <a:pt x="1035" y="1687"/>
                  </a:cubicBezTo>
                  <a:cubicBezTo>
                    <a:pt x="2114" y="2204"/>
                    <a:pt x="3216" y="2743"/>
                    <a:pt x="4138" y="3148"/>
                  </a:cubicBezTo>
                  <a:cubicBezTo>
                    <a:pt x="7668" y="4722"/>
                    <a:pt x="11086" y="6543"/>
                    <a:pt x="14504" y="8162"/>
                  </a:cubicBezTo>
                  <a:cubicBezTo>
                    <a:pt x="14886" y="8342"/>
                    <a:pt x="15336" y="8590"/>
                    <a:pt x="15740" y="8770"/>
                  </a:cubicBezTo>
                  <a:cubicBezTo>
                    <a:pt x="16010" y="8252"/>
                    <a:pt x="16280" y="7758"/>
                    <a:pt x="16572" y="72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01"/>
            <p:cNvSpPr/>
            <p:nvPr/>
          </p:nvSpPr>
          <p:spPr>
            <a:xfrm>
              <a:off x="6430150" y="1645500"/>
              <a:ext cx="417125" cy="220950"/>
            </a:xfrm>
            <a:custGeom>
              <a:avLst/>
              <a:gdLst/>
              <a:ahLst/>
              <a:cxnLst/>
              <a:rect l="l" t="t" r="r" b="b"/>
              <a:pathLst>
                <a:path w="16685" h="8838" extrusionOk="0">
                  <a:moveTo>
                    <a:pt x="16595" y="7533"/>
                  </a:moveTo>
                  <a:cubicBezTo>
                    <a:pt x="16618" y="7444"/>
                    <a:pt x="16640" y="7376"/>
                    <a:pt x="16685" y="7309"/>
                  </a:cubicBezTo>
                  <a:cubicBezTo>
                    <a:pt x="16213" y="7061"/>
                    <a:pt x="15696" y="6859"/>
                    <a:pt x="15223" y="6634"/>
                  </a:cubicBezTo>
                  <a:cubicBezTo>
                    <a:pt x="13065" y="5577"/>
                    <a:pt x="11153" y="4633"/>
                    <a:pt x="8950" y="3643"/>
                  </a:cubicBezTo>
                  <a:cubicBezTo>
                    <a:pt x="7601" y="3036"/>
                    <a:pt x="6229" y="2474"/>
                    <a:pt x="4767" y="1822"/>
                  </a:cubicBezTo>
                  <a:cubicBezTo>
                    <a:pt x="4183" y="1530"/>
                    <a:pt x="3598" y="1282"/>
                    <a:pt x="2699" y="900"/>
                  </a:cubicBezTo>
                  <a:cubicBezTo>
                    <a:pt x="2159" y="675"/>
                    <a:pt x="877" y="1"/>
                    <a:pt x="608" y="91"/>
                  </a:cubicBezTo>
                  <a:cubicBezTo>
                    <a:pt x="360" y="226"/>
                    <a:pt x="0" y="855"/>
                    <a:pt x="113" y="1125"/>
                  </a:cubicBezTo>
                  <a:cubicBezTo>
                    <a:pt x="225" y="1350"/>
                    <a:pt x="608" y="1485"/>
                    <a:pt x="1035" y="1687"/>
                  </a:cubicBezTo>
                  <a:cubicBezTo>
                    <a:pt x="2137" y="2204"/>
                    <a:pt x="3216" y="2744"/>
                    <a:pt x="4138" y="3149"/>
                  </a:cubicBezTo>
                  <a:cubicBezTo>
                    <a:pt x="7691" y="4723"/>
                    <a:pt x="11108" y="6522"/>
                    <a:pt x="14526" y="8141"/>
                  </a:cubicBezTo>
                  <a:cubicBezTo>
                    <a:pt x="14976" y="8365"/>
                    <a:pt x="15516" y="8658"/>
                    <a:pt x="15965" y="8838"/>
                  </a:cubicBezTo>
                  <a:cubicBezTo>
                    <a:pt x="16190" y="8410"/>
                    <a:pt x="16415" y="7983"/>
                    <a:pt x="16595" y="75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01"/>
            <p:cNvSpPr/>
            <p:nvPr/>
          </p:nvSpPr>
          <p:spPr>
            <a:xfrm>
              <a:off x="6380675" y="1720825"/>
              <a:ext cx="427825" cy="224900"/>
            </a:xfrm>
            <a:custGeom>
              <a:avLst/>
              <a:gdLst/>
              <a:ahLst/>
              <a:cxnLst/>
              <a:rect l="l" t="t" r="r" b="b"/>
              <a:pathLst>
                <a:path w="17113" h="8996" extrusionOk="0">
                  <a:moveTo>
                    <a:pt x="17112" y="7556"/>
                  </a:moveTo>
                  <a:cubicBezTo>
                    <a:pt x="16528" y="7196"/>
                    <a:pt x="15853" y="6926"/>
                    <a:pt x="15224" y="6634"/>
                  </a:cubicBezTo>
                  <a:cubicBezTo>
                    <a:pt x="13087" y="5577"/>
                    <a:pt x="11154" y="4633"/>
                    <a:pt x="8950" y="3644"/>
                  </a:cubicBezTo>
                  <a:cubicBezTo>
                    <a:pt x="7601" y="3036"/>
                    <a:pt x="6229" y="2474"/>
                    <a:pt x="4790" y="1822"/>
                  </a:cubicBezTo>
                  <a:cubicBezTo>
                    <a:pt x="4183" y="1552"/>
                    <a:pt x="3598" y="1283"/>
                    <a:pt x="2699" y="900"/>
                  </a:cubicBezTo>
                  <a:cubicBezTo>
                    <a:pt x="2159" y="675"/>
                    <a:pt x="878" y="1"/>
                    <a:pt x="630" y="113"/>
                  </a:cubicBezTo>
                  <a:cubicBezTo>
                    <a:pt x="361" y="226"/>
                    <a:pt x="1" y="855"/>
                    <a:pt x="113" y="1125"/>
                  </a:cubicBezTo>
                  <a:cubicBezTo>
                    <a:pt x="226" y="1350"/>
                    <a:pt x="608" y="1485"/>
                    <a:pt x="1058" y="1687"/>
                  </a:cubicBezTo>
                  <a:cubicBezTo>
                    <a:pt x="2137" y="2204"/>
                    <a:pt x="3216" y="2744"/>
                    <a:pt x="4161" y="3149"/>
                  </a:cubicBezTo>
                  <a:cubicBezTo>
                    <a:pt x="7691" y="4723"/>
                    <a:pt x="11109" y="6544"/>
                    <a:pt x="14527" y="8163"/>
                  </a:cubicBezTo>
                  <a:cubicBezTo>
                    <a:pt x="15179" y="8478"/>
                    <a:pt x="16078" y="8973"/>
                    <a:pt x="16505" y="8995"/>
                  </a:cubicBezTo>
                  <a:cubicBezTo>
                    <a:pt x="16708" y="8523"/>
                    <a:pt x="16910" y="8028"/>
                    <a:pt x="17112" y="7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01"/>
            <p:cNvSpPr/>
            <p:nvPr/>
          </p:nvSpPr>
          <p:spPr>
            <a:xfrm>
              <a:off x="6366075" y="1808525"/>
              <a:ext cx="407575" cy="216450"/>
            </a:xfrm>
            <a:custGeom>
              <a:avLst/>
              <a:gdLst/>
              <a:ahLst/>
              <a:cxnLst/>
              <a:rect l="l" t="t" r="r" b="b"/>
              <a:pathLst>
                <a:path w="16303" h="8658" extrusionOk="0">
                  <a:moveTo>
                    <a:pt x="16302" y="7151"/>
                  </a:moveTo>
                  <a:cubicBezTo>
                    <a:pt x="15943" y="6971"/>
                    <a:pt x="15583" y="6814"/>
                    <a:pt x="15223" y="6656"/>
                  </a:cubicBezTo>
                  <a:cubicBezTo>
                    <a:pt x="13064" y="5600"/>
                    <a:pt x="11131" y="4655"/>
                    <a:pt x="8927" y="3666"/>
                  </a:cubicBezTo>
                  <a:cubicBezTo>
                    <a:pt x="7600" y="3059"/>
                    <a:pt x="6206" y="2497"/>
                    <a:pt x="4767" y="1822"/>
                  </a:cubicBezTo>
                  <a:cubicBezTo>
                    <a:pt x="4182" y="1552"/>
                    <a:pt x="3575" y="1305"/>
                    <a:pt x="2698" y="923"/>
                  </a:cubicBezTo>
                  <a:cubicBezTo>
                    <a:pt x="2159" y="698"/>
                    <a:pt x="877" y="1"/>
                    <a:pt x="607" y="113"/>
                  </a:cubicBezTo>
                  <a:cubicBezTo>
                    <a:pt x="337" y="225"/>
                    <a:pt x="0" y="878"/>
                    <a:pt x="113" y="1125"/>
                  </a:cubicBezTo>
                  <a:cubicBezTo>
                    <a:pt x="202" y="1350"/>
                    <a:pt x="607" y="1507"/>
                    <a:pt x="1034" y="1710"/>
                  </a:cubicBezTo>
                  <a:cubicBezTo>
                    <a:pt x="2136" y="2227"/>
                    <a:pt x="3216" y="2744"/>
                    <a:pt x="4137" y="3171"/>
                  </a:cubicBezTo>
                  <a:cubicBezTo>
                    <a:pt x="7668" y="4745"/>
                    <a:pt x="11086" y="6544"/>
                    <a:pt x="14503" y="8163"/>
                  </a:cubicBezTo>
                  <a:cubicBezTo>
                    <a:pt x="14818" y="8320"/>
                    <a:pt x="15156" y="8500"/>
                    <a:pt x="15493" y="8658"/>
                  </a:cubicBezTo>
                  <a:cubicBezTo>
                    <a:pt x="15763" y="8163"/>
                    <a:pt x="16033" y="7646"/>
                    <a:pt x="16302" y="71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01"/>
            <p:cNvSpPr/>
            <p:nvPr/>
          </p:nvSpPr>
          <p:spPr>
            <a:xfrm>
              <a:off x="6316600" y="1884425"/>
              <a:ext cx="414325" cy="218700"/>
            </a:xfrm>
            <a:custGeom>
              <a:avLst/>
              <a:gdLst/>
              <a:ahLst/>
              <a:cxnLst/>
              <a:rect l="l" t="t" r="r" b="b"/>
              <a:pathLst>
                <a:path w="16573" h="8748" extrusionOk="0">
                  <a:moveTo>
                    <a:pt x="16572" y="7263"/>
                  </a:moveTo>
                  <a:cubicBezTo>
                    <a:pt x="16123" y="7038"/>
                    <a:pt x="15673" y="6836"/>
                    <a:pt x="15223" y="6633"/>
                  </a:cubicBezTo>
                  <a:cubicBezTo>
                    <a:pt x="13065" y="5577"/>
                    <a:pt x="11131" y="4632"/>
                    <a:pt x="8927" y="3643"/>
                  </a:cubicBezTo>
                  <a:cubicBezTo>
                    <a:pt x="7601" y="3036"/>
                    <a:pt x="6206" y="2474"/>
                    <a:pt x="4767" y="1822"/>
                  </a:cubicBezTo>
                  <a:cubicBezTo>
                    <a:pt x="4183" y="1552"/>
                    <a:pt x="3576" y="1282"/>
                    <a:pt x="2699" y="900"/>
                  </a:cubicBezTo>
                  <a:cubicBezTo>
                    <a:pt x="2159" y="675"/>
                    <a:pt x="877" y="0"/>
                    <a:pt x="607" y="113"/>
                  </a:cubicBezTo>
                  <a:cubicBezTo>
                    <a:pt x="338" y="225"/>
                    <a:pt x="0" y="855"/>
                    <a:pt x="113" y="1124"/>
                  </a:cubicBezTo>
                  <a:cubicBezTo>
                    <a:pt x="203" y="1349"/>
                    <a:pt x="607" y="1484"/>
                    <a:pt x="1035" y="1687"/>
                  </a:cubicBezTo>
                  <a:cubicBezTo>
                    <a:pt x="2137" y="2204"/>
                    <a:pt x="3216" y="2743"/>
                    <a:pt x="4138" y="3148"/>
                  </a:cubicBezTo>
                  <a:cubicBezTo>
                    <a:pt x="7691" y="4722"/>
                    <a:pt x="11086" y="6544"/>
                    <a:pt x="14504" y="8163"/>
                  </a:cubicBezTo>
                  <a:cubicBezTo>
                    <a:pt x="14886" y="8342"/>
                    <a:pt x="15336" y="8567"/>
                    <a:pt x="15740" y="8747"/>
                  </a:cubicBezTo>
                  <a:cubicBezTo>
                    <a:pt x="16010" y="8252"/>
                    <a:pt x="16303" y="7758"/>
                    <a:pt x="16572" y="72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01"/>
            <p:cNvSpPr/>
            <p:nvPr/>
          </p:nvSpPr>
          <p:spPr>
            <a:xfrm>
              <a:off x="6613975" y="1263800"/>
              <a:ext cx="39925" cy="21950"/>
            </a:xfrm>
            <a:custGeom>
              <a:avLst/>
              <a:gdLst/>
              <a:ahLst/>
              <a:cxnLst/>
              <a:rect l="l" t="t" r="r" b="b"/>
              <a:pathLst>
                <a:path w="1597" h="878" extrusionOk="0">
                  <a:moveTo>
                    <a:pt x="0" y="203"/>
                  </a:moveTo>
                  <a:cubicBezTo>
                    <a:pt x="158" y="68"/>
                    <a:pt x="360" y="1"/>
                    <a:pt x="540" y="1"/>
                  </a:cubicBezTo>
                  <a:cubicBezTo>
                    <a:pt x="787" y="1"/>
                    <a:pt x="1597" y="203"/>
                    <a:pt x="1439" y="541"/>
                  </a:cubicBezTo>
                  <a:cubicBezTo>
                    <a:pt x="1282" y="878"/>
                    <a:pt x="45" y="631"/>
                    <a:pt x="0" y="2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01"/>
            <p:cNvSpPr/>
            <p:nvPr/>
          </p:nvSpPr>
          <p:spPr>
            <a:xfrm>
              <a:off x="6563950" y="1259875"/>
              <a:ext cx="32050" cy="27000"/>
            </a:xfrm>
            <a:custGeom>
              <a:avLst/>
              <a:gdLst/>
              <a:ahLst/>
              <a:cxnLst/>
              <a:rect l="l" t="t" r="r" b="b"/>
              <a:pathLst>
                <a:path w="1282" h="1080" extrusionOk="0">
                  <a:moveTo>
                    <a:pt x="1259" y="585"/>
                  </a:moveTo>
                  <a:cubicBezTo>
                    <a:pt x="1057" y="810"/>
                    <a:pt x="675" y="1080"/>
                    <a:pt x="472" y="945"/>
                  </a:cubicBezTo>
                  <a:cubicBezTo>
                    <a:pt x="0" y="608"/>
                    <a:pt x="1282" y="1"/>
                    <a:pt x="1259" y="5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01"/>
            <p:cNvSpPr/>
            <p:nvPr/>
          </p:nvSpPr>
          <p:spPr>
            <a:xfrm>
              <a:off x="6601050" y="1285725"/>
              <a:ext cx="19125" cy="15775"/>
            </a:xfrm>
            <a:custGeom>
              <a:avLst/>
              <a:gdLst/>
              <a:ahLst/>
              <a:cxnLst/>
              <a:rect l="l" t="t" r="r" b="b"/>
              <a:pathLst>
                <a:path w="765" h="631" extrusionOk="0">
                  <a:moveTo>
                    <a:pt x="765" y="293"/>
                  </a:moveTo>
                  <a:cubicBezTo>
                    <a:pt x="720" y="338"/>
                    <a:pt x="720" y="383"/>
                    <a:pt x="742" y="428"/>
                  </a:cubicBezTo>
                  <a:cubicBezTo>
                    <a:pt x="517" y="630"/>
                    <a:pt x="293" y="630"/>
                    <a:pt x="0" y="473"/>
                  </a:cubicBezTo>
                  <a:cubicBezTo>
                    <a:pt x="0" y="406"/>
                    <a:pt x="23" y="338"/>
                    <a:pt x="0" y="293"/>
                  </a:cubicBezTo>
                  <a:cubicBezTo>
                    <a:pt x="225" y="113"/>
                    <a:pt x="540" y="1"/>
                    <a:pt x="765" y="2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01"/>
            <p:cNvSpPr/>
            <p:nvPr/>
          </p:nvSpPr>
          <p:spPr>
            <a:xfrm>
              <a:off x="7021525" y="1429650"/>
              <a:ext cx="28125" cy="32050"/>
            </a:xfrm>
            <a:custGeom>
              <a:avLst/>
              <a:gdLst/>
              <a:ahLst/>
              <a:cxnLst/>
              <a:rect l="l" t="t" r="r" b="b"/>
              <a:pathLst>
                <a:path w="1125" h="1282" extrusionOk="0">
                  <a:moveTo>
                    <a:pt x="1125" y="742"/>
                  </a:moveTo>
                  <a:cubicBezTo>
                    <a:pt x="967" y="1282"/>
                    <a:pt x="1" y="607"/>
                    <a:pt x="180" y="315"/>
                  </a:cubicBezTo>
                  <a:cubicBezTo>
                    <a:pt x="338" y="0"/>
                    <a:pt x="1035" y="427"/>
                    <a:pt x="1125" y="7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01"/>
            <p:cNvSpPr/>
            <p:nvPr/>
          </p:nvSpPr>
          <p:spPr>
            <a:xfrm>
              <a:off x="6975425" y="1409975"/>
              <a:ext cx="39375" cy="30925"/>
            </a:xfrm>
            <a:custGeom>
              <a:avLst/>
              <a:gdLst/>
              <a:ahLst/>
              <a:cxnLst/>
              <a:rect l="l" t="t" r="r" b="b"/>
              <a:pathLst>
                <a:path w="1575" h="1237" extrusionOk="0">
                  <a:moveTo>
                    <a:pt x="1080" y="427"/>
                  </a:moveTo>
                  <a:cubicBezTo>
                    <a:pt x="1372" y="585"/>
                    <a:pt x="1575" y="675"/>
                    <a:pt x="1440" y="900"/>
                  </a:cubicBezTo>
                  <a:cubicBezTo>
                    <a:pt x="1260" y="1237"/>
                    <a:pt x="1" y="652"/>
                    <a:pt x="181" y="293"/>
                  </a:cubicBezTo>
                  <a:cubicBezTo>
                    <a:pt x="316" y="0"/>
                    <a:pt x="810" y="270"/>
                    <a:pt x="1080" y="4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01"/>
            <p:cNvSpPr/>
            <p:nvPr/>
          </p:nvSpPr>
          <p:spPr>
            <a:xfrm>
              <a:off x="7035025" y="1461125"/>
              <a:ext cx="17450" cy="23075"/>
            </a:xfrm>
            <a:custGeom>
              <a:avLst/>
              <a:gdLst/>
              <a:ahLst/>
              <a:cxnLst/>
              <a:rect l="l" t="t" r="r" b="b"/>
              <a:pathLst>
                <a:path w="698" h="923" extrusionOk="0">
                  <a:moveTo>
                    <a:pt x="652" y="360"/>
                  </a:moveTo>
                  <a:cubicBezTo>
                    <a:pt x="697" y="630"/>
                    <a:pt x="405" y="922"/>
                    <a:pt x="225" y="765"/>
                  </a:cubicBezTo>
                  <a:cubicBezTo>
                    <a:pt x="0" y="563"/>
                    <a:pt x="405" y="0"/>
                    <a:pt x="652" y="3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01"/>
            <p:cNvSpPr/>
            <p:nvPr/>
          </p:nvSpPr>
          <p:spPr>
            <a:xfrm>
              <a:off x="6977125" y="1562300"/>
              <a:ext cx="73100" cy="107975"/>
            </a:xfrm>
            <a:custGeom>
              <a:avLst/>
              <a:gdLst/>
              <a:ahLst/>
              <a:cxnLst/>
              <a:rect l="l" t="t" r="r" b="b"/>
              <a:pathLst>
                <a:path w="2924" h="4319" extrusionOk="0">
                  <a:moveTo>
                    <a:pt x="0" y="3868"/>
                  </a:moveTo>
                  <a:cubicBezTo>
                    <a:pt x="90" y="3329"/>
                    <a:pt x="517" y="2654"/>
                    <a:pt x="922" y="1935"/>
                  </a:cubicBezTo>
                  <a:cubicBezTo>
                    <a:pt x="1102" y="1620"/>
                    <a:pt x="1259" y="1350"/>
                    <a:pt x="1462" y="968"/>
                  </a:cubicBezTo>
                  <a:cubicBezTo>
                    <a:pt x="1619" y="698"/>
                    <a:pt x="1822" y="181"/>
                    <a:pt x="2046" y="91"/>
                  </a:cubicBezTo>
                  <a:cubicBezTo>
                    <a:pt x="2294" y="1"/>
                    <a:pt x="2811" y="316"/>
                    <a:pt x="2878" y="563"/>
                  </a:cubicBezTo>
                  <a:cubicBezTo>
                    <a:pt x="2923" y="743"/>
                    <a:pt x="2654" y="1193"/>
                    <a:pt x="2496" y="1507"/>
                  </a:cubicBezTo>
                  <a:cubicBezTo>
                    <a:pt x="2159" y="2182"/>
                    <a:pt x="1934" y="2677"/>
                    <a:pt x="1552" y="3396"/>
                  </a:cubicBezTo>
                  <a:cubicBezTo>
                    <a:pt x="1394" y="3711"/>
                    <a:pt x="1169" y="4161"/>
                    <a:pt x="922" y="4228"/>
                  </a:cubicBezTo>
                  <a:cubicBezTo>
                    <a:pt x="675" y="4318"/>
                    <a:pt x="225" y="4048"/>
                    <a:pt x="0" y="38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01"/>
            <p:cNvSpPr/>
            <p:nvPr/>
          </p:nvSpPr>
          <p:spPr>
            <a:xfrm>
              <a:off x="6147400" y="1199725"/>
              <a:ext cx="753300" cy="945375"/>
            </a:xfrm>
            <a:custGeom>
              <a:avLst/>
              <a:gdLst/>
              <a:ahLst/>
              <a:cxnLst/>
              <a:rect l="l" t="t" r="r" b="b"/>
              <a:pathLst>
                <a:path w="30132" h="37815" extrusionOk="0">
                  <a:moveTo>
                    <a:pt x="8477" y="1"/>
                  </a:moveTo>
                  <a:cubicBezTo>
                    <a:pt x="8185" y="383"/>
                    <a:pt x="8050" y="1395"/>
                    <a:pt x="7938" y="1844"/>
                  </a:cubicBezTo>
                  <a:cubicBezTo>
                    <a:pt x="6993" y="5217"/>
                    <a:pt x="6049" y="8388"/>
                    <a:pt x="5217" y="11648"/>
                  </a:cubicBezTo>
                  <a:cubicBezTo>
                    <a:pt x="4227" y="15606"/>
                    <a:pt x="3081" y="19451"/>
                    <a:pt x="1956" y="23408"/>
                  </a:cubicBezTo>
                  <a:cubicBezTo>
                    <a:pt x="1417" y="25275"/>
                    <a:pt x="787" y="27366"/>
                    <a:pt x="360" y="29277"/>
                  </a:cubicBezTo>
                  <a:cubicBezTo>
                    <a:pt x="158" y="30244"/>
                    <a:pt x="0" y="31233"/>
                    <a:pt x="675" y="31908"/>
                  </a:cubicBezTo>
                  <a:cubicBezTo>
                    <a:pt x="1259" y="32515"/>
                    <a:pt x="2519" y="32897"/>
                    <a:pt x="3193" y="33167"/>
                  </a:cubicBezTo>
                  <a:cubicBezTo>
                    <a:pt x="4969" y="33819"/>
                    <a:pt x="6566" y="34381"/>
                    <a:pt x="8230" y="34853"/>
                  </a:cubicBezTo>
                  <a:cubicBezTo>
                    <a:pt x="10726" y="35573"/>
                    <a:pt x="13267" y="36382"/>
                    <a:pt x="15718" y="36945"/>
                  </a:cubicBezTo>
                  <a:cubicBezTo>
                    <a:pt x="16100" y="37012"/>
                    <a:pt x="16527" y="37080"/>
                    <a:pt x="16954" y="37192"/>
                  </a:cubicBezTo>
                  <a:cubicBezTo>
                    <a:pt x="17382" y="37304"/>
                    <a:pt x="17786" y="37439"/>
                    <a:pt x="18214" y="37529"/>
                  </a:cubicBezTo>
                  <a:cubicBezTo>
                    <a:pt x="18665" y="37639"/>
                    <a:pt x="19240" y="37814"/>
                    <a:pt x="19748" y="37814"/>
                  </a:cubicBezTo>
                  <a:cubicBezTo>
                    <a:pt x="20076" y="37814"/>
                    <a:pt x="20377" y="37741"/>
                    <a:pt x="20597" y="37529"/>
                  </a:cubicBezTo>
                  <a:cubicBezTo>
                    <a:pt x="20957" y="37192"/>
                    <a:pt x="21182" y="36248"/>
                    <a:pt x="21362" y="35618"/>
                  </a:cubicBezTo>
                  <a:cubicBezTo>
                    <a:pt x="21587" y="34898"/>
                    <a:pt x="21856" y="34291"/>
                    <a:pt x="22036" y="33662"/>
                  </a:cubicBezTo>
                  <a:cubicBezTo>
                    <a:pt x="22463" y="32358"/>
                    <a:pt x="22756" y="31053"/>
                    <a:pt x="23071" y="29817"/>
                  </a:cubicBezTo>
                  <a:cubicBezTo>
                    <a:pt x="23723" y="27208"/>
                    <a:pt x="24330" y="24757"/>
                    <a:pt x="25229" y="22104"/>
                  </a:cubicBezTo>
                  <a:cubicBezTo>
                    <a:pt x="26106" y="19451"/>
                    <a:pt x="26826" y="17000"/>
                    <a:pt x="27838" y="14324"/>
                  </a:cubicBezTo>
                  <a:cubicBezTo>
                    <a:pt x="28287" y="13087"/>
                    <a:pt x="28804" y="11738"/>
                    <a:pt x="29277" y="10389"/>
                  </a:cubicBezTo>
                  <a:cubicBezTo>
                    <a:pt x="29749" y="9107"/>
                    <a:pt x="30131" y="8095"/>
                    <a:pt x="30131" y="6994"/>
                  </a:cubicBezTo>
                  <a:cubicBezTo>
                    <a:pt x="30131" y="6791"/>
                    <a:pt x="30131" y="6589"/>
                    <a:pt x="30086" y="6387"/>
                  </a:cubicBezTo>
                  <a:cubicBezTo>
                    <a:pt x="29502" y="4610"/>
                    <a:pt x="21474" y="3576"/>
                    <a:pt x="19608" y="3059"/>
                  </a:cubicBezTo>
                  <a:cubicBezTo>
                    <a:pt x="17674" y="2519"/>
                    <a:pt x="15740" y="2024"/>
                    <a:pt x="13851" y="1507"/>
                  </a:cubicBezTo>
                  <a:cubicBezTo>
                    <a:pt x="12412" y="1102"/>
                    <a:pt x="10973" y="765"/>
                    <a:pt x="9512" y="338"/>
                  </a:cubicBezTo>
                  <a:cubicBezTo>
                    <a:pt x="9287" y="270"/>
                    <a:pt x="9017" y="203"/>
                    <a:pt x="8792" y="113"/>
                  </a:cubicBezTo>
                  <a:cubicBezTo>
                    <a:pt x="8680" y="90"/>
                    <a:pt x="8567" y="46"/>
                    <a:pt x="8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01"/>
            <p:cNvSpPr/>
            <p:nvPr/>
          </p:nvSpPr>
          <p:spPr>
            <a:xfrm>
              <a:off x="6355950" y="1235150"/>
              <a:ext cx="28125" cy="38800"/>
            </a:xfrm>
            <a:custGeom>
              <a:avLst/>
              <a:gdLst/>
              <a:ahLst/>
              <a:cxnLst/>
              <a:rect l="l" t="t" r="r" b="b"/>
              <a:pathLst>
                <a:path w="1125" h="1552" extrusionOk="0">
                  <a:moveTo>
                    <a:pt x="450" y="1462"/>
                  </a:moveTo>
                  <a:cubicBezTo>
                    <a:pt x="0" y="1552"/>
                    <a:pt x="428" y="0"/>
                    <a:pt x="855" y="292"/>
                  </a:cubicBezTo>
                  <a:cubicBezTo>
                    <a:pt x="1125" y="450"/>
                    <a:pt x="787" y="1372"/>
                    <a:pt x="450" y="14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01"/>
            <p:cNvSpPr/>
            <p:nvPr/>
          </p:nvSpPr>
          <p:spPr>
            <a:xfrm>
              <a:off x="6377875" y="1264375"/>
              <a:ext cx="16875" cy="30375"/>
            </a:xfrm>
            <a:custGeom>
              <a:avLst/>
              <a:gdLst/>
              <a:ahLst/>
              <a:cxnLst/>
              <a:rect l="l" t="t" r="r" b="b"/>
              <a:pathLst>
                <a:path w="675" h="1215" extrusionOk="0">
                  <a:moveTo>
                    <a:pt x="180" y="967"/>
                  </a:moveTo>
                  <a:cubicBezTo>
                    <a:pt x="0" y="877"/>
                    <a:pt x="68" y="450"/>
                    <a:pt x="248" y="315"/>
                  </a:cubicBezTo>
                  <a:cubicBezTo>
                    <a:pt x="675" y="0"/>
                    <a:pt x="630" y="1215"/>
                    <a:pt x="180" y="9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01"/>
            <p:cNvSpPr/>
            <p:nvPr/>
          </p:nvSpPr>
          <p:spPr>
            <a:xfrm>
              <a:off x="6348650" y="1279000"/>
              <a:ext cx="21375" cy="28675"/>
            </a:xfrm>
            <a:custGeom>
              <a:avLst/>
              <a:gdLst/>
              <a:ahLst/>
              <a:cxnLst/>
              <a:rect l="l" t="t" r="r" b="b"/>
              <a:pathLst>
                <a:path w="855" h="1147" extrusionOk="0">
                  <a:moveTo>
                    <a:pt x="382" y="1124"/>
                  </a:moveTo>
                  <a:cubicBezTo>
                    <a:pt x="360" y="1124"/>
                    <a:pt x="337" y="1124"/>
                    <a:pt x="315" y="1102"/>
                  </a:cubicBezTo>
                  <a:cubicBezTo>
                    <a:pt x="0" y="1079"/>
                    <a:pt x="90" y="472"/>
                    <a:pt x="427" y="270"/>
                  </a:cubicBezTo>
                  <a:cubicBezTo>
                    <a:pt x="855" y="0"/>
                    <a:pt x="787" y="1147"/>
                    <a:pt x="382" y="11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01"/>
            <p:cNvSpPr/>
            <p:nvPr/>
          </p:nvSpPr>
          <p:spPr>
            <a:xfrm>
              <a:off x="6177750" y="1330150"/>
              <a:ext cx="177100" cy="619500"/>
            </a:xfrm>
            <a:custGeom>
              <a:avLst/>
              <a:gdLst/>
              <a:ahLst/>
              <a:cxnLst/>
              <a:rect l="l" t="t" r="r" b="b"/>
              <a:pathLst>
                <a:path w="7084" h="24780" extrusionOk="0">
                  <a:moveTo>
                    <a:pt x="7016" y="23"/>
                  </a:moveTo>
                  <a:cubicBezTo>
                    <a:pt x="7038" y="23"/>
                    <a:pt x="7083" y="23"/>
                    <a:pt x="7083" y="45"/>
                  </a:cubicBezTo>
                  <a:cubicBezTo>
                    <a:pt x="7016" y="607"/>
                    <a:pt x="6724" y="2069"/>
                    <a:pt x="6454" y="3036"/>
                  </a:cubicBezTo>
                  <a:cubicBezTo>
                    <a:pt x="6184" y="4048"/>
                    <a:pt x="5892" y="5037"/>
                    <a:pt x="5577" y="6026"/>
                  </a:cubicBezTo>
                  <a:cubicBezTo>
                    <a:pt x="4295" y="9984"/>
                    <a:pt x="3171" y="14054"/>
                    <a:pt x="2204" y="18056"/>
                  </a:cubicBezTo>
                  <a:cubicBezTo>
                    <a:pt x="1799" y="19788"/>
                    <a:pt x="1349" y="21519"/>
                    <a:pt x="877" y="23273"/>
                  </a:cubicBezTo>
                  <a:cubicBezTo>
                    <a:pt x="765" y="23700"/>
                    <a:pt x="742" y="23970"/>
                    <a:pt x="518" y="24442"/>
                  </a:cubicBezTo>
                  <a:cubicBezTo>
                    <a:pt x="450" y="24555"/>
                    <a:pt x="450" y="24780"/>
                    <a:pt x="293" y="24735"/>
                  </a:cubicBezTo>
                  <a:cubicBezTo>
                    <a:pt x="0" y="24690"/>
                    <a:pt x="158" y="24240"/>
                    <a:pt x="203" y="24060"/>
                  </a:cubicBezTo>
                  <a:cubicBezTo>
                    <a:pt x="338" y="23295"/>
                    <a:pt x="540" y="22531"/>
                    <a:pt x="720" y="21744"/>
                  </a:cubicBezTo>
                  <a:cubicBezTo>
                    <a:pt x="1777" y="16662"/>
                    <a:pt x="3126" y="11513"/>
                    <a:pt x="4925" y="6251"/>
                  </a:cubicBezTo>
                  <a:cubicBezTo>
                    <a:pt x="5532" y="4497"/>
                    <a:pt x="6139" y="2631"/>
                    <a:pt x="6589" y="787"/>
                  </a:cubicBezTo>
                  <a:cubicBezTo>
                    <a:pt x="6679" y="472"/>
                    <a:pt x="6746" y="135"/>
                    <a:pt x="6881" y="45"/>
                  </a:cubicBezTo>
                  <a:cubicBezTo>
                    <a:pt x="6926" y="0"/>
                    <a:pt x="6971" y="0"/>
                    <a:pt x="7016"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01"/>
            <p:cNvSpPr/>
            <p:nvPr/>
          </p:nvSpPr>
          <p:spPr>
            <a:xfrm>
              <a:off x="6439150" y="1384675"/>
              <a:ext cx="285600" cy="227125"/>
            </a:xfrm>
            <a:custGeom>
              <a:avLst/>
              <a:gdLst/>
              <a:ahLst/>
              <a:cxnLst/>
              <a:rect l="l" t="t" r="r" b="b"/>
              <a:pathLst>
                <a:path w="11424" h="9085" extrusionOk="0">
                  <a:moveTo>
                    <a:pt x="10748" y="2519"/>
                  </a:moveTo>
                  <a:cubicBezTo>
                    <a:pt x="10748" y="2519"/>
                    <a:pt x="11108" y="2699"/>
                    <a:pt x="11198" y="2856"/>
                  </a:cubicBezTo>
                  <a:cubicBezTo>
                    <a:pt x="11423" y="3193"/>
                    <a:pt x="11108" y="3868"/>
                    <a:pt x="10951" y="4340"/>
                  </a:cubicBezTo>
                  <a:cubicBezTo>
                    <a:pt x="10636" y="5307"/>
                    <a:pt x="10321" y="6341"/>
                    <a:pt x="10051" y="7376"/>
                  </a:cubicBezTo>
                  <a:cubicBezTo>
                    <a:pt x="9917" y="7825"/>
                    <a:pt x="9759" y="8567"/>
                    <a:pt x="9354" y="8792"/>
                  </a:cubicBezTo>
                  <a:cubicBezTo>
                    <a:pt x="8905" y="9085"/>
                    <a:pt x="7623" y="8522"/>
                    <a:pt x="7106" y="8365"/>
                  </a:cubicBezTo>
                  <a:cubicBezTo>
                    <a:pt x="5464" y="7825"/>
                    <a:pt x="4138" y="7421"/>
                    <a:pt x="2541" y="7038"/>
                  </a:cubicBezTo>
                  <a:cubicBezTo>
                    <a:pt x="2204" y="6948"/>
                    <a:pt x="1799" y="6836"/>
                    <a:pt x="1394" y="6724"/>
                  </a:cubicBezTo>
                  <a:cubicBezTo>
                    <a:pt x="990" y="6589"/>
                    <a:pt x="517" y="6454"/>
                    <a:pt x="270" y="6116"/>
                  </a:cubicBezTo>
                  <a:cubicBezTo>
                    <a:pt x="0" y="5779"/>
                    <a:pt x="180" y="5195"/>
                    <a:pt x="293" y="4722"/>
                  </a:cubicBezTo>
                  <a:cubicBezTo>
                    <a:pt x="427" y="4160"/>
                    <a:pt x="517" y="3733"/>
                    <a:pt x="630" y="3306"/>
                  </a:cubicBezTo>
                  <a:cubicBezTo>
                    <a:pt x="832" y="2609"/>
                    <a:pt x="1035" y="1934"/>
                    <a:pt x="1304" y="1125"/>
                  </a:cubicBezTo>
                  <a:cubicBezTo>
                    <a:pt x="1394" y="855"/>
                    <a:pt x="1507" y="540"/>
                    <a:pt x="1664" y="383"/>
                  </a:cubicBezTo>
                  <a:cubicBezTo>
                    <a:pt x="2091" y="0"/>
                    <a:pt x="3351" y="360"/>
                    <a:pt x="3868" y="473"/>
                  </a:cubicBezTo>
                  <a:cubicBezTo>
                    <a:pt x="5397" y="832"/>
                    <a:pt x="6903" y="1282"/>
                    <a:pt x="8410" y="1754"/>
                  </a:cubicBezTo>
                  <a:cubicBezTo>
                    <a:pt x="9174" y="1979"/>
                    <a:pt x="9961" y="2114"/>
                    <a:pt x="10748" y="25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01"/>
            <p:cNvSpPr/>
            <p:nvPr/>
          </p:nvSpPr>
          <p:spPr>
            <a:xfrm>
              <a:off x="6485800" y="1436950"/>
              <a:ext cx="195100" cy="68050"/>
            </a:xfrm>
            <a:custGeom>
              <a:avLst/>
              <a:gdLst/>
              <a:ahLst/>
              <a:cxnLst/>
              <a:rect l="l" t="t" r="r" b="b"/>
              <a:pathLst>
                <a:path w="7804" h="2722" extrusionOk="0">
                  <a:moveTo>
                    <a:pt x="46" y="585"/>
                  </a:moveTo>
                  <a:cubicBezTo>
                    <a:pt x="1" y="1"/>
                    <a:pt x="495" y="158"/>
                    <a:pt x="1012" y="270"/>
                  </a:cubicBezTo>
                  <a:cubicBezTo>
                    <a:pt x="1979" y="495"/>
                    <a:pt x="2811" y="720"/>
                    <a:pt x="3756" y="967"/>
                  </a:cubicBezTo>
                  <a:cubicBezTo>
                    <a:pt x="5195" y="1327"/>
                    <a:pt x="6184" y="1552"/>
                    <a:pt x="7376" y="1912"/>
                  </a:cubicBezTo>
                  <a:cubicBezTo>
                    <a:pt x="7466" y="1934"/>
                    <a:pt x="7803" y="2272"/>
                    <a:pt x="7601" y="2519"/>
                  </a:cubicBezTo>
                  <a:cubicBezTo>
                    <a:pt x="7443" y="2721"/>
                    <a:pt x="6926" y="2519"/>
                    <a:pt x="6656" y="2451"/>
                  </a:cubicBezTo>
                  <a:cubicBezTo>
                    <a:pt x="4790" y="1934"/>
                    <a:pt x="2856" y="1372"/>
                    <a:pt x="967" y="945"/>
                  </a:cubicBezTo>
                  <a:cubicBezTo>
                    <a:pt x="653" y="877"/>
                    <a:pt x="270" y="900"/>
                    <a:pt x="46" y="5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01"/>
            <p:cNvSpPr/>
            <p:nvPr/>
          </p:nvSpPr>
          <p:spPr>
            <a:xfrm>
              <a:off x="6475125" y="1484175"/>
              <a:ext cx="190025" cy="65800"/>
            </a:xfrm>
            <a:custGeom>
              <a:avLst/>
              <a:gdLst/>
              <a:ahLst/>
              <a:cxnLst/>
              <a:rect l="l" t="t" r="r" b="b"/>
              <a:pathLst>
                <a:path w="7601" h="2632" extrusionOk="0">
                  <a:moveTo>
                    <a:pt x="7263" y="1889"/>
                  </a:moveTo>
                  <a:cubicBezTo>
                    <a:pt x="7466" y="2002"/>
                    <a:pt x="7601" y="2204"/>
                    <a:pt x="7488" y="2384"/>
                  </a:cubicBezTo>
                  <a:cubicBezTo>
                    <a:pt x="7331" y="2631"/>
                    <a:pt x="6926" y="2406"/>
                    <a:pt x="6566" y="2316"/>
                  </a:cubicBezTo>
                  <a:cubicBezTo>
                    <a:pt x="4677" y="1822"/>
                    <a:pt x="2924" y="1327"/>
                    <a:pt x="1080" y="922"/>
                  </a:cubicBezTo>
                  <a:cubicBezTo>
                    <a:pt x="787" y="855"/>
                    <a:pt x="315" y="832"/>
                    <a:pt x="158" y="675"/>
                  </a:cubicBezTo>
                  <a:cubicBezTo>
                    <a:pt x="23" y="562"/>
                    <a:pt x="0" y="248"/>
                    <a:pt x="135" y="113"/>
                  </a:cubicBezTo>
                  <a:cubicBezTo>
                    <a:pt x="270" y="0"/>
                    <a:pt x="1687" y="405"/>
                    <a:pt x="1889" y="450"/>
                  </a:cubicBezTo>
                  <a:cubicBezTo>
                    <a:pt x="3688" y="900"/>
                    <a:pt x="5509" y="1529"/>
                    <a:pt x="7173" y="1867"/>
                  </a:cubicBezTo>
                  <a:cubicBezTo>
                    <a:pt x="7196" y="1889"/>
                    <a:pt x="7218" y="1867"/>
                    <a:pt x="7263" y="18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01"/>
            <p:cNvSpPr/>
            <p:nvPr/>
          </p:nvSpPr>
          <p:spPr>
            <a:xfrm>
              <a:off x="6774750" y="1337450"/>
              <a:ext cx="48375" cy="28700"/>
            </a:xfrm>
            <a:custGeom>
              <a:avLst/>
              <a:gdLst/>
              <a:ahLst/>
              <a:cxnLst/>
              <a:rect l="l" t="t" r="r" b="b"/>
              <a:pathLst>
                <a:path w="1935" h="1148" extrusionOk="0">
                  <a:moveTo>
                    <a:pt x="90" y="225"/>
                  </a:moveTo>
                  <a:cubicBezTo>
                    <a:pt x="383" y="1"/>
                    <a:pt x="1934" y="203"/>
                    <a:pt x="1822" y="720"/>
                  </a:cubicBezTo>
                  <a:cubicBezTo>
                    <a:pt x="1732" y="1147"/>
                    <a:pt x="383" y="922"/>
                    <a:pt x="90" y="585"/>
                  </a:cubicBezTo>
                  <a:cubicBezTo>
                    <a:pt x="23" y="495"/>
                    <a:pt x="0" y="428"/>
                    <a:pt x="90" y="2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01"/>
            <p:cNvSpPr/>
            <p:nvPr/>
          </p:nvSpPr>
          <p:spPr>
            <a:xfrm>
              <a:off x="6812400" y="1368375"/>
              <a:ext cx="21400" cy="23625"/>
            </a:xfrm>
            <a:custGeom>
              <a:avLst/>
              <a:gdLst/>
              <a:ahLst/>
              <a:cxnLst/>
              <a:rect l="l" t="t" r="r" b="b"/>
              <a:pathLst>
                <a:path w="856" h="945" extrusionOk="0">
                  <a:moveTo>
                    <a:pt x="68" y="495"/>
                  </a:moveTo>
                  <a:cubicBezTo>
                    <a:pt x="1" y="0"/>
                    <a:pt x="765" y="113"/>
                    <a:pt x="810" y="428"/>
                  </a:cubicBezTo>
                  <a:cubicBezTo>
                    <a:pt x="855" y="832"/>
                    <a:pt x="113" y="945"/>
                    <a:pt x="68" y="4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01"/>
            <p:cNvSpPr/>
            <p:nvPr/>
          </p:nvSpPr>
          <p:spPr>
            <a:xfrm>
              <a:off x="6836575" y="1343625"/>
              <a:ext cx="30375" cy="22525"/>
            </a:xfrm>
            <a:custGeom>
              <a:avLst/>
              <a:gdLst/>
              <a:ahLst/>
              <a:cxnLst/>
              <a:rect l="l" t="t" r="r" b="b"/>
              <a:pathLst>
                <a:path w="1215" h="901" extrusionOk="0">
                  <a:moveTo>
                    <a:pt x="23" y="496"/>
                  </a:moveTo>
                  <a:cubicBezTo>
                    <a:pt x="68" y="1"/>
                    <a:pt x="1215" y="226"/>
                    <a:pt x="1125" y="653"/>
                  </a:cubicBezTo>
                  <a:cubicBezTo>
                    <a:pt x="1103" y="833"/>
                    <a:pt x="968" y="855"/>
                    <a:pt x="720" y="878"/>
                  </a:cubicBezTo>
                  <a:cubicBezTo>
                    <a:pt x="361" y="900"/>
                    <a:pt x="1" y="833"/>
                    <a:pt x="23" y="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01"/>
          <p:cNvGrpSpPr/>
          <p:nvPr/>
        </p:nvGrpSpPr>
        <p:grpSpPr>
          <a:xfrm>
            <a:off x="1375065" y="3448760"/>
            <a:ext cx="1241194" cy="1226547"/>
            <a:chOff x="3175325" y="1317225"/>
            <a:chExt cx="906775" cy="896075"/>
          </a:xfrm>
        </p:grpSpPr>
        <p:sp>
          <p:nvSpPr>
            <p:cNvPr id="1414" name="Google Shape;1414;p101"/>
            <p:cNvSpPr/>
            <p:nvPr/>
          </p:nvSpPr>
          <p:spPr>
            <a:xfrm>
              <a:off x="3175325" y="1317225"/>
              <a:ext cx="906775" cy="442975"/>
            </a:xfrm>
            <a:custGeom>
              <a:avLst/>
              <a:gdLst/>
              <a:ahLst/>
              <a:cxnLst/>
              <a:rect l="l" t="t" r="r" b="b"/>
              <a:pathLst>
                <a:path w="36271" h="17719" extrusionOk="0">
                  <a:moveTo>
                    <a:pt x="31773" y="17561"/>
                  </a:moveTo>
                  <a:cubicBezTo>
                    <a:pt x="31863" y="17022"/>
                    <a:pt x="31908" y="16460"/>
                    <a:pt x="31998" y="15897"/>
                  </a:cubicBezTo>
                  <a:cubicBezTo>
                    <a:pt x="32515" y="15830"/>
                    <a:pt x="32987" y="15853"/>
                    <a:pt x="33302" y="15650"/>
                  </a:cubicBezTo>
                  <a:cubicBezTo>
                    <a:pt x="33549" y="15470"/>
                    <a:pt x="33684" y="15043"/>
                    <a:pt x="33774" y="14728"/>
                  </a:cubicBezTo>
                  <a:cubicBezTo>
                    <a:pt x="34112" y="13671"/>
                    <a:pt x="34246" y="12525"/>
                    <a:pt x="34426" y="11243"/>
                  </a:cubicBezTo>
                  <a:cubicBezTo>
                    <a:pt x="34651" y="9759"/>
                    <a:pt x="34943" y="7578"/>
                    <a:pt x="34067" y="6566"/>
                  </a:cubicBezTo>
                  <a:cubicBezTo>
                    <a:pt x="33212" y="5599"/>
                    <a:pt x="31436" y="5352"/>
                    <a:pt x="29794" y="5037"/>
                  </a:cubicBezTo>
                  <a:cubicBezTo>
                    <a:pt x="28580" y="4812"/>
                    <a:pt x="27366" y="4587"/>
                    <a:pt x="26241" y="4340"/>
                  </a:cubicBezTo>
                  <a:cubicBezTo>
                    <a:pt x="23948" y="3868"/>
                    <a:pt x="21767" y="3463"/>
                    <a:pt x="19091" y="2991"/>
                  </a:cubicBezTo>
                  <a:cubicBezTo>
                    <a:pt x="15516" y="2384"/>
                    <a:pt x="11828" y="1844"/>
                    <a:pt x="7848" y="1529"/>
                  </a:cubicBezTo>
                  <a:cubicBezTo>
                    <a:pt x="6409" y="1417"/>
                    <a:pt x="4700" y="1394"/>
                    <a:pt x="3913" y="1956"/>
                  </a:cubicBezTo>
                  <a:cubicBezTo>
                    <a:pt x="3463" y="2294"/>
                    <a:pt x="3126" y="3081"/>
                    <a:pt x="2879" y="3733"/>
                  </a:cubicBezTo>
                  <a:cubicBezTo>
                    <a:pt x="2339" y="5172"/>
                    <a:pt x="2047" y="6498"/>
                    <a:pt x="1777" y="8207"/>
                  </a:cubicBezTo>
                  <a:cubicBezTo>
                    <a:pt x="1664" y="9017"/>
                    <a:pt x="1305" y="10501"/>
                    <a:pt x="1687" y="10748"/>
                  </a:cubicBezTo>
                  <a:cubicBezTo>
                    <a:pt x="2069" y="10996"/>
                    <a:pt x="2699" y="10973"/>
                    <a:pt x="3193" y="11086"/>
                  </a:cubicBezTo>
                  <a:cubicBezTo>
                    <a:pt x="3126" y="11580"/>
                    <a:pt x="2991" y="12007"/>
                    <a:pt x="2924" y="12480"/>
                  </a:cubicBezTo>
                  <a:cubicBezTo>
                    <a:pt x="2249" y="12412"/>
                    <a:pt x="832" y="12255"/>
                    <a:pt x="383" y="11558"/>
                  </a:cubicBezTo>
                  <a:cubicBezTo>
                    <a:pt x="0" y="10951"/>
                    <a:pt x="203" y="9781"/>
                    <a:pt x="315" y="8859"/>
                  </a:cubicBezTo>
                  <a:cubicBezTo>
                    <a:pt x="428" y="7915"/>
                    <a:pt x="608" y="7038"/>
                    <a:pt x="787" y="6161"/>
                  </a:cubicBezTo>
                  <a:cubicBezTo>
                    <a:pt x="990" y="5172"/>
                    <a:pt x="1102" y="4362"/>
                    <a:pt x="1305" y="3508"/>
                  </a:cubicBezTo>
                  <a:cubicBezTo>
                    <a:pt x="1507" y="2676"/>
                    <a:pt x="1732" y="1439"/>
                    <a:pt x="2182" y="922"/>
                  </a:cubicBezTo>
                  <a:cubicBezTo>
                    <a:pt x="2721" y="337"/>
                    <a:pt x="4003" y="157"/>
                    <a:pt x="4992" y="90"/>
                  </a:cubicBezTo>
                  <a:cubicBezTo>
                    <a:pt x="6342" y="0"/>
                    <a:pt x="7781" y="157"/>
                    <a:pt x="9197" y="247"/>
                  </a:cubicBezTo>
                  <a:cubicBezTo>
                    <a:pt x="11896" y="405"/>
                    <a:pt x="14526" y="652"/>
                    <a:pt x="17067" y="1057"/>
                  </a:cubicBezTo>
                  <a:cubicBezTo>
                    <a:pt x="18281" y="1259"/>
                    <a:pt x="19496" y="1507"/>
                    <a:pt x="20732" y="1709"/>
                  </a:cubicBezTo>
                  <a:cubicBezTo>
                    <a:pt x="24533" y="2384"/>
                    <a:pt x="28130" y="2878"/>
                    <a:pt x="31526" y="3935"/>
                  </a:cubicBezTo>
                  <a:cubicBezTo>
                    <a:pt x="32627" y="4295"/>
                    <a:pt x="33864" y="4610"/>
                    <a:pt x="34629" y="5172"/>
                  </a:cubicBezTo>
                  <a:cubicBezTo>
                    <a:pt x="36023" y="6184"/>
                    <a:pt x="36270" y="8635"/>
                    <a:pt x="35933" y="10973"/>
                  </a:cubicBezTo>
                  <a:cubicBezTo>
                    <a:pt x="35775" y="12120"/>
                    <a:pt x="35663" y="13132"/>
                    <a:pt x="35438" y="14166"/>
                  </a:cubicBezTo>
                  <a:cubicBezTo>
                    <a:pt x="35146" y="15448"/>
                    <a:pt x="34786" y="17044"/>
                    <a:pt x="33707" y="17494"/>
                  </a:cubicBezTo>
                  <a:cubicBezTo>
                    <a:pt x="33190" y="17719"/>
                    <a:pt x="32470" y="17674"/>
                    <a:pt x="31773" y="175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01"/>
            <p:cNvSpPr/>
            <p:nvPr/>
          </p:nvSpPr>
          <p:spPr>
            <a:xfrm>
              <a:off x="3210175" y="1566250"/>
              <a:ext cx="50625" cy="87725"/>
            </a:xfrm>
            <a:custGeom>
              <a:avLst/>
              <a:gdLst/>
              <a:ahLst/>
              <a:cxnLst/>
              <a:rect l="l" t="t" r="r" b="b"/>
              <a:pathLst>
                <a:path w="2025" h="3509" extrusionOk="0">
                  <a:moveTo>
                    <a:pt x="2024" y="225"/>
                  </a:moveTo>
                  <a:cubicBezTo>
                    <a:pt x="1799" y="1349"/>
                    <a:pt x="1530" y="2429"/>
                    <a:pt x="1260" y="3508"/>
                  </a:cubicBezTo>
                  <a:cubicBezTo>
                    <a:pt x="1" y="3306"/>
                    <a:pt x="473" y="2406"/>
                    <a:pt x="630" y="1507"/>
                  </a:cubicBezTo>
                  <a:cubicBezTo>
                    <a:pt x="720" y="1057"/>
                    <a:pt x="788" y="607"/>
                    <a:pt x="900" y="405"/>
                  </a:cubicBezTo>
                  <a:cubicBezTo>
                    <a:pt x="1080" y="0"/>
                    <a:pt x="1642" y="113"/>
                    <a:pt x="2024" y="2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01"/>
            <p:cNvSpPr/>
            <p:nvPr/>
          </p:nvSpPr>
          <p:spPr>
            <a:xfrm>
              <a:off x="3967400" y="1692725"/>
              <a:ext cx="37675" cy="90525"/>
            </a:xfrm>
            <a:custGeom>
              <a:avLst/>
              <a:gdLst/>
              <a:ahLst/>
              <a:cxnLst/>
              <a:rect l="l" t="t" r="r" b="b"/>
              <a:pathLst>
                <a:path w="1507" h="3621" extrusionOk="0">
                  <a:moveTo>
                    <a:pt x="517" y="1"/>
                  </a:moveTo>
                  <a:cubicBezTo>
                    <a:pt x="292" y="1125"/>
                    <a:pt x="157" y="2227"/>
                    <a:pt x="0" y="3351"/>
                  </a:cubicBezTo>
                  <a:cubicBezTo>
                    <a:pt x="1259" y="3621"/>
                    <a:pt x="1147" y="2609"/>
                    <a:pt x="1327" y="1709"/>
                  </a:cubicBezTo>
                  <a:cubicBezTo>
                    <a:pt x="1417" y="1260"/>
                    <a:pt x="1507" y="833"/>
                    <a:pt x="1507" y="585"/>
                  </a:cubicBezTo>
                  <a:cubicBezTo>
                    <a:pt x="1462" y="135"/>
                    <a:pt x="922" y="46"/>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01"/>
            <p:cNvSpPr/>
            <p:nvPr/>
          </p:nvSpPr>
          <p:spPr>
            <a:xfrm>
              <a:off x="3175325" y="1523525"/>
              <a:ext cx="810650" cy="689775"/>
            </a:xfrm>
            <a:custGeom>
              <a:avLst/>
              <a:gdLst/>
              <a:ahLst/>
              <a:cxnLst/>
              <a:rect l="l" t="t" r="r" b="b"/>
              <a:pathLst>
                <a:path w="32426" h="27591" extrusionOk="0">
                  <a:moveTo>
                    <a:pt x="5172" y="90"/>
                  </a:moveTo>
                  <a:cubicBezTo>
                    <a:pt x="6319" y="0"/>
                    <a:pt x="7983" y="113"/>
                    <a:pt x="9085" y="248"/>
                  </a:cubicBezTo>
                  <a:cubicBezTo>
                    <a:pt x="12705" y="652"/>
                    <a:pt x="16168" y="1327"/>
                    <a:pt x="19496" y="2024"/>
                  </a:cubicBezTo>
                  <a:cubicBezTo>
                    <a:pt x="21744" y="2496"/>
                    <a:pt x="24038" y="2946"/>
                    <a:pt x="26196" y="3463"/>
                  </a:cubicBezTo>
                  <a:cubicBezTo>
                    <a:pt x="27231" y="3710"/>
                    <a:pt x="28445" y="3935"/>
                    <a:pt x="29524" y="4228"/>
                  </a:cubicBezTo>
                  <a:cubicBezTo>
                    <a:pt x="30716" y="4542"/>
                    <a:pt x="31840" y="5015"/>
                    <a:pt x="32178" y="6049"/>
                  </a:cubicBezTo>
                  <a:cubicBezTo>
                    <a:pt x="32425" y="6858"/>
                    <a:pt x="32178" y="7983"/>
                    <a:pt x="32065" y="8770"/>
                  </a:cubicBezTo>
                  <a:cubicBezTo>
                    <a:pt x="31683" y="11468"/>
                    <a:pt x="31256" y="13762"/>
                    <a:pt x="30851" y="16505"/>
                  </a:cubicBezTo>
                  <a:cubicBezTo>
                    <a:pt x="30581" y="18281"/>
                    <a:pt x="30379" y="19990"/>
                    <a:pt x="30087" y="21744"/>
                  </a:cubicBezTo>
                  <a:cubicBezTo>
                    <a:pt x="29862" y="23273"/>
                    <a:pt x="29547" y="25432"/>
                    <a:pt x="28850" y="26489"/>
                  </a:cubicBezTo>
                  <a:cubicBezTo>
                    <a:pt x="28625" y="26826"/>
                    <a:pt x="28288" y="27141"/>
                    <a:pt x="27905" y="27276"/>
                  </a:cubicBezTo>
                  <a:cubicBezTo>
                    <a:pt x="26939" y="27590"/>
                    <a:pt x="25342" y="27321"/>
                    <a:pt x="24195" y="27186"/>
                  </a:cubicBezTo>
                  <a:cubicBezTo>
                    <a:pt x="22914" y="27028"/>
                    <a:pt x="21722" y="26893"/>
                    <a:pt x="20598" y="26736"/>
                  </a:cubicBezTo>
                  <a:cubicBezTo>
                    <a:pt x="18124" y="26421"/>
                    <a:pt x="16280" y="25836"/>
                    <a:pt x="13919" y="25319"/>
                  </a:cubicBezTo>
                  <a:cubicBezTo>
                    <a:pt x="12840" y="25094"/>
                    <a:pt x="11716" y="24870"/>
                    <a:pt x="10546" y="24645"/>
                  </a:cubicBezTo>
                  <a:cubicBezTo>
                    <a:pt x="9445" y="24420"/>
                    <a:pt x="8275" y="24285"/>
                    <a:pt x="7106" y="24038"/>
                  </a:cubicBezTo>
                  <a:cubicBezTo>
                    <a:pt x="6072" y="23835"/>
                    <a:pt x="4880" y="23610"/>
                    <a:pt x="3778" y="23318"/>
                  </a:cubicBezTo>
                  <a:cubicBezTo>
                    <a:pt x="1979" y="22846"/>
                    <a:pt x="270" y="22396"/>
                    <a:pt x="90" y="20372"/>
                  </a:cubicBezTo>
                  <a:cubicBezTo>
                    <a:pt x="0" y="19473"/>
                    <a:pt x="158" y="18529"/>
                    <a:pt x="270" y="17607"/>
                  </a:cubicBezTo>
                  <a:cubicBezTo>
                    <a:pt x="473" y="15875"/>
                    <a:pt x="720" y="14076"/>
                    <a:pt x="1012" y="12502"/>
                  </a:cubicBezTo>
                  <a:cubicBezTo>
                    <a:pt x="1664" y="9309"/>
                    <a:pt x="2339" y="6049"/>
                    <a:pt x="2969" y="2721"/>
                  </a:cubicBezTo>
                  <a:cubicBezTo>
                    <a:pt x="3126" y="1867"/>
                    <a:pt x="3328" y="1035"/>
                    <a:pt x="3756" y="585"/>
                  </a:cubicBezTo>
                  <a:cubicBezTo>
                    <a:pt x="4093" y="225"/>
                    <a:pt x="4610" y="113"/>
                    <a:pt x="5172" y="9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01"/>
            <p:cNvSpPr/>
            <p:nvPr/>
          </p:nvSpPr>
          <p:spPr>
            <a:xfrm>
              <a:off x="3467650" y="1737125"/>
              <a:ext cx="217575" cy="230525"/>
            </a:xfrm>
            <a:custGeom>
              <a:avLst/>
              <a:gdLst/>
              <a:ahLst/>
              <a:cxnLst/>
              <a:rect l="l" t="t" r="r" b="b"/>
              <a:pathLst>
                <a:path w="8703" h="9221" extrusionOk="0">
                  <a:moveTo>
                    <a:pt x="6116" y="3396"/>
                  </a:moveTo>
                  <a:cubicBezTo>
                    <a:pt x="6566" y="3531"/>
                    <a:pt x="7061" y="3644"/>
                    <a:pt x="7600" y="3801"/>
                  </a:cubicBezTo>
                  <a:cubicBezTo>
                    <a:pt x="7983" y="3913"/>
                    <a:pt x="8545" y="4048"/>
                    <a:pt x="8612" y="4431"/>
                  </a:cubicBezTo>
                  <a:cubicBezTo>
                    <a:pt x="8702" y="4790"/>
                    <a:pt x="8545" y="5487"/>
                    <a:pt x="8432" y="5735"/>
                  </a:cubicBezTo>
                  <a:cubicBezTo>
                    <a:pt x="8320" y="6027"/>
                    <a:pt x="8252" y="6612"/>
                    <a:pt x="7893" y="6679"/>
                  </a:cubicBezTo>
                  <a:cubicBezTo>
                    <a:pt x="7533" y="6769"/>
                    <a:pt x="6993" y="6544"/>
                    <a:pt x="6656" y="6477"/>
                  </a:cubicBezTo>
                  <a:cubicBezTo>
                    <a:pt x="6296" y="6387"/>
                    <a:pt x="5959" y="6319"/>
                    <a:pt x="5577" y="6252"/>
                  </a:cubicBezTo>
                  <a:cubicBezTo>
                    <a:pt x="5374" y="7174"/>
                    <a:pt x="5329" y="8546"/>
                    <a:pt x="4542" y="8905"/>
                  </a:cubicBezTo>
                  <a:cubicBezTo>
                    <a:pt x="3890" y="9220"/>
                    <a:pt x="2519" y="9063"/>
                    <a:pt x="2316" y="8478"/>
                  </a:cubicBezTo>
                  <a:cubicBezTo>
                    <a:pt x="2159" y="8028"/>
                    <a:pt x="2361" y="7489"/>
                    <a:pt x="2451" y="7084"/>
                  </a:cubicBezTo>
                  <a:cubicBezTo>
                    <a:pt x="2541" y="6634"/>
                    <a:pt x="2631" y="6229"/>
                    <a:pt x="2721" y="5802"/>
                  </a:cubicBezTo>
                  <a:cubicBezTo>
                    <a:pt x="2316" y="5712"/>
                    <a:pt x="1844" y="5645"/>
                    <a:pt x="1349" y="5532"/>
                  </a:cubicBezTo>
                  <a:cubicBezTo>
                    <a:pt x="922" y="5420"/>
                    <a:pt x="382" y="5353"/>
                    <a:pt x="225" y="5015"/>
                  </a:cubicBezTo>
                  <a:cubicBezTo>
                    <a:pt x="0" y="4588"/>
                    <a:pt x="247" y="4026"/>
                    <a:pt x="382" y="3644"/>
                  </a:cubicBezTo>
                  <a:cubicBezTo>
                    <a:pt x="495" y="3284"/>
                    <a:pt x="630" y="2767"/>
                    <a:pt x="1012" y="2632"/>
                  </a:cubicBezTo>
                  <a:cubicBezTo>
                    <a:pt x="1372" y="2497"/>
                    <a:pt x="1866" y="2677"/>
                    <a:pt x="2226" y="2744"/>
                  </a:cubicBezTo>
                  <a:cubicBezTo>
                    <a:pt x="2608" y="2812"/>
                    <a:pt x="2968" y="2902"/>
                    <a:pt x="3328" y="2992"/>
                  </a:cubicBezTo>
                  <a:cubicBezTo>
                    <a:pt x="3508" y="2497"/>
                    <a:pt x="3575" y="945"/>
                    <a:pt x="4182" y="451"/>
                  </a:cubicBezTo>
                  <a:cubicBezTo>
                    <a:pt x="4700" y="1"/>
                    <a:pt x="6094" y="68"/>
                    <a:pt x="6364" y="631"/>
                  </a:cubicBezTo>
                  <a:cubicBezTo>
                    <a:pt x="6723" y="1373"/>
                    <a:pt x="6274" y="2767"/>
                    <a:pt x="6116" y="33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01"/>
            <p:cNvSpPr/>
            <p:nvPr/>
          </p:nvSpPr>
          <p:spPr>
            <a:xfrm>
              <a:off x="3331050" y="1402100"/>
              <a:ext cx="631300" cy="159675"/>
            </a:xfrm>
            <a:custGeom>
              <a:avLst/>
              <a:gdLst/>
              <a:ahLst/>
              <a:cxnLst/>
              <a:rect l="l" t="t" r="r" b="b"/>
              <a:pathLst>
                <a:path w="25252" h="6387" extrusionOk="0">
                  <a:moveTo>
                    <a:pt x="25252" y="6386"/>
                  </a:moveTo>
                  <a:cubicBezTo>
                    <a:pt x="21137" y="5577"/>
                    <a:pt x="16954" y="4767"/>
                    <a:pt x="12750" y="3958"/>
                  </a:cubicBezTo>
                  <a:cubicBezTo>
                    <a:pt x="8522" y="3171"/>
                    <a:pt x="4227" y="2676"/>
                    <a:pt x="0" y="1799"/>
                  </a:cubicBezTo>
                  <a:cubicBezTo>
                    <a:pt x="382" y="922"/>
                    <a:pt x="495" y="135"/>
                    <a:pt x="1664" y="45"/>
                  </a:cubicBezTo>
                  <a:cubicBezTo>
                    <a:pt x="2204" y="0"/>
                    <a:pt x="2766" y="68"/>
                    <a:pt x="3328" y="135"/>
                  </a:cubicBezTo>
                  <a:cubicBezTo>
                    <a:pt x="4880" y="315"/>
                    <a:pt x="6431" y="608"/>
                    <a:pt x="7848" y="855"/>
                  </a:cubicBezTo>
                  <a:cubicBezTo>
                    <a:pt x="9849" y="1215"/>
                    <a:pt x="11738" y="1529"/>
                    <a:pt x="13829" y="1867"/>
                  </a:cubicBezTo>
                  <a:cubicBezTo>
                    <a:pt x="15785" y="2182"/>
                    <a:pt x="17786" y="2564"/>
                    <a:pt x="19788" y="2901"/>
                  </a:cubicBezTo>
                  <a:cubicBezTo>
                    <a:pt x="20732" y="3058"/>
                    <a:pt x="21676" y="3283"/>
                    <a:pt x="22643" y="3531"/>
                  </a:cubicBezTo>
                  <a:cubicBezTo>
                    <a:pt x="23565" y="3756"/>
                    <a:pt x="24600" y="4115"/>
                    <a:pt x="24937" y="4722"/>
                  </a:cubicBezTo>
                  <a:cubicBezTo>
                    <a:pt x="25184" y="5150"/>
                    <a:pt x="25207" y="5869"/>
                    <a:pt x="25252" y="6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01"/>
            <p:cNvSpPr/>
            <p:nvPr/>
          </p:nvSpPr>
          <p:spPr>
            <a:xfrm>
              <a:off x="3242225" y="1439750"/>
              <a:ext cx="762300" cy="238950"/>
            </a:xfrm>
            <a:custGeom>
              <a:avLst/>
              <a:gdLst/>
              <a:ahLst/>
              <a:cxnLst/>
              <a:rect l="l" t="t" r="r" b="b"/>
              <a:pathLst>
                <a:path w="30492" h="9558" extrusionOk="0">
                  <a:moveTo>
                    <a:pt x="3148" y="113"/>
                  </a:moveTo>
                  <a:cubicBezTo>
                    <a:pt x="4228" y="1"/>
                    <a:pt x="5712" y="248"/>
                    <a:pt x="6791" y="383"/>
                  </a:cubicBezTo>
                  <a:cubicBezTo>
                    <a:pt x="7960" y="541"/>
                    <a:pt x="9085" y="743"/>
                    <a:pt x="10186" y="923"/>
                  </a:cubicBezTo>
                  <a:cubicBezTo>
                    <a:pt x="12435" y="1283"/>
                    <a:pt x="14571" y="1665"/>
                    <a:pt x="16887" y="2025"/>
                  </a:cubicBezTo>
                  <a:cubicBezTo>
                    <a:pt x="19630" y="2429"/>
                    <a:pt x="22329" y="2947"/>
                    <a:pt x="25117" y="3599"/>
                  </a:cubicBezTo>
                  <a:cubicBezTo>
                    <a:pt x="26129" y="3824"/>
                    <a:pt x="27208" y="4116"/>
                    <a:pt x="28130" y="4476"/>
                  </a:cubicBezTo>
                  <a:cubicBezTo>
                    <a:pt x="29367" y="4948"/>
                    <a:pt x="30154" y="5375"/>
                    <a:pt x="30379" y="6949"/>
                  </a:cubicBezTo>
                  <a:cubicBezTo>
                    <a:pt x="30491" y="7691"/>
                    <a:pt x="30446" y="8973"/>
                    <a:pt x="29974" y="9288"/>
                  </a:cubicBezTo>
                  <a:cubicBezTo>
                    <a:pt x="29569" y="9557"/>
                    <a:pt x="28670" y="9445"/>
                    <a:pt x="28085" y="9333"/>
                  </a:cubicBezTo>
                  <a:cubicBezTo>
                    <a:pt x="27545" y="9220"/>
                    <a:pt x="26848" y="9040"/>
                    <a:pt x="26309" y="8928"/>
                  </a:cubicBezTo>
                  <a:cubicBezTo>
                    <a:pt x="25005" y="8658"/>
                    <a:pt x="23723" y="8523"/>
                    <a:pt x="22531" y="8298"/>
                  </a:cubicBezTo>
                  <a:cubicBezTo>
                    <a:pt x="19945" y="7804"/>
                    <a:pt x="17629" y="7309"/>
                    <a:pt x="15156" y="6859"/>
                  </a:cubicBezTo>
                  <a:cubicBezTo>
                    <a:pt x="12750" y="6409"/>
                    <a:pt x="10344" y="5892"/>
                    <a:pt x="7645" y="5555"/>
                  </a:cubicBezTo>
                  <a:cubicBezTo>
                    <a:pt x="5734" y="5330"/>
                    <a:pt x="3666" y="5150"/>
                    <a:pt x="1709" y="4880"/>
                  </a:cubicBezTo>
                  <a:cubicBezTo>
                    <a:pt x="1102" y="4790"/>
                    <a:pt x="270" y="4678"/>
                    <a:pt x="113" y="4183"/>
                  </a:cubicBezTo>
                  <a:cubicBezTo>
                    <a:pt x="0" y="3846"/>
                    <a:pt x="135" y="3396"/>
                    <a:pt x="248" y="2992"/>
                  </a:cubicBezTo>
                  <a:cubicBezTo>
                    <a:pt x="495" y="2025"/>
                    <a:pt x="945" y="743"/>
                    <a:pt x="1709" y="383"/>
                  </a:cubicBezTo>
                  <a:cubicBezTo>
                    <a:pt x="2091" y="226"/>
                    <a:pt x="2676" y="158"/>
                    <a:pt x="3148" y="1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01"/>
            <p:cNvSpPr/>
            <p:nvPr/>
          </p:nvSpPr>
          <p:spPr>
            <a:xfrm>
              <a:off x="3866775" y="1533650"/>
              <a:ext cx="61850" cy="68600"/>
            </a:xfrm>
            <a:custGeom>
              <a:avLst/>
              <a:gdLst/>
              <a:ahLst/>
              <a:cxnLst/>
              <a:rect l="l" t="t" r="r" b="b"/>
              <a:pathLst>
                <a:path w="2474" h="2744" extrusionOk="0">
                  <a:moveTo>
                    <a:pt x="90" y="1079"/>
                  </a:moveTo>
                  <a:cubicBezTo>
                    <a:pt x="0" y="0"/>
                    <a:pt x="2474" y="1079"/>
                    <a:pt x="2181" y="1844"/>
                  </a:cubicBezTo>
                  <a:cubicBezTo>
                    <a:pt x="1844" y="2743"/>
                    <a:pt x="405" y="1731"/>
                    <a:pt x="113" y="1192"/>
                  </a:cubicBezTo>
                  <a:cubicBezTo>
                    <a:pt x="90" y="1147"/>
                    <a:pt x="113" y="1124"/>
                    <a:pt x="90" y="10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01"/>
            <p:cNvSpPr/>
            <p:nvPr/>
          </p:nvSpPr>
          <p:spPr>
            <a:xfrm>
              <a:off x="3937600" y="1581425"/>
              <a:ext cx="55100" cy="54000"/>
            </a:xfrm>
            <a:custGeom>
              <a:avLst/>
              <a:gdLst/>
              <a:ahLst/>
              <a:cxnLst/>
              <a:rect l="l" t="t" r="r" b="b"/>
              <a:pathLst>
                <a:path w="2204" h="2160" extrusionOk="0">
                  <a:moveTo>
                    <a:pt x="23" y="877"/>
                  </a:moveTo>
                  <a:cubicBezTo>
                    <a:pt x="68" y="0"/>
                    <a:pt x="2204" y="787"/>
                    <a:pt x="1732" y="1574"/>
                  </a:cubicBezTo>
                  <a:cubicBezTo>
                    <a:pt x="1349" y="2159"/>
                    <a:pt x="0" y="1507"/>
                    <a:pt x="23" y="8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01"/>
            <p:cNvSpPr/>
            <p:nvPr/>
          </p:nvSpPr>
          <p:spPr>
            <a:xfrm>
              <a:off x="3862825" y="2100850"/>
              <a:ext cx="25900" cy="80400"/>
            </a:xfrm>
            <a:custGeom>
              <a:avLst/>
              <a:gdLst/>
              <a:ahLst/>
              <a:cxnLst/>
              <a:rect l="l" t="t" r="r" b="b"/>
              <a:pathLst>
                <a:path w="1036" h="3216" extrusionOk="0">
                  <a:moveTo>
                    <a:pt x="473" y="45"/>
                  </a:moveTo>
                  <a:cubicBezTo>
                    <a:pt x="181" y="450"/>
                    <a:pt x="68" y="1304"/>
                    <a:pt x="23" y="2136"/>
                  </a:cubicBezTo>
                  <a:cubicBezTo>
                    <a:pt x="1" y="2496"/>
                    <a:pt x="1" y="3081"/>
                    <a:pt x="315" y="3148"/>
                  </a:cubicBezTo>
                  <a:cubicBezTo>
                    <a:pt x="698" y="3216"/>
                    <a:pt x="833" y="2541"/>
                    <a:pt x="878" y="2316"/>
                  </a:cubicBezTo>
                  <a:cubicBezTo>
                    <a:pt x="1013" y="1552"/>
                    <a:pt x="1035" y="630"/>
                    <a:pt x="900" y="113"/>
                  </a:cubicBezTo>
                  <a:cubicBezTo>
                    <a:pt x="833" y="23"/>
                    <a:pt x="608" y="0"/>
                    <a:pt x="473" y="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01"/>
            <p:cNvSpPr/>
            <p:nvPr/>
          </p:nvSpPr>
          <p:spPr>
            <a:xfrm>
              <a:off x="3815600" y="2144700"/>
              <a:ext cx="36575" cy="46100"/>
            </a:xfrm>
            <a:custGeom>
              <a:avLst/>
              <a:gdLst/>
              <a:ahLst/>
              <a:cxnLst/>
              <a:rect l="l" t="t" r="r" b="b"/>
              <a:pathLst>
                <a:path w="1463" h="1844" extrusionOk="0">
                  <a:moveTo>
                    <a:pt x="1103" y="292"/>
                  </a:moveTo>
                  <a:cubicBezTo>
                    <a:pt x="338" y="0"/>
                    <a:pt x="1" y="1776"/>
                    <a:pt x="675" y="1821"/>
                  </a:cubicBezTo>
                  <a:cubicBezTo>
                    <a:pt x="968" y="1844"/>
                    <a:pt x="1462" y="1057"/>
                    <a:pt x="1395" y="607"/>
                  </a:cubicBezTo>
                  <a:cubicBezTo>
                    <a:pt x="1373" y="450"/>
                    <a:pt x="1238" y="337"/>
                    <a:pt x="1103" y="2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01"/>
            <p:cNvSpPr/>
            <p:nvPr/>
          </p:nvSpPr>
          <p:spPr>
            <a:xfrm>
              <a:off x="3257950" y="1607275"/>
              <a:ext cx="36575" cy="79300"/>
            </a:xfrm>
            <a:custGeom>
              <a:avLst/>
              <a:gdLst/>
              <a:ahLst/>
              <a:cxnLst/>
              <a:rect l="l" t="t" r="r" b="b"/>
              <a:pathLst>
                <a:path w="1463" h="3172" extrusionOk="0">
                  <a:moveTo>
                    <a:pt x="1013" y="23"/>
                  </a:moveTo>
                  <a:cubicBezTo>
                    <a:pt x="631" y="360"/>
                    <a:pt x="383" y="1170"/>
                    <a:pt x="203" y="2002"/>
                  </a:cubicBezTo>
                  <a:cubicBezTo>
                    <a:pt x="113" y="2362"/>
                    <a:pt x="1" y="2924"/>
                    <a:pt x="316" y="3036"/>
                  </a:cubicBezTo>
                  <a:cubicBezTo>
                    <a:pt x="675" y="3171"/>
                    <a:pt x="923" y="2542"/>
                    <a:pt x="1013" y="2317"/>
                  </a:cubicBezTo>
                  <a:cubicBezTo>
                    <a:pt x="1283" y="1597"/>
                    <a:pt x="1462" y="675"/>
                    <a:pt x="1418" y="158"/>
                  </a:cubicBezTo>
                  <a:cubicBezTo>
                    <a:pt x="1350" y="68"/>
                    <a:pt x="1148" y="1"/>
                    <a:pt x="1013"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01"/>
            <p:cNvSpPr/>
            <p:nvPr/>
          </p:nvSpPr>
          <p:spPr>
            <a:xfrm>
              <a:off x="3915100" y="1698350"/>
              <a:ext cx="45575" cy="75900"/>
            </a:xfrm>
            <a:custGeom>
              <a:avLst/>
              <a:gdLst/>
              <a:ahLst/>
              <a:cxnLst/>
              <a:rect l="l" t="t" r="r" b="b"/>
              <a:pathLst>
                <a:path w="1823" h="3036" extrusionOk="0">
                  <a:moveTo>
                    <a:pt x="1462" y="113"/>
                  </a:moveTo>
                  <a:cubicBezTo>
                    <a:pt x="1822" y="608"/>
                    <a:pt x="1507" y="3036"/>
                    <a:pt x="675" y="2879"/>
                  </a:cubicBezTo>
                  <a:cubicBezTo>
                    <a:pt x="1" y="2766"/>
                    <a:pt x="338" y="608"/>
                    <a:pt x="878" y="135"/>
                  </a:cubicBezTo>
                  <a:cubicBezTo>
                    <a:pt x="1013" y="23"/>
                    <a:pt x="1148" y="0"/>
                    <a:pt x="1462" y="1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01"/>
            <p:cNvSpPr/>
            <p:nvPr/>
          </p:nvSpPr>
          <p:spPr>
            <a:xfrm>
              <a:off x="3873500" y="1758500"/>
              <a:ext cx="38250" cy="33200"/>
            </a:xfrm>
            <a:custGeom>
              <a:avLst/>
              <a:gdLst/>
              <a:ahLst/>
              <a:cxnLst/>
              <a:rect l="l" t="t" r="r" b="b"/>
              <a:pathLst>
                <a:path w="1530" h="1328" extrusionOk="0">
                  <a:moveTo>
                    <a:pt x="720" y="90"/>
                  </a:moveTo>
                  <a:cubicBezTo>
                    <a:pt x="1530" y="0"/>
                    <a:pt x="1328" y="1215"/>
                    <a:pt x="855" y="1260"/>
                  </a:cubicBezTo>
                  <a:cubicBezTo>
                    <a:pt x="203" y="1327"/>
                    <a:pt x="1" y="180"/>
                    <a:pt x="720" y="9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01"/>
            <p:cNvSpPr/>
            <p:nvPr/>
          </p:nvSpPr>
          <p:spPr>
            <a:xfrm>
              <a:off x="3915100" y="1796150"/>
              <a:ext cx="35450" cy="48950"/>
            </a:xfrm>
            <a:custGeom>
              <a:avLst/>
              <a:gdLst/>
              <a:ahLst/>
              <a:cxnLst/>
              <a:rect l="l" t="t" r="r" b="b"/>
              <a:pathLst>
                <a:path w="1418" h="1958" extrusionOk="0">
                  <a:moveTo>
                    <a:pt x="653" y="46"/>
                  </a:moveTo>
                  <a:cubicBezTo>
                    <a:pt x="1417" y="113"/>
                    <a:pt x="1103" y="1957"/>
                    <a:pt x="406" y="1822"/>
                  </a:cubicBezTo>
                  <a:cubicBezTo>
                    <a:pt x="113" y="1755"/>
                    <a:pt x="68" y="1530"/>
                    <a:pt x="46" y="1148"/>
                  </a:cubicBezTo>
                  <a:cubicBezTo>
                    <a:pt x="1" y="586"/>
                    <a:pt x="113" y="1"/>
                    <a:pt x="653" y="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9" name="Google Shape;1429;p101"/>
          <p:cNvGrpSpPr/>
          <p:nvPr/>
        </p:nvGrpSpPr>
        <p:grpSpPr>
          <a:xfrm rot="-899960">
            <a:off x="6624166" y="1130041"/>
            <a:ext cx="1038294" cy="905048"/>
            <a:chOff x="4505350" y="1228400"/>
            <a:chExt cx="1038325" cy="905075"/>
          </a:xfrm>
        </p:grpSpPr>
        <p:sp>
          <p:nvSpPr>
            <p:cNvPr id="1430" name="Google Shape;1430;p101"/>
            <p:cNvSpPr/>
            <p:nvPr/>
          </p:nvSpPr>
          <p:spPr>
            <a:xfrm>
              <a:off x="4939900" y="1228400"/>
              <a:ext cx="204650" cy="400275"/>
            </a:xfrm>
            <a:custGeom>
              <a:avLst/>
              <a:gdLst/>
              <a:ahLst/>
              <a:cxnLst/>
              <a:rect l="l" t="t" r="r" b="b"/>
              <a:pathLst>
                <a:path w="8186" h="16011" extrusionOk="0">
                  <a:moveTo>
                    <a:pt x="3846" y="0"/>
                  </a:moveTo>
                  <a:cubicBezTo>
                    <a:pt x="4520" y="45"/>
                    <a:pt x="5172" y="113"/>
                    <a:pt x="5847" y="158"/>
                  </a:cubicBezTo>
                  <a:cubicBezTo>
                    <a:pt x="5779" y="1889"/>
                    <a:pt x="5555" y="3688"/>
                    <a:pt x="5465" y="5509"/>
                  </a:cubicBezTo>
                  <a:cubicBezTo>
                    <a:pt x="5442" y="6386"/>
                    <a:pt x="5330" y="7308"/>
                    <a:pt x="5330" y="8230"/>
                  </a:cubicBezTo>
                  <a:cubicBezTo>
                    <a:pt x="5307" y="9107"/>
                    <a:pt x="5262" y="10006"/>
                    <a:pt x="5532" y="10659"/>
                  </a:cubicBezTo>
                  <a:cubicBezTo>
                    <a:pt x="5802" y="11356"/>
                    <a:pt x="6387" y="11873"/>
                    <a:pt x="6836" y="12412"/>
                  </a:cubicBezTo>
                  <a:cubicBezTo>
                    <a:pt x="7308" y="12952"/>
                    <a:pt x="7758" y="13514"/>
                    <a:pt x="8185" y="14099"/>
                  </a:cubicBezTo>
                  <a:cubicBezTo>
                    <a:pt x="7691" y="14616"/>
                    <a:pt x="7218" y="15201"/>
                    <a:pt x="6769" y="15763"/>
                  </a:cubicBezTo>
                  <a:cubicBezTo>
                    <a:pt x="6162" y="15201"/>
                    <a:pt x="5757" y="14414"/>
                    <a:pt x="5082" y="13829"/>
                  </a:cubicBezTo>
                  <a:cubicBezTo>
                    <a:pt x="4655" y="13469"/>
                    <a:pt x="4205" y="13222"/>
                    <a:pt x="3598" y="13514"/>
                  </a:cubicBezTo>
                  <a:cubicBezTo>
                    <a:pt x="2879" y="13874"/>
                    <a:pt x="2249" y="14773"/>
                    <a:pt x="1687" y="15403"/>
                  </a:cubicBezTo>
                  <a:cubicBezTo>
                    <a:pt x="1552" y="15560"/>
                    <a:pt x="1372" y="15673"/>
                    <a:pt x="1282" y="15830"/>
                  </a:cubicBezTo>
                  <a:cubicBezTo>
                    <a:pt x="1260" y="15898"/>
                    <a:pt x="1350" y="16010"/>
                    <a:pt x="1215" y="15943"/>
                  </a:cubicBezTo>
                  <a:cubicBezTo>
                    <a:pt x="1012" y="15988"/>
                    <a:pt x="967" y="15695"/>
                    <a:pt x="877" y="15583"/>
                  </a:cubicBezTo>
                  <a:cubicBezTo>
                    <a:pt x="630" y="15156"/>
                    <a:pt x="270" y="14684"/>
                    <a:pt x="1" y="14256"/>
                  </a:cubicBezTo>
                  <a:cubicBezTo>
                    <a:pt x="608" y="13357"/>
                    <a:pt x="1282" y="12637"/>
                    <a:pt x="1934" y="11783"/>
                  </a:cubicBezTo>
                  <a:cubicBezTo>
                    <a:pt x="2586" y="10928"/>
                    <a:pt x="2834" y="9827"/>
                    <a:pt x="2969" y="8365"/>
                  </a:cubicBezTo>
                  <a:cubicBezTo>
                    <a:pt x="3216" y="5667"/>
                    <a:pt x="3351" y="2766"/>
                    <a:pt x="3756" y="90"/>
                  </a:cubicBezTo>
                  <a:cubicBezTo>
                    <a:pt x="3801" y="68"/>
                    <a:pt x="3778" y="0"/>
                    <a:pt x="38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01"/>
            <p:cNvSpPr/>
            <p:nvPr/>
          </p:nvSpPr>
          <p:spPr>
            <a:xfrm>
              <a:off x="5028725" y="1261550"/>
              <a:ext cx="55675" cy="11275"/>
            </a:xfrm>
            <a:custGeom>
              <a:avLst/>
              <a:gdLst/>
              <a:ahLst/>
              <a:cxnLst/>
              <a:rect l="l" t="t" r="r" b="b"/>
              <a:pathLst>
                <a:path w="2227" h="451" extrusionOk="0">
                  <a:moveTo>
                    <a:pt x="45" y="1"/>
                  </a:moveTo>
                  <a:cubicBezTo>
                    <a:pt x="23" y="113"/>
                    <a:pt x="23" y="226"/>
                    <a:pt x="0" y="338"/>
                  </a:cubicBezTo>
                  <a:cubicBezTo>
                    <a:pt x="652" y="361"/>
                    <a:pt x="1327" y="406"/>
                    <a:pt x="2002" y="451"/>
                  </a:cubicBezTo>
                  <a:lnTo>
                    <a:pt x="2181" y="451"/>
                  </a:lnTo>
                  <a:cubicBezTo>
                    <a:pt x="2204" y="338"/>
                    <a:pt x="2204" y="203"/>
                    <a:pt x="2226" y="91"/>
                  </a:cubicBezTo>
                  <a:cubicBezTo>
                    <a:pt x="2024" y="91"/>
                    <a:pt x="1844" y="68"/>
                    <a:pt x="1664" y="68"/>
                  </a:cubicBezTo>
                  <a:cubicBezTo>
                    <a:pt x="1125" y="46"/>
                    <a:pt x="585" y="23"/>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01"/>
            <p:cNvSpPr/>
            <p:nvPr/>
          </p:nvSpPr>
          <p:spPr>
            <a:xfrm>
              <a:off x="5022525" y="1325075"/>
              <a:ext cx="56825" cy="10150"/>
            </a:xfrm>
            <a:custGeom>
              <a:avLst/>
              <a:gdLst/>
              <a:ahLst/>
              <a:cxnLst/>
              <a:rect l="l" t="t" r="r" b="b"/>
              <a:pathLst>
                <a:path w="2273" h="406" extrusionOk="0">
                  <a:moveTo>
                    <a:pt x="23" y="1"/>
                  </a:moveTo>
                  <a:cubicBezTo>
                    <a:pt x="23" y="113"/>
                    <a:pt x="1" y="226"/>
                    <a:pt x="1" y="316"/>
                  </a:cubicBezTo>
                  <a:cubicBezTo>
                    <a:pt x="743" y="338"/>
                    <a:pt x="1485" y="383"/>
                    <a:pt x="2250" y="406"/>
                  </a:cubicBezTo>
                  <a:cubicBezTo>
                    <a:pt x="2250" y="293"/>
                    <a:pt x="2250" y="181"/>
                    <a:pt x="2272" y="68"/>
                  </a:cubicBezTo>
                  <a:cubicBezTo>
                    <a:pt x="2047" y="68"/>
                    <a:pt x="1822" y="68"/>
                    <a:pt x="1620" y="46"/>
                  </a:cubicBezTo>
                  <a:cubicBezTo>
                    <a:pt x="1080" y="46"/>
                    <a:pt x="563" y="23"/>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01"/>
            <p:cNvSpPr/>
            <p:nvPr/>
          </p:nvSpPr>
          <p:spPr>
            <a:xfrm>
              <a:off x="5018050" y="1379050"/>
              <a:ext cx="57350" cy="17450"/>
            </a:xfrm>
            <a:custGeom>
              <a:avLst/>
              <a:gdLst/>
              <a:ahLst/>
              <a:cxnLst/>
              <a:rect l="l" t="t" r="r" b="b"/>
              <a:pathLst>
                <a:path w="2294" h="698" extrusionOk="0">
                  <a:moveTo>
                    <a:pt x="23" y="1"/>
                  </a:moveTo>
                  <a:cubicBezTo>
                    <a:pt x="23" y="158"/>
                    <a:pt x="0" y="338"/>
                    <a:pt x="0" y="495"/>
                  </a:cubicBezTo>
                  <a:cubicBezTo>
                    <a:pt x="742" y="563"/>
                    <a:pt x="1507" y="630"/>
                    <a:pt x="2271" y="698"/>
                  </a:cubicBezTo>
                  <a:cubicBezTo>
                    <a:pt x="2271" y="540"/>
                    <a:pt x="2294" y="383"/>
                    <a:pt x="2294" y="203"/>
                  </a:cubicBezTo>
                  <a:cubicBezTo>
                    <a:pt x="2114" y="203"/>
                    <a:pt x="1911" y="180"/>
                    <a:pt x="1709" y="158"/>
                  </a:cubicBezTo>
                  <a:cubicBezTo>
                    <a:pt x="1169" y="113"/>
                    <a:pt x="607" y="45"/>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01"/>
            <p:cNvSpPr/>
            <p:nvPr/>
          </p:nvSpPr>
          <p:spPr>
            <a:xfrm>
              <a:off x="5012425" y="1439200"/>
              <a:ext cx="60175" cy="15200"/>
            </a:xfrm>
            <a:custGeom>
              <a:avLst/>
              <a:gdLst/>
              <a:ahLst/>
              <a:cxnLst/>
              <a:rect l="l" t="t" r="r" b="b"/>
              <a:pathLst>
                <a:path w="2407" h="608" extrusionOk="0">
                  <a:moveTo>
                    <a:pt x="68" y="0"/>
                  </a:moveTo>
                  <a:cubicBezTo>
                    <a:pt x="45" y="180"/>
                    <a:pt x="23" y="360"/>
                    <a:pt x="0" y="540"/>
                  </a:cubicBezTo>
                  <a:cubicBezTo>
                    <a:pt x="517" y="563"/>
                    <a:pt x="1057" y="585"/>
                    <a:pt x="1574" y="585"/>
                  </a:cubicBezTo>
                  <a:cubicBezTo>
                    <a:pt x="1844" y="585"/>
                    <a:pt x="2136" y="608"/>
                    <a:pt x="2406" y="608"/>
                  </a:cubicBezTo>
                  <a:cubicBezTo>
                    <a:pt x="2406" y="450"/>
                    <a:pt x="2406" y="293"/>
                    <a:pt x="2406" y="135"/>
                  </a:cubicBezTo>
                  <a:cubicBezTo>
                    <a:pt x="1619" y="90"/>
                    <a:pt x="832" y="45"/>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01"/>
            <p:cNvSpPr/>
            <p:nvPr/>
          </p:nvSpPr>
          <p:spPr>
            <a:xfrm>
              <a:off x="5000050" y="1492050"/>
              <a:ext cx="83225" cy="12950"/>
            </a:xfrm>
            <a:custGeom>
              <a:avLst/>
              <a:gdLst/>
              <a:ahLst/>
              <a:cxnLst/>
              <a:rect l="l" t="t" r="r" b="b"/>
              <a:pathLst>
                <a:path w="3329" h="518" extrusionOk="0">
                  <a:moveTo>
                    <a:pt x="158" y="0"/>
                  </a:moveTo>
                  <a:cubicBezTo>
                    <a:pt x="113" y="158"/>
                    <a:pt x="68" y="292"/>
                    <a:pt x="1" y="450"/>
                  </a:cubicBezTo>
                  <a:cubicBezTo>
                    <a:pt x="1102" y="472"/>
                    <a:pt x="2227" y="495"/>
                    <a:pt x="3328" y="517"/>
                  </a:cubicBezTo>
                  <a:cubicBezTo>
                    <a:pt x="3261" y="382"/>
                    <a:pt x="3171" y="247"/>
                    <a:pt x="3126" y="113"/>
                  </a:cubicBezTo>
                  <a:cubicBezTo>
                    <a:pt x="2339" y="90"/>
                    <a:pt x="1552" y="45"/>
                    <a:pt x="765" y="23"/>
                  </a:cubicBezTo>
                  <a:cubicBezTo>
                    <a:pt x="563" y="0"/>
                    <a:pt x="36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01"/>
            <p:cNvSpPr/>
            <p:nvPr/>
          </p:nvSpPr>
          <p:spPr>
            <a:xfrm>
              <a:off x="4965750" y="1538125"/>
              <a:ext cx="158000" cy="16350"/>
            </a:xfrm>
            <a:custGeom>
              <a:avLst/>
              <a:gdLst/>
              <a:ahLst/>
              <a:cxnLst/>
              <a:rect l="l" t="t" r="r" b="b"/>
              <a:pathLst>
                <a:path w="6320" h="654" extrusionOk="0">
                  <a:moveTo>
                    <a:pt x="428" y="1"/>
                  </a:moveTo>
                  <a:cubicBezTo>
                    <a:pt x="271" y="181"/>
                    <a:pt x="136" y="338"/>
                    <a:pt x="1" y="518"/>
                  </a:cubicBezTo>
                  <a:cubicBezTo>
                    <a:pt x="2092" y="586"/>
                    <a:pt x="4228" y="631"/>
                    <a:pt x="6319" y="653"/>
                  </a:cubicBezTo>
                  <a:cubicBezTo>
                    <a:pt x="6207" y="496"/>
                    <a:pt x="6095" y="361"/>
                    <a:pt x="5960" y="203"/>
                  </a:cubicBezTo>
                  <a:cubicBezTo>
                    <a:pt x="4768" y="158"/>
                    <a:pt x="3554" y="113"/>
                    <a:pt x="2339" y="68"/>
                  </a:cubicBezTo>
                  <a:cubicBezTo>
                    <a:pt x="1710" y="46"/>
                    <a:pt x="1058" y="23"/>
                    <a:pt x="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01"/>
            <p:cNvSpPr/>
            <p:nvPr/>
          </p:nvSpPr>
          <p:spPr>
            <a:xfrm>
              <a:off x="5086625" y="1596050"/>
              <a:ext cx="41625" cy="12375"/>
            </a:xfrm>
            <a:custGeom>
              <a:avLst/>
              <a:gdLst/>
              <a:ahLst/>
              <a:cxnLst/>
              <a:rect l="l" t="t" r="r" b="b"/>
              <a:pathLst>
                <a:path w="1665" h="495" extrusionOk="0">
                  <a:moveTo>
                    <a:pt x="0" y="0"/>
                  </a:moveTo>
                  <a:lnTo>
                    <a:pt x="0" y="0"/>
                  </a:lnTo>
                  <a:cubicBezTo>
                    <a:pt x="113" y="157"/>
                    <a:pt x="225" y="292"/>
                    <a:pt x="338" y="450"/>
                  </a:cubicBezTo>
                  <a:cubicBezTo>
                    <a:pt x="675" y="472"/>
                    <a:pt x="1012" y="472"/>
                    <a:pt x="1349" y="495"/>
                  </a:cubicBezTo>
                  <a:cubicBezTo>
                    <a:pt x="1462" y="360"/>
                    <a:pt x="1574" y="247"/>
                    <a:pt x="1664" y="112"/>
                  </a:cubicBezTo>
                  <a:cubicBezTo>
                    <a:pt x="1125" y="67"/>
                    <a:pt x="562" y="4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01"/>
            <p:cNvSpPr/>
            <p:nvPr/>
          </p:nvSpPr>
          <p:spPr>
            <a:xfrm>
              <a:off x="4942150" y="1588175"/>
              <a:ext cx="59050" cy="13500"/>
            </a:xfrm>
            <a:custGeom>
              <a:avLst/>
              <a:gdLst/>
              <a:ahLst/>
              <a:cxnLst/>
              <a:rect l="l" t="t" r="r" b="b"/>
              <a:pathLst>
                <a:path w="2362" h="540" extrusionOk="0">
                  <a:moveTo>
                    <a:pt x="0" y="0"/>
                  </a:moveTo>
                  <a:lnTo>
                    <a:pt x="0" y="0"/>
                  </a:lnTo>
                  <a:cubicBezTo>
                    <a:pt x="90" y="158"/>
                    <a:pt x="203" y="315"/>
                    <a:pt x="315" y="472"/>
                  </a:cubicBezTo>
                  <a:cubicBezTo>
                    <a:pt x="877" y="495"/>
                    <a:pt x="1440" y="517"/>
                    <a:pt x="2002" y="540"/>
                  </a:cubicBezTo>
                  <a:cubicBezTo>
                    <a:pt x="2114" y="405"/>
                    <a:pt x="2227" y="270"/>
                    <a:pt x="2361" y="113"/>
                  </a:cubicBezTo>
                  <a:cubicBezTo>
                    <a:pt x="1574" y="68"/>
                    <a:pt x="787" y="4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01"/>
            <p:cNvSpPr/>
            <p:nvPr/>
          </p:nvSpPr>
          <p:spPr>
            <a:xfrm>
              <a:off x="4505350" y="1336325"/>
              <a:ext cx="470000" cy="761725"/>
            </a:xfrm>
            <a:custGeom>
              <a:avLst/>
              <a:gdLst/>
              <a:ahLst/>
              <a:cxnLst/>
              <a:rect l="l" t="t" r="r" b="b"/>
              <a:pathLst>
                <a:path w="18800" h="30469" extrusionOk="0">
                  <a:moveTo>
                    <a:pt x="14122" y="113"/>
                  </a:moveTo>
                  <a:cubicBezTo>
                    <a:pt x="14122" y="113"/>
                    <a:pt x="14145" y="68"/>
                    <a:pt x="14167" y="68"/>
                  </a:cubicBezTo>
                  <a:cubicBezTo>
                    <a:pt x="15111" y="1"/>
                    <a:pt x="16123" y="473"/>
                    <a:pt x="16820" y="923"/>
                  </a:cubicBezTo>
                  <a:cubicBezTo>
                    <a:pt x="17517" y="1417"/>
                    <a:pt x="18035" y="2047"/>
                    <a:pt x="18259" y="2856"/>
                  </a:cubicBezTo>
                  <a:cubicBezTo>
                    <a:pt x="18597" y="4183"/>
                    <a:pt x="18102" y="6072"/>
                    <a:pt x="18080" y="7781"/>
                  </a:cubicBezTo>
                  <a:cubicBezTo>
                    <a:pt x="18057" y="8748"/>
                    <a:pt x="18170" y="9422"/>
                    <a:pt x="18327" y="10074"/>
                  </a:cubicBezTo>
                  <a:cubicBezTo>
                    <a:pt x="18462" y="10749"/>
                    <a:pt x="18709" y="11401"/>
                    <a:pt x="18732" y="12210"/>
                  </a:cubicBezTo>
                  <a:cubicBezTo>
                    <a:pt x="18799" y="13537"/>
                    <a:pt x="18349" y="14729"/>
                    <a:pt x="18057" y="15920"/>
                  </a:cubicBezTo>
                  <a:cubicBezTo>
                    <a:pt x="17787" y="17090"/>
                    <a:pt x="17472" y="18237"/>
                    <a:pt x="17225" y="19451"/>
                  </a:cubicBezTo>
                  <a:cubicBezTo>
                    <a:pt x="16978" y="20777"/>
                    <a:pt x="16933" y="22104"/>
                    <a:pt x="17113" y="23318"/>
                  </a:cubicBezTo>
                  <a:cubicBezTo>
                    <a:pt x="17270" y="24622"/>
                    <a:pt x="17630" y="26376"/>
                    <a:pt x="17090" y="27501"/>
                  </a:cubicBezTo>
                  <a:cubicBezTo>
                    <a:pt x="16685" y="28355"/>
                    <a:pt x="15966" y="28985"/>
                    <a:pt x="15089" y="29232"/>
                  </a:cubicBezTo>
                  <a:cubicBezTo>
                    <a:pt x="13965" y="29524"/>
                    <a:pt x="12818" y="29255"/>
                    <a:pt x="11536" y="29300"/>
                  </a:cubicBezTo>
                  <a:cubicBezTo>
                    <a:pt x="10457" y="29344"/>
                    <a:pt x="9378" y="29547"/>
                    <a:pt x="8366" y="29794"/>
                  </a:cubicBezTo>
                  <a:cubicBezTo>
                    <a:pt x="7331" y="30019"/>
                    <a:pt x="6432" y="30334"/>
                    <a:pt x="5308" y="30401"/>
                  </a:cubicBezTo>
                  <a:cubicBezTo>
                    <a:pt x="4161" y="30469"/>
                    <a:pt x="3104" y="29997"/>
                    <a:pt x="2407" y="29524"/>
                  </a:cubicBezTo>
                  <a:cubicBezTo>
                    <a:pt x="923" y="28513"/>
                    <a:pt x="1" y="26714"/>
                    <a:pt x="181" y="24330"/>
                  </a:cubicBezTo>
                  <a:cubicBezTo>
                    <a:pt x="271" y="23206"/>
                    <a:pt x="586" y="22149"/>
                    <a:pt x="900" y="21160"/>
                  </a:cubicBezTo>
                  <a:cubicBezTo>
                    <a:pt x="1800" y="18371"/>
                    <a:pt x="3194" y="15898"/>
                    <a:pt x="4206" y="12975"/>
                  </a:cubicBezTo>
                  <a:cubicBezTo>
                    <a:pt x="4903" y="11019"/>
                    <a:pt x="5443" y="9017"/>
                    <a:pt x="6230" y="7308"/>
                  </a:cubicBezTo>
                  <a:cubicBezTo>
                    <a:pt x="7017" y="5577"/>
                    <a:pt x="8006" y="4115"/>
                    <a:pt x="9288" y="2744"/>
                  </a:cubicBezTo>
                  <a:cubicBezTo>
                    <a:pt x="9850" y="2137"/>
                    <a:pt x="10524" y="1485"/>
                    <a:pt x="11289" y="990"/>
                  </a:cubicBezTo>
                  <a:cubicBezTo>
                    <a:pt x="12076" y="518"/>
                    <a:pt x="12930" y="136"/>
                    <a:pt x="14122" y="11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01"/>
            <p:cNvSpPr/>
            <p:nvPr/>
          </p:nvSpPr>
          <p:spPr>
            <a:xfrm>
              <a:off x="4889875" y="1366125"/>
              <a:ext cx="80400" cy="238375"/>
            </a:xfrm>
            <a:custGeom>
              <a:avLst/>
              <a:gdLst/>
              <a:ahLst/>
              <a:cxnLst/>
              <a:rect l="l" t="t" r="r" b="b"/>
              <a:pathLst>
                <a:path w="3216" h="9535" extrusionOk="0">
                  <a:moveTo>
                    <a:pt x="1754" y="0"/>
                  </a:moveTo>
                  <a:cubicBezTo>
                    <a:pt x="1776" y="18"/>
                    <a:pt x="1798" y="36"/>
                    <a:pt x="1820" y="54"/>
                  </a:cubicBezTo>
                  <a:lnTo>
                    <a:pt x="1820" y="54"/>
                  </a:lnTo>
                  <a:cubicBezTo>
                    <a:pt x="1813" y="43"/>
                    <a:pt x="1806" y="33"/>
                    <a:pt x="1799" y="23"/>
                  </a:cubicBezTo>
                  <a:cubicBezTo>
                    <a:pt x="1777" y="23"/>
                    <a:pt x="1777" y="0"/>
                    <a:pt x="1754" y="0"/>
                  </a:cubicBezTo>
                  <a:close/>
                  <a:moveTo>
                    <a:pt x="1820" y="54"/>
                  </a:moveTo>
                  <a:cubicBezTo>
                    <a:pt x="2065" y="420"/>
                    <a:pt x="2381" y="1075"/>
                    <a:pt x="2271" y="1687"/>
                  </a:cubicBezTo>
                  <a:cubicBezTo>
                    <a:pt x="2181" y="2114"/>
                    <a:pt x="1687" y="2429"/>
                    <a:pt x="1304" y="2766"/>
                  </a:cubicBezTo>
                  <a:cubicBezTo>
                    <a:pt x="945" y="3058"/>
                    <a:pt x="562" y="3463"/>
                    <a:pt x="360" y="3913"/>
                  </a:cubicBezTo>
                  <a:cubicBezTo>
                    <a:pt x="0" y="4790"/>
                    <a:pt x="248" y="5824"/>
                    <a:pt x="697" y="6409"/>
                  </a:cubicBezTo>
                  <a:cubicBezTo>
                    <a:pt x="967" y="6769"/>
                    <a:pt x="1507" y="7061"/>
                    <a:pt x="1889" y="7421"/>
                  </a:cubicBezTo>
                  <a:cubicBezTo>
                    <a:pt x="2091" y="7623"/>
                    <a:pt x="2384" y="8005"/>
                    <a:pt x="2564" y="8320"/>
                  </a:cubicBezTo>
                  <a:cubicBezTo>
                    <a:pt x="2676" y="8590"/>
                    <a:pt x="2811" y="9197"/>
                    <a:pt x="3103" y="9534"/>
                  </a:cubicBezTo>
                  <a:cubicBezTo>
                    <a:pt x="3036" y="9332"/>
                    <a:pt x="2991" y="9107"/>
                    <a:pt x="2946" y="8882"/>
                  </a:cubicBezTo>
                  <a:cubicBezTo>
                    <a:pt x="2789" y="8230"/>
                    <a:pt x="2676" y="7556"/>
                    <a:pt x="2699" y="6589"/>
                  </a:cubicBezTo>
                  <a:cubicBezTo>
                    <a:pt x="2721" y="4880"/>
                    <a:pt x="3216" y="2991"/>
                    <a:pt x="2878" y="1664"/>
                  </a:cubicBezTo>
                  <a:cubicBezTo>
                    <a:pt x="2706" y="1017"/>
                    <a:pt x="2327" y="474"/>
                    <a:pt x="1820" y="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01"/>
            <p:cNvSpPr/>
            <p:nvPr/>
          </p:nvSpPr>
          <p:spPr>
            <a:xfrm>
              <a:off x="4505350" y="1865875"/>
              <a:ext cx="440750" cy="230650"/>
            </a:xfrm>
            <a:custGeom>
              <a:avLst/>
              <a:gdLst/>
              <a:ahLst/>
              <a:cxnLst/>
              <a:rect l="l" t="t" r="r" b="b"/>
              <a:pathLst>
                <a:path w="17630" h="9226" extrusionOk="0">
                  <a:moveTo>
                    <a:pt x="17023" y="0"/>
                  </a:moveTo>
                  <a:lnTo>
                    <a:pt x="17023" y="0"/>
                  </a:lnTo>
                  <a:cubicBezTo>
                    <a:pt x="15966" y="1687"/>
                    <a:pt x="14437" y="2766"/>
                    <a:pt x="12481" y="3575"/>
                  </a:cubicBezTo>
                  <a:cubicBezTo>
                    <a:pt x="11311" y="4070"/>
                    <a:pt x="10255" y="4610"/>
                    <a:pt x="9198" y="5442"/>
                  </a:cubicBezTo>
                  <a:cubicBezTo>
                    <a:pt x="8208" y="6229"/>
                    <a:pt x="7241" y="7083"/>
                    <a:pt x="5982" y="7420"/>
                  </a:cubicBezTo>
                  <a:cubicBezTo>
                    <a:pt x="5690" y="7499"/>
                    <a:pt x="5353" y="7539"/>
                    <a:pt x="5007" y="7539"/>
                  </a:cubicBezTo>
                  <a:cubicBezTo>
                    <a:pt x="4661" y="7539"/>
                    <a:pt x="4307" y="7499"/>
                    <a:pt x="3981" y="7420"/>
                  </a:cubicBezTo>
                  <a:cubicBezTo>
                    <a:pt x="2767" y="7128"/>
                    <a:pt x="1710" y="5981"/>
                    <a:pt x="1193" y="4902"/>
                  </a:cubicBezTo>
                  <a:cubicBezTo>
                    <a:pt x="945" y="4340"/>
                    <a:pt x="743" y="3688"/>
                    <a:pt x="653" y="2856"/>
                  </a:cubicBezTo>
                  <a:cubicBezTo>
                    <a:pt x="608" y="2631"/>
                    <a:pt x="586" y="2069"/>
                    <a:pt x="563" y="1664"/>
                  </a:cubicBezTo>
                  <a:cubicBezTo>
                    <a:pt x="541" y="1529"/>
                    <a:pt x="541" y="1394"/>
                    <a:pt x="518" y="1282"/>
                  </a:cubicBezTo>
                  <a:cubicBezTo>
                    <a:pt x="361" y="1866"/>
                    <a:pt x="248" y="2496"/>
                    <a:pt x="181" y="3148"/>
                  </a:cubicBezTo>
                  <a:cubicBezTo>
                    <a:pt x="1" y="5532"/>
                    <a:pt x="923" y="7331"/>
                    <a:pt x="2407" y="8342"/>
                  </a:cubicBezTo>
                  <a:cubicBezTo>
                    <a:pt x="3059" y="8784"/>
                    <a:pt x="4026" y="9226"/>
                    <a:pt x="5087" y="9226"/>
                  </a:cubicBezTo>
                  <a:cubicBezTo>
                    <a:pt x="5160" y="9226"/>
                    <a:pt x="5234" y="9224"/>
                    <a:pt x="5308" y="9219"/>
                  </a:cubicBezTo>
                  <a:cubicBezTo>
                    <a:pt x="6432" y="9152"/>
                    <a:pt x="7331" y="8837"/>
                    <a:pt x="8366" y="8612"/>
                  </a:cubicBezTo>
                  <a:cubicBezTo>
                    <a:pt x="9378" y="8365"/>
                    <a:pt x="10457" y="8162"/>
                    <a:pt x="11536" y="8118"/>
                  </a:cubicBezTo>
                  <a:cubicBezTo>
                    <a:pt x="11639" y="8114"/>
                    <a:pt x="11742" y="8112"/>
                    <a:pt x="11843" y="8112"/>
                  </a:cubicBezTo>
                  <a:cubicBezTo>
                    <a:pt x="12545" y="8112"/>
                    <a:pt x="13209" y="8188"/>
                    <a:pt x="13852" y="8188"/>
                  </a:cubicBezTo>
                  <a:cubicBezTo>
                    <a:pt x="14271" y="8188"/>
                    <a:pt x="14681" y="8156"/>
                    <a:pt x="15089" y="8050"/>
                  </a:cubicBezTo>
                  <a:cubicBezTo>
                    <a:pt x="15966" y="7803"/>
                    <a:pt x="16685" y="7173"/>
                    <a:pt x="17090" y="6319"/>
                  </a:cubicBezTo>
                  <a:cubicBezTo>
                    <a:pt x="17630" y="5194"/>
                    <a:pt x="17270" y="3463"/>
                    <a:pt x="17113" y="2136"/>
                  </a:cubicBezTo>
                  <a:cubicBezTo>
                    <a:pt x="17000" y="1462"/>
                    <a:pt x="16978" y="742"/>
                    <a:pt x="170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01"/>
            <p:cNvSpPr/>
            <p:nvPr/>
          </p:nvSpPr>
          <p:spPr>
            <a:xfrm>
              <a:off x="4734725" y="1406600"/>
              <a:ext cx="54550" cy="47250"/>
            </a:xfrm>
            <a:custGeom>
              <a:avLst/>
              <a:gdLst/>
              <a:ahLst/>
              <a:cxnLst/>
              <a:rect l="l" t="t" r="r" b="b"/>
              <a:pathLst>
                <a:path w="2182" h="1890" extrusionOk="0">
                  <a:moveTo>
                    <a:pt x="1552" y="23"/>
                  </a:moveTo>
                  <a:cubicBezTo>
                    <a:pt x="2069" y="0"/>
                    <a:pt x="2181" y="562"/>
                    <a:pt x="1912" y="1035"/>
                  </a:cubicBezTo>
                  <a:cubicBezTo>
                    <a:pt x="1732" y="1372"/>
                    <a:pt x="1192" y="1889"/>
                    <a:pt x="810" y="1799"/>
                  </a:cubicBezTo>
                  <a:cubicBezTo>
                    <a:pt x="0" y="1574"/>
                    <a:pt x="922" y="270"/>
                    <a:pt x="1259" y="68"/>
                  </a:cubicBezTo>
                  <a:cubicBezTo>
                    <a:pt x="1349" y="23"/>
                    <a:pt x="1484" y="23"/>
                    <a:pt x="1552"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01"/>
            <p:cNvSpPr/>
            <p:nvPr/>
          </p:nvSpPr>
          <p:spPr>
            <a:xfrm>
              <a:off x="4644200" y="1463925"/>
              <a:ext cx="111900" cy="164175"/>
            </a:xfrm>
            <a:custGeom>
              <a:avLst/>
              <a:gdLst/>
              <a:ahLst/>
              <a:cxnLst/>
              <a:rect l="l" t="t" r="r" b="b"/>
              <a:pathLst>
                <a:path w="4476" h="6567" extrusionOk="0">
                  <a:moveTo>
                    <a:pt x="3576" y="46"/>
                  </a:moveTo>
                  <a:cubicBezTo>
                    <a:pt x="4476" y="1"/>
                    <a:pt x="3891" y="1507"/>
                    <a:pt x="3644" y="2137"/>
                  </a:cubicBezTo>
                  <a:cubicBezTo>
                    <a:pt x="3127" y="3374"/>
                    <a:pt x="2474" y="4408"/>
                    <a:pt x="1800" y="5352"/>
                  </a:cubicBezTo>
                  <a:cubicBezTo>
                    <a:pt x="1530" y="5780"/>
                    <a:pt x="990" y="6567"/>
                    <a:pt x="473" y="6387"/>
                  </a:cubicBezTo>
                  <a:cubicBezTo>
                    <a:pt x="1" y="6229"/>
                    <a:pt x="361" y="5083"/>
                    <a:pt x="563" y="4520"/>
                  </a:cubicBezTo>
                  <a:cubicBezTo>
                    <a:pt x="1080" y="3104"/>
                    <a:pt x="1530" y="2339"/>
                    <a:pt x="2295" y="1260"/>
                  </a:cubicBezTo>
                  <a:cubicBezTo>
                    <a:pt x="2609" y="833"/>
                    <a:pt x="3127" y="91"/>
                    <a:pt x="3576" y="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01"/>
            <p:cNvSpPr/>
            <p:nvPr/>
          </p:nvSpPr>
          <p:spPr>
            <a:xfrm>
              <a:off x="4532350" y="1925450"/>
              <a:ext cx="81525" cy="152925"/>
            </a:xfrm>
            <a:custGeom>
              <a:avLst/>
              <a:gdLst/>
              <a:ahLst/>
              <a:cxnLst/>
              <a:rect l="l" t="t" r="r" b="b"/>
              <a:pathLst>
                <a:path w="3261" h="6117" extrusionOk="0">
                  <a:moveTo>
                    <a:pt x="180" y="788"/>
                  </a:moveTo>
                  <a:cubicBezTo>
                    <a:pt x="270" y="518"/>
                    <a:pt x="607" y="1"/>
                    <a:pt x="1147" y="226"/>
                  </a:cubicBezTo>
                  <a:cubicBezTo>
                    <a:pt x="1844" y="518"/>
                    <a:pt x="2069" y="2047"/>
                    <a:pt x="2249" y="2631"/>
                  </a:cubicBezTo>
                  <a:cubicBezTo>
                    <a:pt x="2496" y="3351"/>
                    <a:pt x="3261" y="4588"/>
                    <a:pt x="2699" y="5217"/>
                  </a:cubicBezTo>
                  <a:cubicBezTo>
                    <a:pt x="1867" y="6117"/>
                    <a:pt x="1035" y="4093"/>
                    <a:pt x="765" y="3396"/>
                  </a:cubicBezTo>
                  <a:cubicBezTo>
                    <a:pt x="630" y="3014"/>
                    <a:pt x="540" y="2631"/>
                    <a:pt x="428" y="2294"/>
                  </a:cubicBezTo>
                  <a:cubicBezTo>
                    <a:pt x="248" y="1755"/>
                    <a:pt x="0" y="1327"/>
                    <a:pt x="180" y="7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01"/>
            <p:cNvSpPr/>
            <p:nvPr/>
          </p:nvSpPr>
          <p:spPr>
            <a:xfrm>
              <a:off x="4856150" y="1717450"/>
              <a:ext cx="65775" cy="126525"/>
            </a:xfrm>
            <a:custGeom>
              <a:avLst/>
              <a:gdLst/>
              <a:ahLst/>
              <a:cxnLst/>
              <a:rect l="l" t="t" r="r" b="b"/>
              <a:pathLst>
                <a:path w="2631" h="5061" extrusionOk="0">
                  <a:moveTo>
                    <a:pt x="1934" y="136"/>
                  </a:moveTo>
                  <a:cubicBezTo>
                    <a:pt x="2631" y="878"/>
                    <a:pt x="2564" y="5060"/>
                    <a:pt x="1147" y="4970"/>
                  </a:cubicBezTo>
                  <a:cubicBezTo>
                    <a:pt x="0" y="4880"/>
                    <a:pt x="135" y="1170"/>
                    <a:pt x="967" y="293"/>
                  </a:cubicBezTo>
                  <a:cubicBezTo>
                    <a:pt x="1169" y="68"/>
                    <a:pt x="1372" y="1"/>
                    <a:pt x="1934" y="1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01"/>
            <p:cNvSpPr/>
            <p:nvPr/>
          </p:nvSpPr>
          <p:spPr>
            <a:xfrm>
              <a:off x="4785300" y="1824825"/>
              <a:ext cx="63000" cy="63000"/>
            </a:xfrm>
            <a:custGeom>
              <a:avLst/>
              <a:gdLst/>
              <a:ahLst/>
              <a:cxnLst/>
              <a:rect l="l" t="t" r="r" b="b"/>
              <a:pathLst>
                <a:path w="2520" h="2520" extrusionOk="0">
                  <a:moveTo>
                    <a:pt x="1193" y="316"/>
                  </a:moveTo>
                  <a:cubicBezTo>
                    <a:pt x="2519" y="1"/>
                    <a:pt x="2407" y="2092"/>
                    <a:pt x="1620" y="2272"/>
                  </a:cubicBezTo>
                  <a:cubicBezTo>
                    <a:pt x="518" y="2519"/>
                    <a:pt x="1" y="608"/>
                    <a:pt x="1193" y="3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01"/>
            <p:cNvSpPr/>
            <p:nvPr/>
          </p:nvSpPr>
          <p:spPr>
            <a:xfrm>
              <a:off x="4864575" y="1885550"/>
              <a:ext cx="56800" cy="79275"/>
            </a:xfrm>
            <a:custGeom>
              <a:avLst/>
              <a:gdLst/>
              <a:ahLst/>
              <a:cxnLst/>
              <a:rect l="l" t="t" r="r" b="b"/>
              <a:pathLst>
                <a:path w="2272" h="3171" extrusionOk="0">
                  <a:moveTo>
                    <a:pt x="967" y="45"/>
                  </a:moveTo>
                  <a:cubicBezTo>
                    <a:pt x="2272" y="0"/>
                    <a:pt x="2092" y="3171"/>
                    <a:pt x="877" y="3081"/>
                  </a:cubicBezTo>
                  <a:cubicBezTo>
                    <a:pt x="383" y="3036"/>
                    <a:pt x="270" y="2676"/>
                    <a:pt x="158" y="2046"/>
                  </a:cubicBezTo>
                  <a:cubicBezTo>
                    <a:pt x="0" y="1102"/>
                    <a:pt x="45" y="90"/>
                    <a:pt x="967" y="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01"/>
            <p:cNvSpPr/>
            <p:nvPr/>
          </p:nvSpPr>
          <p:spPr>
            <a:xfrm>
              <a:off x="5103475" y="1350950"/>
              <a:ext cx="440200" cy="782525"/>
            </a:xfrm>
            <a:custGeom>
              <a:avLst/>
              <a:gdLst/>
              <a:ahLst/>
              <a:cxnLst/>
              <a:rect l="l" t="t" r="r" b="b"/>
              <a:pathLst>
                <a:path w="17608" h="31301" extrusionOk="0">
                  <a:moveTo>
                    <a:pt x="5802" y="180"/>
                  </a:moveTo>
                  <a:cubicBezTo>
                    <a:pt x="5802" y="180"/>
                    <a:pt x="5780" y="158"/>
                    <a:pt x="5780" y="158"/>
                  </a:cubicBezTo>
                  <a:cubicBezTo>
                    <a:pt x="4835" y="0"/>
                    <a:pt x="3779" y="382"/>
                    <a:pt x="3059" y="787"/>
                  </a:cubicBezTo>
                  <a:cubicBezTo>
                    <a:pt x="2294" y="1214"/>
                    <a:pt x="1732" y="1799"/>
                    <a:pt x="1440" y="2586"/>
                  </a:cubicBezTo>
                  <a:cubicBezTo>
                    <a:pt x="990" y="3868"/>
                    <a:pt x="1328" y="5802"/>
                    <a:pt x="1193" y="7510"/>
                  </a:cubicBezTo>
                  <a:cubicBezTo>
                    <a:pt x="1125" y="8477"/>
                    <a:pt x="968" y="9107"/>
                    <a:pt x="765" y="9759"/>
                  </a:cubicBezTo>
                  <a:cubicBezTo>
                    <a:pt x="563" y="10434"/>
                    <a:pt x="271" y="11041"/>
                    <a:pt x="158" y="11850"/>
                  </a:cubicBezTo>
                  <a:cubicBezTo>
                    <a:pt x="1" y="13177"/>
                    <a:pt x="316" y="14414"/>
                    <a:pt x="518" y="15605"/>
                  </a:cubicBezTo>
                  <a:cubicBezTo>
                    <a:pt x="698" y="16797"/>
                    <a:pt x="900" y="17966"/>
                    <a:pt x="1035" y="19203"/>
                  </a:cubicBezTo>
                  <a:cubicBezTo>
                    <a:pt x="1193" y="20552"/>
                    <a:pt x="1103" y="21856"/>
                    <a:pt x="833" y="23071"/>
                  </a:cubicBezTo>
                  <a:cubicBezTo>
                    <a:pt x="541" y="24352"/>
                    <a:pt x="46" y="26061"/>
                    <a:pt x="496" y="27230"/>
                  </a:cubicBezTo>
                  <a:cubicBezTo>
                    <a:pt x="810" y="28107"/>
                    <a:pt x="1485" y="28804"/>
                    <a:pt x="2339" y="29119"/>
                  </a:cubicBezTo>
                  <a:cubicBezTo>
                    <a:pt x="3441" y="29502"/>
                    <a:pt x="4611" y="29344"/>
                    <a:pt x="5870" y="29502"/>
                  </a:cubicBezTo>
                  <a:cubicBezTo>
                    <a:pt x="6927" y="29659"/>
                    <a:pt x="8006" y="29929"/>
                    <a:pt x="8995" y="30266"/>
                  </a:cubicBezTo>
                  <a:cubicBezTo>
                    <a:pt x="10007" y="30581"/>
                    <a:pt x="10862" y="30986"/>
                    <a:pt x="11986" y="31143"/>
                  </a:cubicBezTo>
                  <a:cubicBezTo>
                    <a:pt x="13110" y="31300"/>
                    <a:pt x="14212" y="30918"/>
                    <a:pt x="14932" y="30513"/>
                  </a:cubicBezTo>
                  <a:cubicBezTo>
                    <a:pt x="16506" y="29636"/>
                    <a:pt x="17585" y="27928"/>
                    <a:pt x="17607" y="25522"/>
                  </a:cubicBezTo>
                  <a:cubicBezTo>
                    <a:pt x="17607" y="24397"/>
                    <a:pt x="17382" y="23318"/>
                    <a:pt x="17158" y="22306"/>
                  </a:cubicBezTo>
                  <a:cubicBezTo>
                    <a:pt x="16506" y="19450"/>
                    <a:pt x="15336" y="16865"/>
                    <a:pt x="14572" y="13874"/>
                  </a:cubicBezTo>
                  <a:cubicBezTo>
                    <a:pt x="14055" y="11850"/>
                    <a:pt x="13672" y="9804"/>
                    <a:pt x="13043" y="8050"/>
                  </a:cubicBezTo>
                  <a:cubicBezTo>
                    <a:pt x="12413" y="6251"/>
                    <a:pt x="11559" y="4722"/>
                    <a:pt x="10389" y="3238"/>
                  </a:cubicBezTo>
                  <a:cubicBezTo>
                    <a:pt x="9872" y="2586"/>
                    <a:pt x="9265" y="1867"/>
                    <a:pt x="8546" y="1327"/>
                  </a:cubicBezTo>
                  <a:cubicBezTo>
                    <a:pt x="7804" y="765"/>
                    <a:pt x="6994" y="338"/>
                    <a:pt x="5802" y="1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01"/>
            <p:cNvSpPr/>
            <p:nvPr/>
          </p:nvSpPr>
          <p:spPr>
            <a:xfrm>
              <a:off x="5116975" y="1376250"/>
              <a:ext cx="87725" cy="235000"/>
            </a:xfrm>
            <a:custGeom>
              <a:avLst/>
              <a:gdLst/>
              <a:ahLst/>
              <a:cxnLst/>
              <a:rect l="l" t="t" r="r" b="b"/>
              <a:pathLst>
                <a:path w="3509" h="9400" extrusionOk="0">
                  <a:moveTo>
                    <a:pt x="2159" y="0"/>
                  </a:moveTo>
                  <a:lnTo>
                    <a:pt x="2159" y="0"/>
                  </a:lnTo>
                  <a:cubicBezTo>
                    <a:pt x="1575" y="382"/>
                    <a:pt x="1147" y="922"/>
                    <a:pt x="900" y="1574"/>
                  </a:cubicBezTo>
                  <a:cubicBezTo>
                    <a:pt x="450" y="2856"/>
                    <a:pt x="788" y="4790"/>
                    <a:pt x="653" y="6498"/>
                  </a:cubicBezTo>
                  <a:cubicBezTo>
                    <a:pt x="585" y="7465"/>
                    <a:pt x="428" y="8095"/>
                    <a:pt x="225" y="8747"/>
                  </a:cubicBezTo>
                  <a:cubicBezTo>
                    <a:pt x="158" y="8972"/>
                    <a:pt x="91" y="9174"/>
                    <a:pt x="1" y="9399"/>
                  </a:cubicBezTo>
                  <a:cubicBezTo>
                    <a:pt x="315" y="9084"/>
                    <a:pt x="518" y="8477"/>
                    <a:pt x="653" y="8230"/>
                  </a:cubicBezTo>
                  <a:cubicBezTo>
                    <a:pt x="855" y="7915"/>
                    <a:pt x="1170" y="7555"/>
                    <a:pt x="1417" y="7375"/>
                  </a:cubicBezTo>
                  <a:cubicBezTo>
                    <a:pt x="1822" y="7061"/>
                    <a:pt x="2362" y="6836"/>
                    <a:pt x="2676" y="6476"/>
                  </a:cubicBezTo>
                  <a:cubicBezTo>
                    <a:pt x="3171" y="5936"/>
                    <a:pt x="3508" y="4924"/>
                    <a:pt x="3216" y="4025"/>
                  </a:cubicBezTo>
                  <a:cubicBezTo>
                    <a:pt x="3059" y="3575"/>
                    <a:pt x="2721" y="3126"/>
                    <a:pt x="2384" y="2788"/>
                  </a:cubicBezTo>
                  <a:cubicBezTo>
                    <a:pt x="2024" y="2429"/>
                    <a:pt x="1575" y="2069"/>
                    <a:pt x="1507" y="1642"/>
                  </a:cubicBezTo>
                  <a:cubicBezTo>
                    <a:pt x="1440" y="1012"/>
                    <a:pt x="1844" y="360"/>
                    <a:pt x="2137" y="23"/>
                  </a:cubicBezTo>
                  <a:cubicBezTo>
                    <a:pt x="2137" y="23"/>
                    <a:pt x="2159" y="0"/>
                    <a:pt x="2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01"/>
            <p:cNvSpPr/>
            <p:nvPr/>
          </p:nvSpPr>
          <p:spPr>
            <a:xfrm>
              <a:off x="5104600" y="1874850"/>
              <a:ext cx="439075" cy="255600"/>
            </a:xfrm>
            <a:custGeom>
              <a:avLst/>
              <a:gdLst/>
              <a:ahLst/>
              <a:cxnLst/>
              <a:rect l="l" t="t" r="r" b="b"/>
              <a:pathLst>
                <a:path w="17563" h="10224" extrusionOk="0">
                  <a:moveTo>
                    <a:pt x="1058" y="1"/>
                  </a:moveTo>
                  <a:cubicBezTo>
                    <a:pt x="1035" y="720"/>
                    <a:pt x="945" y="1440"/>
                    <a:pt x="788" y="2115"/>
                  </a:cubicBezTo>
                  <a:cubicBezTo>
                    <a:pt x="496" y="3396"/>
                    <a:pt x="1" y="5105"/>
                    <a:pt x="451" y="6274"/>
                  </a:cubicBezTo>
                  <a:cubicBezTo>
                    <a:pt x="765" y="7151"/>
                    <a:pt x="1440" y="7848"/>
                    <a:pt x="2294" y="8163"/>
                  </a:cubicBezTo>
                  <a:cubicBezTo>
                    <a:pt x="3396" y="8546"/>
                    <a:pt x="4566" y="8388"/>
                    <a:pt x="5825" y="8546"/>
                  </a:cubicBezTo>
                  <a:cubicBezTo>
                    <a:pt x="6882" y="8703"/>
                    <a:pt x="7961" y="8973"/>
                    <a:pt x="8950" y="9310"/>
                  </a:cubicBezTo>
                  <a:cubicBezTo>
                    <a:pt x="9962" y="9625"/>
                    <a:pt x="10817" y="10030"/>
                    <a:pt x="11941" y="10187"/>
                  </a:cubicBezTo>
                  <a:cubicBezTo>
                    <a:pt x="12118" y="10212"/>
                    <a:pt x="12295" y="10223"/>
                    <a:pt x="12470" y="10223"/>
                  </a:cubicBezTo>
                  <a:cubicBezTo>
                    <a:pt x="13403" y="10223"/>
                    <a:pt x="14280" y="9898"/>
                    <a:pt x="14887" y="9557"/>
                  </a:cubicBezTo>
                  <a:cubicBezTo>
                    <a:pt x="16461" y="8680"/>
                    <a:pt x="17540" y="6972"/>
                    <a:pt x="17562" y="4566"/>
                  </a:cubicBezTo>
                  <a:cubicBezTo>
                    <a:pt x="17562" y="3913"/>
                    <a:pt x="17495" y="3284"/>
                    <a:pt x="17382" y="2677"/>
                  </a:cubicBezTo>
                  <a:cubicBezTo>
                    <a:pt x="17360" y="2812"/>
                    <a:pt x="17337" y="2947"/>
                    <a:pt x="17315" y="3059"/>
                  </a:cubicBezTo>
                  <a:cubicBezTo>
                    <a:pt x="17248" y="3464"/>
                    <a:pt x="17180" y="4026"/>
                    <a:pt x="17135" y="4251"/>
                  </a:cubicBezTo>
                  <a:cubicBezTo>
                    <a:pt x="16955" y="5060"/>
                    <a:pt x="16708" y="5690"/>
                    <a:pt x="16393" y="6229"/>
                  </a:cubicBezTo>
                  <a:cubicBezTo>
                    <a:pt x="15786" y="7264"/>
                    <a:pt x="14639" y="8298"/>
                    <a:pt x="13402" y="8501"/>
                  </a:cubicBezTo>
                  <a:cubicBezTo>
                    <a:pt x="13208" y="8534"/>
                    <a:pt x="13005" y="8550"/>
                    <a:pt x="12798" y="8550"/>
                  </a:cubicBezTo>
                  <a:cubicBezTo>
                    <a:pt x="12311" y="8550"/>
                    <a:pt x="11812" y="8463"/>
                    <a:pt x="11401" y="8321"/>
                  </a:cubicBezTo>
                  <a:cubicBezTo>
                    <a:pt x="10187" y="7893"/>
                    <a:pt x="9288" y="6949"/>
                    <a:pt x="8366" y="6072"/>
                  </a:cubicBezTo>
                  <a:cubicBezTo>
                    <a:pt x="7399" y="5173"/>
                    <a:pt x="6409" y="4521"/>
                    <a:pt x="5263" y="3936"/>
                  </a:cubicBezTo>
                  <a:cubicBezTo>
                    <a:pt x="3396" y="2947"/>
                    <a:pt x="1957" y="1777"/>
                    <a:pt x="1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01"/>
            <p:cNvSpPr/>
            <p:nvPr/>
          </p:nvSpPr>
          <p:spPr>
            <a:xfrm>
              <a:off x="5310925" y="1429075"/>
              <a:ext cx="51725" cy="49500"/>
            </a:xfrm>
            <a:custGeom>
              <a:avLst/>
              <a:gdLst/>
              <a:ahLst/>
              <a:cxnLst/>
              <a:rect l="l" t="t" r="r" b="b"/>
              <a:pathLst>
                <a:path w="2069" h="1980" extrusionOk="0">
                  <a:moveTo>
                    <a:pt x="652" y="68"/>
                  </a:moveTo>
                  <a:cubicBezTo>
                    <a:pt x="135" y="1"/>
                    <a:pt x="0" y="563"/>
                    <a:pt x="203" y="1058"/>
                  </a:cubicBezTo>
                  <a:cubicBezTo>
                    <a:pt x="360" y="1417"/>
                    <a:pt x="855" y="1979"/>
                    <a:pt x="1259" y="1912"/>
                  </a:cubicBezTo>
                  <a:cubicBezTo>
                    <a:pt x="2069" y="1755"/>
                    <a:pt x="1259" y="361"/>
                    <a:pt x="922" y="158"/>
                  </a:cubicBezTo>
                  <a:cubicBezTo>
                    <a:pt x="855" y="91"/>
                    <a:pt x="742" y="68"/>
                    <a:pt x="652" y="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01"/>
            <p:cNvSpPr/>
            <p:nvPr/>
          </p:nvSpPr>
          <p:spPr>
            <a:xfrm>
              <a:off x="5437950" y="1816400"/>
              <a:ext cx="74250" cy="179350"/>
            </a:xfrm>
            <a:custGeom>
              <a:avLst/>
              <a:gdLst/>
              <a:ahLst/>
              <a:cxnLst/>
              <a:rect l="l" t="t" r="r" b="b"/>
              <a:pathLst>
                <a:path w="2970" h="7174" extrusionOk="0">
                  <a:moveTo>
                    <a:pt x="855" y="248"/>
                  </a:moveTo>
                  <a:cubicBezTo>
                    <a:pt x="1" y="0"/>
                    <a:pt x="226" y="1597"/>
                    <a:pt x="338" y="2249"/>
                  </a:cubicBezTo>
                  <a:cubicBezTo>
                    <a:pt x="541" y="3598"/>
                    <a:pt x="968" y="4745"/>
                    <a:pt x="1395" y="5802"/>
                  </a:cubicBezTo>
                  <a:cubicBezTo>
                    <a:pt x="1597" y="6274"/>
                    <a:pt x="1935" y="7173"/>
                    <a:pt x="2474" y="7106"/>
                  </a:cubicBezTo>
                  <a:cubicBezTo>
                    <a:pt x="2969" y="7061"/>
                    <a:pt x="2879" y="5869"/>
                    <a:pt x="2812" y="5262"/>
                  </a:cubicBezTo>
                  <a:cubicBezTo>
                    <a:pt x="2609" y="3778"/>
                    <a:pt x="2340" y="2946"/>
                    <a:pt x="1845" y="1732"/>
                  </a:cubicBezTo>
                  <a:cubicBezTo>
                    <a:pt x="1642" y="1237"/>
                    <a:pt x="1305" y="383"/>
                    <a:pt x="855" y="2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01"/>
            <p:cNvSpPr/>
            <p:nvPr/>
          </p:nvSpPr>
          <p:spPr>
            <a:xfrm>
              <a:off x="5161950" y="1833250"/>
              <a:ext cx="57350" cy="128200"/>
            </a:xfrm>
            <a:custGeom>
              <a:avLst/>
              <a:gdLst/>
              <a:ahLst/>
              <a:cxnLst/>
              <a:rect l="l" t="t" r="r" b="b"/>
              <a:pathLst>
                <a:path w="2294" h="5128" extrusionOk="0">
                  <a:moveTo>
                    <a:pt x="495" y="158"/>
                  </a:moveTo>
                  <a:cubicBezTo>
                    <a:pt x="0" y="945"/>
                    <a:pt x="293" y="5128"/>
                    <a:pt x="1395" y="4925"/>
                  </a:cubicBezTo>
                  <a:cubicBezTo>
                    <a:pt x="2294" y="4768"/>
                    <a:pt x="1957" y="1103"/>
                    <a:pt x="1260" y="271"/>
                  </a:cubicBezTo>
                  <a:cubicBezTo>
                    <a:pt x="1080" y="46"/>
                    <a:pt x="922" y="1"/>
                    <a:pt x="495" y="1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01"/>
            <p:cNvSpPr/>
            <p:nvPr/>
          </p:nvSpPr>
          <p:spPr>
            <a:xfrm>
              <a:off x="5142825" y="1963675"/>
              <a:ext cx="63000" cy="66350"/>
            </a:xfrm>
            <a:custGeom>
              <a:avLst/>
              <a:gdLst/>
              <a:ahLst/>
              <a:cxnLst/>
              <a:rect l="l" t="t" r="r" b="b"/>
              <a:pathLst>
                <a:path w="2520" h="2654" extrusionOk="0">
                  <a:moveTo>
                    <a:pt x="1373" y="428"/>
                  </a:moveTo>
                  <a:cubicBezTo>
                    <a:pt x="68" y="1"/>
                    <a:pt x="1" y="2092"/>
                    <a:pt x="788" y="2339"/>
                  </a:cubicBezTo>
                  <a:cubicBezTo>
                    <a:pt x="1845" y="2654"/>
                    <a:pt x="2519" y="810"/>
                    <a:pt x="1373" y="4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01"/>
            <p:cNvSpPr/>
            <p:nvPr/>
          </p:nvSpPr>
          <p:spPr>
            <a:xfrm>
              <a:off x="5330025" y="1485300"/>
              <a:ext cx="75350" cy="92200"/>
            </a:xfrm>
            <a:custGeom>
              <a:avLst/>
              <a:gdLst/>
              <a:ahLst/>
              <a:cxnLst/>
              <a:rect l="l" t="t" r="r" b="b"/>
              <a:pathLst>
                <a:path w="3014" h="3688" extrusionOk="0">
                  <a:moveTo>
                    <a:pt x="1192" y="383"/>
                  </a:moveTo>
                  <a:cubicBezTo>
                    <a:pt x="1" y="900"/>
                    <a:pt x="1575" y="3688"/>
                    <a:pt x="2587" y="3058"/>
                  </a:cubicBezTo>
                  <a:cubicBezTo>
                    <a:pt x="3014" y="2789"/>
                    <a:pt x="2969" y="2429"/>
                    <a:pt x="2789" y="1799"/>
                  </a:cubicBezTo>
                  <a:cubicBezTo>
                    <a:pt x="2519" y="877"/>
                    <a:pt x="2024" y="0"/>
                    <a:pt x="1192"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6"/>
                                        </p:tgtEl>
                                        <p:attrNameLst>
                                          <p:attrName>style.visibility</p:attrName>
                                        </p:attrNameLst>
                                      </p:cBhvr>
                                      <p:to>
                                        <p:strVal val="visible"/>
                                      </p:to>
                                    </p:set>
                                    <p:animEffect transition="in" filter="fade">
                                      <p:cBhvr>
                                        <p:cTn id="7" dur="1000"/>
                                        <p:tgtEl>
                                          <p:spTgt spid="1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102"/>
          <p:cNvSpPr txBox="1">
            <a:spLocks noGrp="1"/>
          </p:cNvSpPr>
          <p:nvPr>
            <p:ph type="title"/>
          </p:nvPr>
        </p:nvSpPr>
        <p:spPr>
          <a:xfrm>
            <a:off x="714300" y="558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lata"/>
                <a:ea typeface="Alata"/>
                <a:cs typeface="Alata"/>
                <a:sym typeface="Alata"/>
              </a:rPr>
              <a:t>CONCLUSION</a:t>
            </a:r>
            <a:endParaRPr>
              <a:latin typeface="Alata"/>
              <a:ea typeface="Alata"/>
              <a:cs typeface="Alata"/>
              <a:sym typeface="Alata"/>
            </a:endParaRPr>
          </a:p>
        </p:txBody>
      </p:sp>
      <p:sp>
        <p:nvSpPr>
          <p:cNvPr id="1461" name="Google Shape;1461;p102"/>
          <p:cNvSpPr txBox="1">
            <a:spLocks noGrp="1"/>
          </p:cNvSpPr>
          <p:nvPr>
            <p:ph type="subTitle" idx="1"/>
          </p:nvPr>
        </p:nvSpPr>
        <p:spPr>
          <a:xfrm>
            <a:off x="714300" y="1275106"/>
            <a:ext cx="8256300" cy="35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three factors: Payment, Hospital Experience and Timely &amp; Effective Care:</a:t>
            </a:r>
            <a:endParaRPr/>
          </a:p>
          <a:p>
            <a:pPr marL="457200" lvl="0" indent="-311150" algn="l" rtl="0">
              <a:spcBef>
                <a:spcPts val="1200"/>
              </a:spcBef>
              <a:spcAft>
                <a:spcPts val="0"/>
              </a:spcAft>
              <a:buSzPts val="1300"/>
              <a:buChar char="●"/>
            </a:pPr>
            <a:r>
              <a:rPr lang="en"/>
              <a:t>There are </a:t>
            </a:r>
            <a:r>
              <a:rPr lang="en" b="1" u="sng"/>
              <a:t>differences between regions and states:</a:t>
            </a:r>
            <a:endParaRPr b="1" u="sng"/>
          </a:p>
          <a:p>
            <a:pPr marL="914400" lvl="1" indent="-311150" algn="l" rtl="0">
              <a:spcBef>
                <a:spcPts val="0"/>
              </a:spcBef>
              <a:spcAft>
                <a:spcPts val="0"/>
              </a:spcAft>
              <a:buSzPts val="1300"/>
              <a:buChar char="○"/>
            </a:pPr>
            <a:r>
              <a:rPr lang="en"/>
              <a:t>Midwest has the best public healthcare (2nd most payment - 1st in overall rating, staff responsiveness and care transition - lowest emergency wait time and most ER patients seen by doctor </a:t>
            </a:r>
            <a:endParaRPr/>
          </a:p>
          <a:p>
            <a:pPr marL="914400" lvl="1" indent="-311150" algn="l" rtl="0">
              <a:spcBef>
                <a:spcPts val="0"/>
              </a:spcBef>
              <a:spcAft>
                <a:spcPts val="0"/>
              </a:spcAft>
              <a:buSzPts val="1300"/>
              <a:buChar char="○"/>
            </a:pPr>
            <a:r>
              <a:rPr lang="en"/>
              <a:t>Northeast region has lowest staff responsiveness and caretrasition</a:t>
            </a:r>
            <a:endParaRPr/>
          </a:p>
          <a:p>
            <a:pPr marL="914400" lvl="1" indent="-311150" algn="l" rtl="0">
              <a:spcBef>
                <a:spcPts val="0"/>
              </a:spcBef>
              <a:spcAft>
                <a:spcPts val="0"/>
              </a:spcAft>
              <a:buSzPts val="1300"/>
              <a:buChar char="○"/>
            </a:pPr>
            <a:r>
              <a:rPr lang="en"/>
              <a:t>US territories has lowest rating</a:t>
            </a:r>
            <a:endParaRPr/>
          </a:p>
          <a:p>
            <a:pPr marL="457200" lvl="0" indent="-311150" algn="l" rtl="0">
              <a:spcBef>
                <a:spcPts val="0"/>
              </a:spcBef>
              <a:spcAft>
                <a:spcPts val="0"/>
              </a:spcAft>
              <a:buSzPts val="1300"/>
              <a:buChar char="●"/>
            </a:pPr>
            <a:r>
              <a:rPr lang="en"/>
              <a:t>Despite difference, the experience for public healthcare </a:t>
            </a:r>
            <a:r>
              <a:rPr lang="en" b="1" u="sng"/>
              <a:t>nationwide is consistent</a:t>
            </a:r>
            <a:endParaRPr b="1" u="sng"/>
          </a:p>
          <a:p>
            <a:pPr marL="914400" lvl="1" indent="-311150" algn="l" rtl="0">
              <a:spcBef>
                <a:spcPts val="0"/>
              </a:spcBef>
              <a:spcAft>
                <a:spcPts val="0"/>
              </a:spcAft>
              <a:buSzPts val="1300"/>
              <a:buChar char="○"/>
            </a:pPr>
            <a:r>
              <a:rPr lang="en"/>
              <a:t>Payment and number of facilities</a:t>
            </a:r>
            <a:endParaRPr/>
          </a:p>
          <a:p>
            <a:pPr marL="914400" lvl="1" indent="-311150" algn="l" rtl="0">
              <a:spcBef>
                <a:spcPts val="0"/>
              </a:spcBef>
              <a:spcAft>
                <a:spcPts val="0"/>
              </a:spcAft>
              <a:buSzPts val="1300"/>
              <a:buChar char="○"/>
            </a:pPr>
            <a:r>
              <a:rPr lang="en"/>
              <a:t>Overall experience </a:t>
            </a:r>
            <a:endParaRPr/>
          </a:p>
          <a:p>
            <a:pPr marL="914400" lvl="1" indent="-311150" algn="l" rtl="0">
              <a:spcBef>
                <a:spcPts val="0"/>
              </a:spcBef>
              <a:spcAft>
                <a:spcPts val="0"/>
              </a:spcAft>
              <a:buSzPts val="1300"/>
              <a:buChar char="○"/>
            </a:pPr>
            <a:r>
              <a:rPr lang="en"/>
              <a:t>Emergency services findings are mostly the same with few exception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grpSp>
        <p:nvGrpSpPr>
          <p:cNvPr id="1466" name="Google Shape;1466;p103"/>
          <p:cNvGrpSpPr/>
          <p:nvPr/>
        </p:nvGrpSpPr>
        <p:grpSpPr>
          <a:xfrm>
            <a:off x="714089" y="263595"/>
            <a:ext cx="7290769" cy="3941568"/>
            <a:chOff x="1465050" y="946225"/>
            <a:chExt cx="6213900" cy="3359100"/>
          </a:xfrm>
        </p:grpSpPr>
        <p:sp>
          <p:nvSpPr>
            <p:cNvPr id="1467" name="Google Shape;1467;p103"/>
            <p:cNvSpPr/>
            <p:nvPr/>
          </p:nvSpPr>
          <p:spPr>
            <a:xfrm flipH="1">
              <a:off x="1465050" y="946225"/>
              <a:ext cx="6213900" cy="3359100"/>
            </a:xfrm>
            <a:prstGeom prst="roundRect">
              <a:avLst>
                <a:gd name="adj" fmla="val 460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03"/>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03"/>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03"/>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03"/>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103"/>
          <p:cNvGrpSpPr/>
          <p:nvPr/>
        </p:nvGrpSpPr>
        <p:grpSpPr>
          <a:xfrm>
            <a:off x="915258" y="601135"/>
            <a:ext cx="7290769" cy="3941568"/>
            <a:chOff x="1465050" y="946225"/>
            <a:chExt cx="6213900" cy="3359100"/>
          </a:xfrm>
        </p:grpSpPr>
        <p:sp>
          <p:nvSpPr>
            <p:cNvPr id="1473" name="Google Shape;1473;p103"/>
            <p:cNvSpPr/>
            <p:nvPr/>
          </p:nvSpPr>
          <p:spPr>
            <a:xfrm flipH="1">
              <a:off x="1465050" y="946225"/>
              <a:ext cx="6213900" cy="33591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03"/>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03"/>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03"/>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03"/>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8" name="Google Shape;1478;p103"/>
          <p:cNvGrpSpPr/>
          <p:nvPr/>
        </p:nvGrpSpPr>
        <p:grpSpPr>
          <a:xfrm>
            <a:off x="1138780" y="938675"/>
            <a:ext cx="7290769" cy="3941568"/>
            <a:chOff x="1465050" y="946225"/>
            <a:chExt cx="6213900" cy="3359100"/>
          </a:xfrm>
        </p:grpSpPr>
        <p:sp>
          <p:nvSpPr>
            <p:cNvPr id="1479" name="Google Shape;1479;p103"/>
            <p:cNvSpPr/>
            <p:nvPr/>
          </p:nvSpPr>
          <p:spPr>
            <a:xfrm flipH="1">
              <a:off x="1465050" y="946225"/>
              <a:ext cx="6213900" cy="33591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03"/>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03"/>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03"/>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03"/>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4" name="Google Shape;1484;p103"/>
          <p:cNvSpPr txBox="1">
            <a:spLocks noGrp="1"/>
          </p:cNvSpPr>
          <p:nvPr>
            <p:ph type="title"/>
          </p:nvPr>
        </p:nvSpPr>
        <p:spPr>
          <a:xfrm>
            <a:off x="1398400" y="1481175"/>
            <a:ext cx="68076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a:t>
            </a:r>
            <a:endParaRPr/>
          </a:p>
        </p:txBody>
      </p:sp>
      <p:sp>
        <p:nvSpPr>
          <p:cNvPr id="1485" name="Google Shape;1485;p103"/>
          <p:cNvSpPr txBox="1"/>
          <p:nvPr/>
        </p:nvSpPr>
        <p:spPr>
          <a:xfrm>
            <a:off x="1398400" y="2148375"/>
            <a:ext cx="6681300" cy="24957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SzPts val="1100"/>
              <a:buChar char="●"/>
            </a:pPr>
            <a:r>
              <a:rPr lang="en" sz="1100"/>
              <a:t>Public healthcare is rare with only a few exception</a:t>
            </a:r>
            <a:endParaRPr sz="1100"/>
          </a:p>
          <a:p>
            <a:pPr marL="457200" lvl="0" indent="-298450" algn="l" rtl="0">
              <a:lnSpc>
                <a:spcPct val="115000"/>
              </a:lnSpc>
              <a:spcBef>
                <a:spcPts val="0"/>
              </a:spcBef>
              <a:spcAft>
                <a:spcPts val="0"/>
              </a:spcAft>
              <a:buSzPts val="1100"/>
              <a:buChar char="●"/>
            </a:pPr>
            <a:r>
              <a:rPr lang="en" sz="1100"/>
              <a:t>Even then, data is very broad and some features are medical related. (around 70 tables + 90-page codebook). </a:t>
            </a:r>
            <a:endParaRPr sz="1100"/>
          </a:p>
          <a:p>
            <a:pPr marL="457200" lvl="0" indent="-298450" algn="l" rtl="0">
              <a:lnSpc>
                <a:spcPct val="115000"/>
              </a:lnSpc>
              <a:spcBef>
                <a:spcPts val="0"/>
              </a:spcBef>
              <a:spcAft>
                <a:spcPts val="0"/>
              </a:spcAft>
              <a:buSzPts val="1100"/>
              <a:buChar char="●"/>
            </a:pPr>
            <a:r>
              <a:rPr lang="en" sz="1100"/>
              <a:t>A lot of the features are different by only a little bit- there is no significant pattern</a:t>
            </a:r>
            <a:endParaRPr sz="1100"/>
          </a:p>
          <a:p>
            <a:pPr marL="457200" lvl="0" indent="-298450" algn="l" rtl="0">
              <a:lnSpc>
                <a:spcPct val="115000"/>
              </a:lnSpc>
              <a:spcBef>
                <a:spcPts val="0"/>
              </a:spcBef>
              <a:spcAft>
                <a:spcPts val="0"/>
              </a:spcAft>
              <a:buSzPts val="1100"/>
              <a:buChar char="●"/>
            </a:pPr>
            <a:r>
              <a:rPr lang="en" sz="1100"/>
              <a:t>The reason we perform analysis separately : tables are not entirely unrelated or correlated, but it was hard to merge efficiently. </a:t>
            </a:r>
            <a:endParaRPr sz="1100"/>
          </a:p>
          <a:p>
            <a:pPr marL="457200" lvl="0" indent="-298450" algn="l" rtl="0">
              <a:lnSpc>
                <a:spcPct val="115000"/>
              </a:lnSpc>
              <a:spcBef>
                <a:spcPts val="0"/>
              </a:spcBef>
              <a:spcAft>
                <a:spcPts val="0"/>
              </a:spcAft>
              <a:buSzPts val="1100"/>
              <a:buChar char="●"/>
            </a:pPr>
            <a:r>
              <a:rPr lang="en" sz="1100"/>
              <a:t>Want to make analysis over time, but data is duplicated due to collection period. This would require extra effort </a:t>
            </a:r>
            <a:endParaRPr sz="1100"/>
          </a:p>
          <a:p>
            <a:pPr marL="457200" lvl="0" indent="-298450" algn="l" rtl="0">
              <a:lnSpc>
                <a:spcPct val="115000"/>
              </a:lnSpc>
              <a:spcBef>
                <a:spcPts val="0"/>
              </a:spcBef>
              <a:spcAft>
                <a:spcPts val="0"/>
              </a:spcAft>
              <a:buSzPts val="1100"/>
              <a:buChar char="●"/>
            </a:pPr>
            <a:r>
              <a:rPr lang="en" sz="1100"/>
              <a:t>Scope of work changed from make a ranking system to descriptive analysis.</a:t>
            </a:r>
            <a:endParaRPr sz="1100"/>
          </a:p>
          <a:p>
            <a:pPr marL="457200" lvl="0" indent="-298450" algn="l" rtl="0">
              <a:lnSpc>
                <a:spcPct val="115000"/>
              </a:lnSpc>
              <a:spcBef>
                <a:spcPts val="0"/>
              </a:spcBef>
              <a:spcAft>
                <a:spcPts val="0"/>
              </a:spcAft>
              <a:buSzPts val="1100"/>
              <a:buChar char="●"/>
            </a:pPr>
            <a:r>
              <a:rPr lang="en" sz="1100"/>
              <a:t>Future work: If we have data on cost of living or maybe overall tax by states, we can combine with payments to see how effective the care system that state is</a:t>
            </a:r>
            <a:endParaRPr sz="1100"/>
          </a:p>
          <a:p>
            <a:pPr marL="457200" lvl="0" indent="-298450" algn="l" rtl="0">
              <a:lnSpc>
                <a:spcPct val="115000"/>
              </a:lnSpc>
              <a:spcBef>
                <a:spcPts val="0"/>
              </a:spcBef>
              <a:spcAft>
                <a:spcPts val="0"/>
              </a:spcAft>
              <a:buSzPts val="1100"/>
              <a:buChar char="●"/>
            </a:pPr>
            <a:r>
              <a:rPr lang="en" sz="1100"/>
              <a:t>Future work: Compare to other researches and their findings. </a:t>
            </a:r>
            <a:endParaRPr sz="11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0" name="Google Shape;1490;p104"/>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1491" name="Google Shape;1491;p104"/>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questions?</a:t>
            </a:r>
            <a:endParaRPr dirty="0"/>
          </a:p>
          <a:p>
            <a:pPr marL="0" lvl="0" indent="0" algn="l" rtl="0">
              <a:spcBef>
                <a:spcPts val="0"/>
              </a:spcBef>
              <a:spcAft>
                <a:spcPts val="0"/>
              </a:spcAft>
              <a:buNone/>
            </a:pPr>
            <a:endParaRPr dirty="0"/>
          </a:p>
        </p:txBody>
      </p:sp>
      <p:grpSp>
        <p:nvGrpSpPr>
          <p:cNvPr id="1492" name="Google Shape;1492;p104"/>
          <p:cNvGrpSpPr/>
          <p:nvPr/>
        </p:nvGrpSpPr>
        <p:grpSpPr>
          <a:xfrm>
            <a:off x="5305424" y="1487383"/>
            <a:ext cx="1433949" cy="3117068"/>
            <a:chOff x="4943474" y="1487383"/>
            <a:chExt cx="1433949" cy="3117068"/>
          </a:xfrm>
        </p:grpSpPr>
        <p:sp>
          <p:nvSpPr>
            <p:cNvPr id="1493" name="Google Shape;1493;p104"/>
            <p:cNvSpPr/>
            <p:nvPr/>
          </p:nvSpPr>
          <p:spPr>
            <a:xfrm>
              <a:off x="5929959" y="4223854"/>
              <a:ext cx="447190" cy="380597"/>
            </a:xfrm>
            <a:custGeom>
              <a:avLst/>
              <a:gdLst/>
              <a:ahLst/>
              <a:cxnLst/>
              <a:rect l="l" t="t" r="r" b="b"/>
              <a:pathLst>
                <a:path w="6546" h="5571" extrusionOk="0">
                  <a:moveTo>
                    <a:pt x="0" y="1"/>
                  </a:moveTo>
                  <a:lnTo>
                    <a:pt x="1114" y="4072"/>
                  </a:lnTo>
                  <a:lnTo>
                    <a:pt x="1241" y="4491"/>
                  </a:lnTo>
                  <a:cubicBezTo>
                    <a:pt x="1351" y="4948"/>
                    <a:pt x="1771" y="5276"/>
                    <a:pt x="2245" y="5313"/>
                  </a:cubicBezTo>
                  <a:lnTo>
                    <a:pt x="5933" y="5568"/>
                  </a:lnTo>
                  <a:cubicBezTo>
                    <a:pt x="5949" y="5570"/>
                    <a:pt x="5964" y="5571"/>
                    <a:pt x="5979" y="5571"/>
                  </a:cubicBezTo>
                  <a:cubicBezTo>
                    <a:pt x="6319" y="5571"/>
                    <a:pt x="6546" y="5189"/>
                    <a:pt x="6371" y="4875"/>
                  </a:cubicBezTo>
                  <a:cubicBezTo>
                    <a:pt x="6243" y="4692"/>
                    <a:pt x="5002" y="4181"/>
                    <a:pt x="4363" y="3871"/>
                  </a:cubicBezTo>
                  <a:cubicBezTo>
                    <a:pt x="4235" y="3816"/>
                    <a:pt x="4107" y="3743"/>
                    <a:pt x="3998" y="3633"/>
                  </a:cubicBezTo>
                  <a:cubicBezTo>
                    <a:pt x="3998" y="3615"/>
                    <a:pt x="3961" y="3506"/>
                    <a:pt x="3943" y="3360"/>
                  </a:cubicBezTo>
                  <a:cubicBezTo>
                    <a:pt x="3815" y="2666"/>
                    <a:pt x="3523" y="950"/>
                    <a:pt x="3523" y="950"/>
                  </a:cubicBezTo>
                  <a:lnTo>
                    <a:pt x="0"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04"/>
            <p:cNvSpPr/>
            <p:nvPr/>
          </p:nvSpPr>
          <p:spPr>
            <a:xfrm>
              <a:off x="6005994" y="4452099"/>
              <a:ext cx="371429" cy="152280"/>
            </a:xfrm>
            <a:custGeom>
              <a:avLst/>
              <a:gdLst/>
              <a:ahLst/>
              <a:cxnLst/>
              <a:rect l="l" t="t" r="r" b="b"/>
              <a:pathLst>
                <a:path w="5437" h="2229" extrusionOk="0">
                  <a:moveTo>
                    <a:pt x="2830" y="0"/>
                  </a:moveTo>
                  <a:cubicBezTo>
                    <a:pt x="2757" y="19"/>
                    <a:pt x="2702" y="19"/>
                    <a:pt x="2648" y="55"/>
                  </a:cubicBezTo>
                  <a:cubicBezTo>
                    <a:pt x="2374" y="183"/>
                    <a:pt x="2136" y="877"/>
                    <a:pt x="2136" y="877"/>
                  </a:cubicBezTo>
                  <a:lnTo>
                    <a:pt x="1" y="712"/>
                  </a:lnTo>
                  <a:lnTo>
                    <a:pt x="1" y="712"/>
                  </a:lnTo>
                  <a:lnTo>
                    <a:pt x="128" y="1132"/>
                  </a:lnTo>
                  <a:cubicBezTo>
                    <a:pt x="238" y="1589"/>
                    <a:pt x="658" y="1917"/>
                    <a:pt x="1132" y="1954"/>
                  </a:cubicBezTo>
                  <a:lnTo>
                    <a:pt x="4820" y="2227"/>
                  </a:lnTo>
                  <a:cubicBezTo>
                    <a:pt x="4828" y="2228"/>
                    <a:pt x="4837" y="2228"/>
                    <a:pt x="4845" y="2228"/>
                  </a:cubicBezTo>
                  <a:cubicBezTo>
                    <a:pt x="5197" y="2228"/>
                    <a:pt x="5436" y="1855"/>
                    <a:pt x="5258" y="1534"/>
                  </a:cubicBezTo>
                  <a:cubicBezTo>
                    <a:pt x="5130" y="1351"/>
                    <a:pt x="3889" y="840"/>
                    <a:pt x="3250" y="511"/>
                  </a:cubicBezTo>
                  <a:cubicBezTo>
                    <a:pt x="3250" y="511"/>
                    <a:pt x="3159" y="347"/>
                    <a:pt x="3104" y="219"/>
                  </a:cubicBezTo>
                  <a:cubicBezTo>
                    <a:pt x="3067" y="92"/>
                    <a:pt x="2958" y="19"/>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04"/>
            <p:cNvSpPr/>
            <p:nvPr/>
          </p:nvSpPr>
          <p:spPr>
            <a:xfrm>
              <a:off x="4943474" y="4038035"/>
              <a:ext cx="295599" cy="566147"/>
            </a:xfrm>
            <a:custGeom>
              <a:avLst/>
              <a:gdLst/>
              <a:ahLst/>
              <a:cxnLst/>
              <a:rect l="l" t="t" r="r" b="b"/>
              <a:pathLst>
                <a:path w="4327" h="8287" extrusionOk="0">
                  <a:moveTo>
                    <a:pt x="2446" y="1"/>
                  </a:moveTo>
                  <a:lnTo>
                    <a:pt x="438" y="3706"/>
                  </a:lnTo>
                  <a:lnTo>
                    <a:pt x="219" y="4090"/>
                  </a:lnTo>
                  <a:cubicBezTo>
                    <a:pt x="0" y="4510"/>
                    <a:pt x="55" y="5021"/>
                    <a:pt x="384" y="5368"/>
                  </a:cubicBezTo>
                  <a:lnTo>
                    <a:pt x="2866" y="8124"/>
                  </a:lnTo>
                  <a:cubicBezTo>
                    <a:pt x="2957" y="8236"/>
                    <a:pt x="3080" y="8286"/>
                    <a:pt x="3202" y="8286"/>
                  </a:cubicBezTo>
                  <a:cubicBezTo>
                    <a:pt x="3400" y="8286"/>
                    <a:pt x="3595" y="8156"/>
                    <a:pt x="3651" y="7942"/>
                  </a:cubicBezTo>
                  <a:cubicBezTo>
                    <a:pt x="3688" y="7704"/>
                    <a:pt x="3158" y="6481"/>
                    <a:pt x="2921" y="5824"/>
                  </a:cubicBezTo>
                  <a:cubicBezTo>
                    <a:pt x="2848" y="5678"/>
                    <a:pt x="2812" y="5532"/>
                    <a:pt x="2793" y="5386"/>
                  </a:cubicBezTo>
                  <a:cubicBezTo>
                    <a:pt x="2812" y="5368"/>
                    <a:pt x="2866" y="5276"/>
                    <a:pt x="2958" y="5149"/>
                  </a:cubicBezTo>
                  <a:cubicBezTo>
                    <a:pt x="3341" y="4564"/>
                    <a:pt x="4327" y="3122"/>
                    <a:pt x="4327" y="3122"/>
                  </a:cubicBezTo>
                  <a:lnTo>
                    <a:pt x="2446"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04"/>
            <p:cNvSpPr/>
            <p:nvPr/>
          </p:nvSpPr>
          <p:spPr>
            <a:xfrm>
              <a:off x="4943474" y="4291214"/>
              <a:ext cx="251946" cy="312962"/>
            </a:xfrm>
            <a:custGeom>
              <a:avLst/>
              <a:gdLst/>
              <a:ahLst/>
              <a:cxnLst/>
              <a:rect l="l" t="t" r="r" b="b"/>
              <a:pathLst>
                <a:path w="3688" h="4581" extrusionOk="0">
                  <a:moveTo>
                    <a:pt x="438" y="0"/>
                  </a:moveTo>
                  <a:lnTo>
                    <a:pt x="219" y="384"/>
                  </a:lnTo>
                  <a:cubicBezTo>
                    <a:pt x="0" y="804"/>
                    <a:pt x="55" y="1315"/>
                    <a:pt x="384" y="1662"/>
                  </a:cubicBezTo>
                  <a:lnTo>
                    <a:pt x="2866" y="4418"/>
                  </a:lnTo>
                  <a:cubicBezTo>
                    <a:pt x="2957" y="4530"/>
                    <a:pt x="3080" y="4580"/>
                    <a:pt x="3202" y="4580"/>
                  </a:cubicBezTo>
                  <a:cubicBezTo>
                    <a:pt x="3400" y="4580"/>
                    <a:pt x="3595" y="4450"/>
                    <a:pt x="3651" y="4236"/>
                  </a:cubicBezTo>
                  <a:cubicBezTo>
                    <a:pt x="3688" y="3998"/>
                    <a:pt x="3158" y="2775"/>
                    <a:pt x="2921" y="2118"/>
                  </a:cubicBezTo>
                  <a:cubicBezTo>
                    <a:pt x="2921" y="2118"/>
                    <a:pt x="2958" y="1917"/>
                    <a:pt x="3012" y="1789"/>
                  </a:cubicBezTo>
                  <a:cubicBezTo>
                    <a:pt x="3067" y="1680"/>
                    <a:pt x="3049" y="1534"/>
                    <a:pt x="2958" y="1443"/>
                  </a:cubicBezTo>
                  <a:cubicBezTo>
                    <a:pt x="2903" y="1406"/>
                    <a:pt x="2848" y="1370"/>
                    <a:pt x="2793" y="1351"/>
                  </a:cubicBezTo>
                  <a:cubicBezTo>
                    <a:pt x="2758" y="1340"/>
                    <a:pt x="2717" y="1335"/>
                    <a:pt x="2673" y="1335"/>
                  </a:cubicBezTo>
                  <a:cubicBezTo>
                    <a:pt x="2355" y="1335"/>
                    <a:pt x="1862" y="1589"/>
                    <a:pt x="1862" y="1589"/>
                  </a:cubicBezTo>
                  <a:lnTo>
                    <a:pt x="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04"/>
            <p:cNvSpPr/>
            <p:nvPr/>
          </p:nvSpPr>
          <p:spPr>
            <a:xfrm>
              <a:off x="5447305" y="2580168"/>
              <a:ext cx="723388" cy="1707391"/>
            </a:xfrm>
            <a:custGeom>
              <a:avLst/>
              <a:gdLst/>
              <a:ahLst/>
              <a:cxnLst/>
              <a:rect l="l" t="t" r="r" b="b"/>
              <a:pathLst>
                <a:path w="10589" h="24992" extrusionOk="0">
                  <a:moveTo>
                    <a:pt x="274" y="0"/>
                  </a:moveTo>
                  <a:cubicBezTo>
                    <a:pt x="274" y="0"/>
                    <a:pt x="92" y="822"/>
                    <a:pt x="55" y="3268"/>
                  </a:cubicBezTo>
                  <a:cubicBezTo>
                    <a:pt x="0" y="5733"/>
                    <a:pt x="2447" y="11885"/>
                    <a:pt x="3451" y="14769"/>
                  </a:cubicBezTo>
                  <a:cubicBezTo>
                    <a:pt x="4436" y="17635"/>
                    <a:pt x="6499" y="24718"/>
                    <a:pt x="6499" y="24718"/>
                  </a:cubicBezTo>
                  <a:lnTo>
                    <a:pt x="10588" y="24992"/>
                  </a:lnTo>
                  <a:cubicBezTo>
                    <a:pt x="10588" y="24992"/>
                    <a:pt x="9383" y="16777"/>
                    <a:pt x="8799" y="13035"/>
                  </a:cubicBezTo>
                  <a:cubicBezTo>
                    <a:pt x="8215" y="9311"/>
                    <a:pt x="6499" y="1716"/>
                    <a:pt x="6499" y="1716"/>
                  </a:cubicBez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04"/>
            <p:cNvSpPr/>
            <p:nvPr/>
          </p:nvSpPr>
          <p:spPr>
            <a:xfrm>
              <a:off x="5002090" y="2542048"/>
              <a:ext cx="657259" cy="1720576"/>
            </a:xfrm>
            <a:custGeom>
              <a:avLst/>
              <a:gdLst/>
              <a:ahLst/>
              <a:cxnLst/>
              <a:rect l="l" t="t" r="r" b="b"/>
              <a:pathLst>
                <a:path w="9621" h="25185" extrusionOk="0">
                  <a:moveTo>
                    <a:pt x="7497" y="0"/>
                  </a:moveTo>
                  <a:cubicBezTo>
                    <a:pt x="6915" y="0"/>
                    <a:pt x="5827" y="366"/>
                    <a:pt x="5276" y="1599"/>
                  </a:cubicBezTo>
                  <a:cubicBezTo>
                    <a:pt x="4491" y="3333"/>
                    <a:pt x="3779" y="11658"/>
                    <a:pt x="3213" y="14761"/>
                  </a:cubicBezTo>
                  <a:cubicBezTo>
                    <a:pt x="2647" y="17864"/>
                    <a:pt x="0" y="23122"/>
                    <a:pt x="0" y="23122"/>
                  </a:cubicBezTo>
                  <a:lnTo>
                    <a:pt x="3377" y="25185"/>
                  </a:lnTo>
                  <a:cubicBezTo>
                    <a:pt x="3377" y="25185"/>
                    <a:pt x="7065" y="19672"/>
                    <a:pt x="7868" y="17390"/>
                  </a:cubicBezTo>
                  <a:cubicBezTo>
                    <a:pt x="8525" y="15546"/>
                    <a:pt x="9438" y="11347"/>
                    <a:pt x="9438" y="11347"/>
                  </a:cubicBezTo>
                  <a:cubicBezTo>
                    <a:pt x="9438" y="11347"/>
                    <a:pt x="9621" y="7240"/>
                    <a:pt x="9584" y="6053"/>
                  </a:cubicBezTo>
                  <a:cubicBezTo>
                    <a:pt x="9529" y="4848"/>
                    <a:pt x="7941" y="431"/>
                    <a:pt x="7886" y="139"/>
                  </a:cubicBezTo>
                  <a:cubicBezTo>
                    <a:pt x="7876" y="56"/>
                    <a:pt x="7726" y="0"/>
                    <a:pt x="74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04"/>
            <p:cNvSpPr/>
            <p:nvPr/>
          </p:nvSpPr>
          <p:spPr>
            <a:xfrm>
              <a:off x="5362525" y="1568747"/>
              <a:ext cx="164639" cy="164713"/>
            </a:xfrm>
            <a:custGeom>
              <a:avLst/>
              <a:gdLst/>
              <a:ahLst/>
              <a:cxnLst/>
              <a:rect l="l" t="t" r="r" b="b"/>
              <a:pathLst>
                <a:path w="2410" h="2411" extrusionOk="0">
                  <a:moveTo>
                    <a:pt x="1205" y="1"/>
                  </a:moveTo>
                  <a:cubicBezTo>
                    <a:pt x="529" y="1"/>
                    <a:pt x="0" y="548"/>
                    <a:pt x="0" y="1205"/>
                  </a:cubicBezTo>
                  <a:cubicBezTo>
                    <a:pt x="0" y="1863"/>
                    <a:pt x="529" y="2410"/>
                    <a:pt x="1205" y="2410"/>
                  </a:cubicBezTo>
                  <a:cubicBezTo>
                    <a:pt x="1862" y="2410"/>
                    <a:pt x="2410" y="1863"/>
                    <a:pt x="2410" y="1205"/>
                  </a:cubicBezTo>
                  <a:cubicBezTo>
                    <a:pt x="2410" y="548"/>
                    <a:pt x="1862" y="1"/>
                    <a:pt x="1205" y="1"/>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04"/>
            <p:cNvSpPr/>
            <p:nvPr/>
          </p:nvSpPr>
          <p:spPr>
            <a:xfrm>
              <a:off x="5462267" y="1548799"/>
              <a:ext cx="329278" cy="359077"/>
            </a:xfrm>
            <a:custGeom>
              <a:avLst/>
              <a:gdLst/>
              <a:ahLst/>
              <a:cxnLst/>
              <a:rect l="l" t="t" r="r" b="b"/>
              <a:pathLst>
                <a:path w="4820" h="5256" extrusionOk="0">
                  <a:moveTo>
                    <a:pt x="2880" y="0"/>
                  </a:moveTo>
                  <a:cubicBezTo>
                    <a:pt x="2400" y="0"/>
                    <a:pt x="1909" y="82"/>
                    <a:pt x="1461" y="128"/>
                  </a:cubicBezTo>
                  <a:cubicBezTo>
                    <a:pt x="749" y="201"/>
                    <a:pt x="183" y="1205"/>
                    <a:pt x="73" y="1863"/>
                  </a:cubicBezTo>
                  <a:cubicBezTo>
                    <a:pt x="0" y="2538"/>
                    <a:pt x="110" y="3232"/>
                    <a:pt x="420" y="3852"/>
                  </a:cubicBezTo>
                  <a:cubicBezTo>
                    <a:pt x="603" y="4181"/>
                    <a:pt x="804" y="4491"/>
                    <a:pt x="1041" y="4802"/>
                  </a:cubicBezTo>
                  <a:cubicBezTo>
                    <a:pt x="1150" y="4966"/>
                    <a:pt x="1315" y="5112"/>
                    <a:pt x="1479" y="5221"/>
                  </a:cubicBezTo>
                  <a:cubicBezTo>
                    <a:pt x="1519" y="5246"/>
                    <a:pt x="1560" y="5256"/>
                    <a:pt x="1601" y="5256"/>
                  </a:cubicBezTo>
                  <a:cubicBezTo>
                    <a:pt x="1843" y="5256"/>
                    <a:pt x="2103" y="4903"/>
                    <a:pt x="2337" y="4856"/>
                  </a:cubicBezTo>
                  <a:cubicBezTo>
                    <a:pt x="2684" y="4783"/>
                    <a:pt x="3140" y="4838"/>
                    <a:pt x="3396" y="4583"/>
                  </a:cubicBezTo>
                  <a:cubicBezTo>
                    <a:pt x="4181" y="3816"/>
                    <a:pt x="4710" y="3067"/>
                    <a:pt x="4765" y="1753"/>
                  </a:cubicBezTo>
                  <a:cubicBezTo>
                    <a:pt x="4820" y="840"/>
                    <a:pt x="4400" y="311"/>
                    <a:pt x="3706" y="110"/>
                  </a:cubicBezTo>
                  <a:cubicBezTo>
                    <a:pt x="3442" y="29"/>
                    <a:pt x="3163" y="0"/>
                    <a:pt x="2880"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04"/>
            <p:cNvSpPr/>
            <p:nvPr/>
          </p:nvSpPr>
          <p:spPr>
            <a:xfrm>
              <a:off x="5543290" y="1799451"/>
              <a:ext cx="138543" cy="200853"/>
            </a:xfrm>
            <a:custGeom>
              <a:avLst/>
              <a:gdLst/>
              <a:ahLst/>
              <a:cxnLst/>
              <a:rect l="l" t="t" r="r" b="b"/>
              <a:pathLst>
                <a:path w="2028" h="2940" extrusionOk="0">
                  <a:moveTo>
                    <a:pt x="92" y="1"/>
                  </a:moveTo>
                  <a:lnTo>
                    <a:pt x="1" y="2867"/>
                  </a:lnTo>
                  <a:lnTo>
                    <a:pt x="1918" y="2940"/>
                  </a:lnTo>
                  <a:lnTo>
                    <a:pt x="2027" y="74"/>
                  </a:lnTo>
                  <a:lnTo>
                    <a:pt x="92"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04"/>
            <p:cNvSpPr/>
            <p:nvPr/>
          </p:nvSpPr>
          <p:spPr>
            <a:xfrm>
              <a:off x="5559549" y="1799451"/>
              <a:ext cx="122284" cy="174688"/>
            </a:xfrm>
            <a:custGeom>
              <a:avLst/>
              <a:gdLst/>
              <a:ahLst/>
              <a:cxnLst/>
              <a:rect l="l" t="t" r="r" b="b"/>
              <a:pathLst>
                <a:path w="1790" h="2557" extrusionOk="0">
                  <a:moveTo>
                    <a:pt x="19" y="1"/>
                  </a:moveTo>
                  <a:lnTo>
                    <a:pt x="19" y="1"/>
                  </a:lnTo>
                  <a:cubicBezTo>
                    <a:pt x="0" y="548"/>
                    <a:pt x="110" y="1096"/>
                    <a:pt x="347" y="1589"/>
                  </a:cubicBezTo>
                  <a:cubicBezTo>
                    <a:pt x="639" y="2082"/>
                    <a:pt x="1132" y="2429"/>
                    <a:pt x="1716" y="2557"/>
                  </a:cubicBezTo>
                  <a:lnTo>
                    <a:pt x="1789" y="74"/>
                  </a:lnTo>
                  <a:lnTo>
                    <a:pt x="19" y="1"/>
                  </a:ln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04"/>
            <p:cNvSpPr/>
            <p:nvPr/>
          </p:nvSpPr>
          <p:spPr>
            <a:xfrm>
              <a:off x="5464726" y="1706609"/>
              <a:ext cx="102336" cy="150503"/>
            </a:xfrm>
            <a:custGeom>
              <a:avLst/>
              <a:gdLst/>
              <a:ahLst/>
              <a:cxnLst/>
              <a:rect l="l" t="t" r="r" b="b"/>
              <a:pathLst>
                <a:path w="1498" h="2203" extrusionOk="0">
                  <a:moveTo>
                    <a:pt x="727" y="0"/>
                  </a:moveTo>
                  <a:cubicBezTo>
                    <a:pt x="343" y="0"/>
                    <a:pt x="54" y="529"/>
                    <a:pt x="37" y="885"/>
                  </a:cubicBezTo>
                  <a:cubicBezTo>
                    <a:pt x="1" y="1378"/>
                    <a:pt x="256" y="1853"/>
                    <a:pt x="676" y="2127"/>
                  </a:cubicBezTo>
                  <a:cubicBezTo>
                    <a:pt x="785" y="2179"/>
                    <a:pt x="882" y="2203"/>
                    <a:pt x="967" y="2203"/>
                  </a:cubicBezTo>
                  <a:cubicBezTo>
                    <a:pt x="1326" y="2203"/>
                    <a:pt x="1483" y="1787"/>
                    <a:pt x="1498" y="1360"/>
                  </a:cubicBezTo>
                  <a:cubicBezTo>
                    <a:pt x="1498" y="940"/>
                    <a:pt x="1352" y="191"/>
                    <a:pt x="877" y="27"/>
                  </a:cubicBezTo>
                  <a:cubicBezTo>
                    <a:pt x="826" y="9"/>
                    <a:pt x="775" y="0"/>
                    <a:pt x="727"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04"/>
            <p:cNvSpPr/>
            <p:nvPr/>
          </p:nvSpPr>
          <p:spPr>
            <a:xfrm>
              <a:off x="5522112" y="1572163"/>
              <a:ext cx="263218" cy="354568"/>
            </a:xfrm>
            <a:custGeom>
              <a:avLst/>
              <a:gdLst/>
              <a:ahLst/>
              <a:cxnLst/>
              <a:rect l="l" t="t" r="r" b="b"/>
              <a:pathLst>
                <a:path w="3853" h="5190" extrusionOk="0">
                  <a:moveTo>
                    <a:pt x="1812" y="0"/>
                  </a:moveTo>
                  <a:cubicBezTo>
                    <a:pt x="1267" y="0"/>
                    <a:pt x="726" y="282"/>
                    <a:pt x="439" y="827"/>
                  </a:cubicBezTo>
                  <a:cubicBezTo>
                    <a:pt x="1" y="1612"/>
                    <a:pt x="128" y="2780"/>
                    <a:pt x="439" y="3620"/>
                  </a:cubicBezTo>
                  <a:cubicBezTo>
                    <a:pt x="585" y="4131"/>
                    <a:pt x="913" y="4569"/>
                    <a:pt x="1352" y="4879"/>
                  </a:cubicBezTo>
                  <a:cubicBezTo>
                    <a:pt x="1622" y="5063"/>
                    <a:pt x="1899" y="5190"/>
                    <a:pt x="2179" y="5190"/>
                  </a:cubicBezTo>
                  <a:cubicBezTo>
                    <a:pt x="2371" y="5190"/>
                    <a:pt x="2564" y="5130"/>
                    <a:pt x="2757" y="4989"/>
                  </a:cubicBezTo>
                  <a:cubicBezTo>
                    <a:pt x="3122" y="4697"/>
                    <a:pt x="3378" y="4295"/>
                    <a:pt x="3524" y="3839"/>
                  </a:cubicBezTo>
                  <a:cubicBezTo>
                    <a:pt x="3852" y="2853"/>
                    <a:pt x="3670" y="1448"/>
                    <a:pt x="3049" y="608"/>
                  </a:cubicBezTo>
                  <a:cubicBezTo>
                    <a:pt x="2732" y="199"/>
                    <a:pt x="2271" y="0"/>
                    <a:pt x="1812"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04"/>
            <p:cNvSpPr/>
            <p:nvPr/>
          </p:nvSpPr>
          <p:spPr>
            <a:xfrm>
              <a:off x="5512137" y="1729154"/>
              <a:ext cx="27531" cy="64150"/>
            </a:xfrm>
            <a:custGeom>
              <a:avLst/>
              <a:gdLst/>
              <a:ahLst/>
              <a:cxnLst/>
              <a:rect l="l" t="t" r="r" b="b"/>
              <a:pathLst>
                <a:path w="403" h="939" extrusionOk="0">
                  <a:moveTo>
                    <a:pt x="81" y="0"/>
                  </a:moveTo>
                  <a:cubicBezTo>
                    <a:pt x="55" y="0"/>
                    <a:pt x="32" y="17"/>
                    <a:pt x="19" y="44"/>
                  </a:cubicBezTo>
                  <a:cubicBezTo>
                    <a:pt x="1" y="62"/>
                    <a:pt x="19" y="99"/>
                    <a:pt x="37" y="135"/>
                  </a:cubicBezTo>
                  <a:cubicBezTo>
                    <a:pt x="201" y="227"/>
                    <a:pt x="256" y="537"/>
                    <a:pt x="165" y="866"/>
                  </a:cubicBezTo>
                  <a:cubicBezTo>
                    <a:pt x="147" y="902"/>
                    <a:pt x="165" y="939"/>
                    <a:pt x="201" y="939"/>
                  </a:cubicBezTo>
                  <a:lnTo>
                    <a:pt x="220" y="939"/>
                  </a:lnTo>
                  <a:cubicBezTo>
                    <a:pt x="238" y="939"/>
                    <a:pt x="274" y="920"/>
                    <a:pt x="274" y="902"/>
                  </a:cubicBezTo>
                  <a:cubicBezTo>
                    <a:pt x="402" y="519"/>
                    <a:pt x="329" y="135"/>
                    <a:pt x="110" y="8"/>
                  </a:cubicBezTo>
                  <a:cubicBezTo>
                    <a:pt x="100" y="3"/>
                    <a:pt x="91" y="0"/>
                    <a:pt x="81"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04"/>
            <p:cNvSpPr/>
            <p:nvPr/>
          </p:nvSpPr>
          <p:spPr>
            <a:xfrm>
              <a:off x="5500934" y="1748009"/>
              <a:ext cx="34362" cy="11614"/>
            </a:xfrm>
            <a:custGeom>
              <a:avLst/>
              <a:gdLst/>
              <a:ahLst/>
              <a:cxnLst/>
              <a:rect l="l" t="t" r="r" b="b"/>
              <a:pathLst>
                <a:path w="503" h="170" extrusionOk="0">
                  <a:moveTo>
                    <a:pt x="256" y="1"/>
                  </a:moveTo>
                  <a:cubicBezTo>
                    <a:pt x="187" y="1"/>
                    <a:pt x="119" y="14"/>
                    <a:pt x="55" y="42"/>
                  </a:cubicBezTo>
                  <a:cubicBezTo>
                    <a:pt x="19" y="60"/>
                    <a:pt x="0" y="97"/>
                    <a:pt x="19" y="133"/>
                  </a:cubicBezTo>
                  <a:cubicBezTo>
                    <a:pt x="19" y="151"/>
                    <a:pt x="55" y="170"/>
                    <a:pt x="73" y="170"/>
                  </a:cubicBezTo>
                  <a:lnTo>
                    <a:pt x="92" y="170"/>
                  </a:lnTo>
                  <a:cubicBezTo>
                    <a:pt x="142" y="140"/>
                    <a:pt x="198" y="126"/>
                    <a:pt x="253" y="126"/>
                  </a:cubicBezTo>
                  <a:cubicBezTo>
                    <a:pt x="298" y="126"/>
                    <a:pt x="343" y="135"/>
                    <a:pt x="384" y="151"/>
                  </a:cubicBezTo>
                  <a:cubicBezTo>
                    <a:pt x="392" y="157"/>
                    <a:pt x="402" y="160"/>
                    <a:pt x="411" y="160"/>
                  </a:cubicBezTo>
                  <a:cubicBezTo>
                    <a:pt x="458" y="160"/>
                    <a:pt x="503" y="88"/>
                    <a:pt x="457" y="42"/>
                  </a:cubicBezTo>
                  <a:cubicBezTo>
                    <a:pt x="393" y="14"/>
                    <a:pt x="324" y="1"/>
                    <a:pt x="25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04"/>
            <p:cNvSpPr/>
            <p:nvPr/>
          </p:nvSpPr>
          <p:spPr>
            <a:xfrm>
              <a:off x="5604432" y="1762082"/>
              <a:ext cx="44951" cy="20017"/>
            </a:xfrm>
            <a:custGeom>
              <a:avLst/>
              <a:gdLst/>
              <a:ahLst/>
              <a:cxnLst/>
              <a:rect l="l" t="t" r="r" b="b"/>
              <a:pathLst>
                <a:path w="658" h="293" extrusionOk="0">
                  <a:moveTo>
                    <a:pt x="329" y="0"/>
                  </a:moveTo>
                  <a:cubicBezTo>
                    <a:pt x="147" y="0"/>
                    <a:pt x="0" y="73"/>
                    <a:pt x="0" y="164"/>
                  </a:cubicBezTo>
                  <a:cubicBezTo>
                    <a:pt x="0" y="237"/>
                    <a:pt x="165" y="292"/>
                    <a:pt x="347" y="292"/>
                  </a:cubicBezTo>
                  <a:cubicBezTo>
                    <a:pt x="530" y="292"/>
                    <a:pt x="658" y="219"/>
                    <a:pt x="658" y="146"/>
                  </a:cubicBezTo>
                  <a:cubicBezTo>
                    <a:pt x="658" y="55"/>
                    <a:pt x="512" y="0"/>
                    <a:pt x="329"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04"/>
            <p:cNvSpPr/>
            <p:nvPr/>
          </p:nvSpPr>
          <p:spPr>
            <a:xfrm>
              <a:off x="5715446" y="1766864"/>
              <a:ext cx="44951" cy="19129"/>
            </a:xfrm>
            <a:custGeom>
              <a:avLst/>
              <a:gdLst/>
              <a:ahLst/>
              <a:cxnLst/>
              <a:rect l="l" t="t" r="r" b="b"/>
              <a:pathLst>
                <a:path w="658" h="280" extrusionOk="0">
                  <a:moveTo>
                    <a:pt x="385" y="0"/>
                  </a:moveTo>
                  <a:cubicBezTo>
                    <a:pt x="367" y="0"/>
                    <a:pt x="348" y="1"/>
                    <a:pt x="329" y="3"/>
                  </a:cubicBezTo>
                  <a:cubicBezTo>
                    <a:pt x="146" y="3"/>
                    <a:pt x="0" y="58"/>
                    <a:pt x="0" y="149"/>
                  </a:cubicBezTo>
                  <a:cubicBezTo>
                    <a:pt x="0" y="215"/>
                    <a:pt x="117" y="280"/>
                    <a:pt x="272" y="280"/>
                  </a:cubicBezTo>
                  <a:cubicBezTo>
                    <a:pt x="291" y="280"/>
                    <a:pt x="310" y="279"/>
                    <a:pt x="329" y="277"/>
                  </a:cubicBezTo>
                  <a:cubicBezTo>
                    <a:pt x="511" y="277"/>
                    <a:pt x="657" y="204"/>
                    <a:pt x="657" y="131"/>
                  </a:cubicBezTo>
                  <a:cubicBezTo>
                    <a:pt x="657" y="66"/>
                    <a:pt x="541" y="0"/>
                    <a:pt x="385"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04"/>
            <p:cNvSpPr/>
            <p:nvPr/>
          </p:nvSpPr>
          <p:spPr>
            <a:xfrm>
              <a:off x="5494717" y="1538893"/>
              <a:ext cx="236985" cy="220734"/>
            </a:xfrm>
            <a:custGeom>
              <a:avLst/>
              <a:gdLst/>
              <a:ahLst/>
              <a:cxnLst/>
              <a:rect l="l" t="t" r="r" b="b"/>
              <a:pathLst>
                <a:path w="3469" h="3231" extrusionOk="0">
                  <a:moveTo>
                    <a:pt x="2217" y="0"/>
                  </a:moveTo>
                  <a:cubicBezTo>
                    <a:pt x="1907" y="0"/>
                    <a:pt x="1596" y="42"/>
                    <a:pt x="1351" y="91"/>
                  </a:cubicBezTo>
                  <a:cubicBezTo>
                    <a:pt x="913" y="200"/>
                    <a:pt x="548" y="492"/>
                    <a:pt x="347" y="894"/>
                  </a:cubicBezTo>
                  <a:cubicBezTo>
                    <a:pt x="183" y="1186"/>
                    <a:pt x="73" y="1515"/>
                    <a:pt x="37" y="1862"/>
                  </a:cubicBezTo>
                  <a:cubicBezTo>
                    <a:pt x="18" y="2026"/>
                    <a:pt x="0" y="2208"/>
                    <a:pt x="0" y="2373"/>
                  </a:cubicBezTo>
                  <a:lnTo>
                    <a:pt x="0" y="2957"/>
                  </a:lnTo>
                  <a:cubicBezTo>
                    <a:pt x="55" y="2811"/>
                    <a:pt x="201" y="2573"/>
                    <a:pt x="365" y="2573"/>
                  </a:cubicBezTo>
                  <a:cubicBezTo>
                    <a:pt x="566" y="2592"/>
                    <a:pt x="639" y="2646"/>
                    <a:pt x="730" y="2866"/>
                  </a:cubicBezTo>
                  <a:cubicBezTo>
                    <a:pt x="730" y="2866"/>
                    <a:pt x="785" y="3048"/>
                    <a:pt x="785" y="3066"/>
                  </a:cubicBezTo>
                  <a:cubicBezTo>
                    <a:pt x="822" y="3176"/>
                    <a:pt x="876" y="3176"/>
                    <a:pt x="1059" y="3231"/>
                  </a:cubicBezTo>
                  <a:cubicBezTo>
                    <a:pt x="1084" y="1427"/>
                    <a:pt x="2102" y="1148"/>
                    <a:pt x="2730" y="1148"/>
                  </a:cubicBezTo>
                  <a:cubicBezTo>
                    <a:pt x="3011" y="1148"/>
                    <a:pt x="3213" y="1204"/>
                    <a:pt x="3213" y="1204"/>
                  </a:cubicBezTo>
                  <a:cubicBezTo>
                    <a:pt x="3268" y="456"/>
                    <a:pt x="3469" y="419"/>
                    <a:pt x="3231" y="255"/>
                  </a:cubicBezTo>
                  <a:cubicBezTo>
                    <a:pt x="2979" y="64"/>
                    <a:pt x="2599" y="0"/>
                    <a:pt x="2217"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04"/>
            <p:cNvSpPr/>
            <p:nvPr/>
          </p:nvSpPr>
          <p:spPr>
            <a:xfrm>
              <a:off x="5590701" y="1543744"/>
              <a:ext cx="212118" cy="172228"/>
            </a:xfrm>
            <a:custGeom>
              <a:avLst/>
              <a:gdLst/>
              <a:ahLst/>
              <a:cxnLst/>
              <a:rect l="l" t="t" r="r" b="b"/>
              <a:pathLst>
                <a:path w="3105" h="2521" extrusionOk="0">
                  <a:moveTo>
                    <a:pt x="1109" y="0"/>
                  </a:moveTo>
                  <a:cubicBezTo>
                    <a:pt x="898" y="0"/>
                    <a:pt x="701" y="40"/>
                    <a:pt x="585" y="148"/>
                  </a:cubicBezTo>
                  <a:cubicBezTo>
                    <a:pt x="1" y="713"/>
                    <a:pt x="1224" y="1024"/>
                    <a:pt x="1534" y="1079"/>
                  </a:cubicBezTo>
                  <a:cubicBezTo>
                    <a:pt x="2064" y="1170"/>
                    <a:pt x="2356" y="1535"/>
                    <a:pt x="2648" y="2521"/>
                  </a:cubicBezTo>
                  <a:cubicBezTo>
                    <a:pt x="2958" y="1864"/>
                    <a:pt x="3104" y="659"/>
                    <a:pt x="1881" y="148"/>
                  </a:cubicBezTo>
                  <a:cubicBezTo>
                    <a:pt x="1712" y="74"/>
                    <a:pt x="1398" y="0"/>
                    <a:pt x="1109"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04"/>
            <p:cNvSpPr/>
            <p:nvPr/>
          </p:nvSpPr>
          <p:spPr>
            <a:xfrm>
              <a:off x="5664277" y="1820971"/>
              <a:ext cx="47752" cy="18446"/>
            </a:xfrm>
            <a:custGeom>
              <a:avLst/>
              <a:gdLst/>
              <a:ahLst/>
              <a:cxnLst/>
              <a:rect l="l" t="t" r="r" b="b"/>
              <a:pathLst>
                <a:path w="699" h="270" extrusionOk="0">
                  <a:moveTo>
                    <a:pt x="76" y="1"/>
                  </a:moveTo>
                  <a:cubicBezTo>
                    <a:pt x="60" y="1"/>
                    <a:pt x="46" y="5"/>
                    <a:pt x="37" y="14"/>
                  </a:cubicBezTo>
                  <a:cubicBezTo>
                    <a:pt x="1" y="51"/>
                    <a:pt x="1" y="87"/>
                    <a:pt x="37" y="106"/>
                  </a:cubicBezTo>
                  <a:cubicBezTo>
                    <a:pt x="110" y="197"/>
                    <a:pt x="238" y="252"/>
                    <a:pt x="366" y="270"/>
                  </a:cubicBezTo>
                  <a:cubicBezTo>
                    <a:pt x="475" y="270"/>
                    <a:pt x="567" y="233"/>
                    <a:pt x="658" y="160"/>
                  </a:cubicBezTo>
                  <a:cubicBezTo>
                    <a:pt x="698" y="106"/>
                    <a:pt x="659" y="42"/>
                    <a:pt x="613" y="42"/>
                  </a:cubicBezTo>
                  <a:cubicBezTo>
                    <a:pt x="598" y="42"/>
                    <a:pt x="581" y="50"/>
                    <a:pt x="567" y="69"/>
                  </a:cubicBezTo>
                  <a:cubicBezTo>
                    <a:pt x="512" y="116"/>
                    <a:pt x="444" y="140"/>
                    <a:pt x="375" y="140"/>
                  </a:cubicBezTo>
                  <a:cubicBezTo>
                    <a:pt x="283" y="140"/>
                    <a:pt x="191" y="98"/>
                    <a:pt x="129" y="14"/>
                  </a:cubicBezTo>
                  <a:cubicBezTo>
                    <a:pt x="110" y="5"/>
                    <a:pt x="92" y="1"/>
                    <a:pt x="7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04"/>
            <p:cNvSpPr/>
            <p:nvPr/>
          </p:nvSpPr>
          <p:spPr>
            <a:xfrm>
              <a:off x="5545817" y="1487383"/>
              <a:ext cx="234525" cy="137455"/>
            </a:xfrm>
            <a:custGeom>
              <a:avLst/>
              <a:gdLst/>
              <a:ahLst/>
              <a:cxnLst/>
              <a:rect l="l" t="t" r="r" b="b"/>
              <a:pathLst>
                <a:path w="3433" h="2012" extrusionOk="0">
                  <a:moveTo>
                    <a:pt x="1561" y="1"/>
                  </a:moveTo>
                  <a:cubicBezTo>
                    <a:pt x="544" y="1"/>
                    <a:pt x="0" y="334"/>
                    <a:pt x="0" y="334"/>
                  </a:cubicBezTo>
                  <a:lnTo>
                    <a:pt x="147" y="1776"/>
                  </a:lnTo>
                  <a:cubicBezTo>
                    <a:pt x="675" y="1957"/>
                    <a:pt x="1267" y="2012"/>
                    <a:pt x="1789" y="2012"/>
                  </a:cubicBezTo>
                  <a:cubicBezTo>
                    <a:pt x="2582" y="2012"/>
                    <a:pt x="3213" y="1885"/>
                    <a:pt x="3213" y="1885"/>
                  </a:cubicBezTo>
                  <a:cubicBezTo>
                    <a:pt x="3359" y="1374"/>
                    <a:pt x="3432" y="863"/>
                    <a:pt x="3432" y="334"/>
                  </a:cubicBezTo>
                  <a:cubicBezTo>
                    <a:pt x="2696" y="84"/>
                    <a:pt x="2069"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04"/>
            <p:cNvSpPr/>
            <p:nvPr/>
          </p:nvSpPr>
          <p:spPr>
            <a:xfrm>
              <a:off x="5714148" y="2344477"/>
              <a:ext cx="68" cy="68"/>
            </a:xfrm>
            <a:custGeom>
              <a:avLst/>
              <a:gdLst/>
              <a:ahLst/>
              <a:cxnLst/>
              <a:rect l="l" t="t" r="r" b="b"/>
              <a:pathLst>
                <a:path w="1" h="1" extrusionOk="0">
                  <a:moveTo>
                    <a:pt x="1" y="0"/>
                  </a:move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04"/>
            <p:cNvSpPr/>
            <p:nvPr/>
          </p:nvSpPr>
          <p:spPr>
            <a:xfrm>
              <a:off x="5666805" y="2540271"/>
              <a:ext cx="25003" cy="25004"/>
            </a:xfrm>
            <a:custGeom>
              <a:avLst/>
              <a:gdLst/>
              <a:ahLst/>
              <a:cxnLst/>
              <a:rect l="l" t="t" r="r" b="b"/>
              <a:pathLst>
                <a:path w="366" h="366" extrusionOk="0">
                  <a:moveTo>
                    <a:pt x="183" y="0"/>
                  </a:moveTo>
                  <a:cubicBezTo>
                    <a:pt x="92" y="0"/>
                    <a:pt x="0" y="92"/>
                    <a:pt x="0" y="183"/>
                  </a:cubicBezTo>
                  <a:cubicBezTo>
                    <a:pt x="0" y="274"/>
                    <a:pt x="92" y="365"/>
                    <a:pt x="183" y="365"/>
                  </a:cubicBezTo>
                  <a:cubicBezTo>
                    <a:pt x="292" y="365"/>
                    <a:pt x="365" y="274"/>
                    <a:pt x="365" y="183"/>
                  </a:cubicBezTo>
                  <a:cubicBezTo>
                    <a:pt x="365" y="92"/>
                    <a:pt x="292" y="0"/>
                    <a:pt x="183" y="0"/>
                  </a:cubicBezTo>
                  <a:close/>
                </a:path>
              </a:pathLst>
            </a:custGeom>
            <a:solidFill>
              <a:srgbClr val="D5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04"/>
            <p:cNvSpPr/>
            <p:nvPr/>
          </p:nvSpPr>
          <p:spPr>
            <a:xfrm>
              <a:off x="5724122" y="2263386"/>
              <a:ext cx="116067" cy="34979"/>
            </a:xfrm>
            <a:custGeom>
              <a:avLst/>
              <a:gdLst/>
              <a:ahLst/>
              <a:cxnLst/>
              <a:rect l="l" t="t" r="r" b="b"/>
              <a:pathLst>
                <a:path w="1699" h="512" extrusionOk="0">
                  <a:moveTo>
                    <a:pt x="56" y="1"/>
                  </a:moveTo>
                  <a:cubicBezTo>
                    <a:pt x="19" y="1"/>
                    <a:pt x="1" y="19"/>
                    <a:pt x="1" y="37"/>
                  </a:cubicBezTo>
                  <a:lnTo>
                    <a:pt x="1" y="475"/>
                  </a:lnTo>
                  <a:cubicBezTo>
                    <a:pt x="1" y="494"/>
                    <a:pt x="19" y="512"/>
                    <a:pt x="56" y="512"/>
                  </a:cubicBezTo>
                  <a:lnTo>
                    <a:pt x="1662" y="512"/>
                  </a:lnTo>
                  <a:cubicBezTo>
                    <a:pt x="1680" y="512"/>
                    <a:pt x="1699" y="494"/>
                    <a:pt x="1699" y="475"/>
                  </a:cubicBezTo>
                  <a:lnTo>
                    <a:pt x="1699" y="37"/>
                  </a:lnTo>
                  <a:cubicBezTo>
                    <a:pt x="1699" y="19"/>
                    <a:pt x="1680" y="1"/>
                    <a:pt x="1662" y="1"/>
                  </a:cubicBezTo>
                  <a:close/>
                </a:path>
              </a:pathLst>
            </a:custGeom>
            <a:solidFill>
              <a:srgbClr val="EAE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04"/>
            <p:cNvSpPr/>
            <p:nvPr/>
          </p:nvSpPr>
          <p:spPr>
            <a:xfrm>
              <a:off x="5417383" y="1951591"/>
              <a:ext cx="471442" cy="285704"/>
            </a:xfrm>
            <a:custGeom>
              <a:avLst/>
              <a:gdLst/>
              <a:ahLst/>
              <a:cxnLst/>
              <a:rect l="l" t="t" r="r" b="b"/>
              <a:pathLst>
                <a:path w="6901" h="4182" extrusionOk="0">
                  <a:moveTo>
                    <a:pt x="2227" y="1"/>
                  </a:moveTo>
                  <a:lnTo>
                    <a:pt x="0" y="421"/>
                  </a:lnTo>
                  <a:lnTo>
                    <a:pt x="365" y="4181"/>
                  </a:lnTo>
                  <a:lnTo>
                    <a:pt x="4126" y="4181"/>
                  </a:lnTo>
                  <a:lnTo>
                    <a:pt x="6901" y="1626"/>
                  </a:lnTo>
                  <a:lnTo>
                    <a:pt x="3925"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04"/>
            <p:cNvSpPr/>
            <p:nvPr/>
          </p:nvSpPr>
          <p:spPr>
            <a:xfrm>
              <a:off x="5282322" y="1966757"/>
              <a:ext cx="675089" cy="942645"/>
            </a:xfrm>
            <a:custGeom>
              <a:avLst/>
              <a:gdLst/>
              <a:ahLst/>
              <a:cxnLst/>
              <a:rect l="l" t="t" r="r" b="b"/>
              <a:pathLst>
                <a:path w="9882" h="13798" extrusionOk="0">
                  <a:moveTo>
                    <a:pt x="1621" y="1"/>
                  </a:moveTo>
                  <a:cubicBezTo>
                    <a:pt x="1298" y="1"/>
                    <a:pt x="834" y="44"/>
                    <a:pt x="663" y="272"/>
                  </a:cubicBezTo>
                  <a:cubicBezTo>
                    <a:pt x="462" y="546"/>
                    <a:pt x="499" y="947"/>
                    <a:pt x="499" y="1276"/>
                  </a:cubicBezTo>
                  <a:cubicBezTo>
                    <a:pt x="499" y="1696"/>
                    <a:pt x="499" y="2116"/>
                    <a:pt x="480" y="2554"/>
                  </a:cubicBezTo>
                  <a:cubicBezTo>
                    <a:pt x="426" y="4708"/>
                    <a:pt x="225" y="6880"/>
                    <a:pt x="97" y="9034"/>
                  </a:cubicBezTo>
                  <a:cubicBezTo>
                    <a:pt x="42" y="10093"/>
                    <a:pt x="24" y="11170"/>
                    <a:pt x="24" y="12229"/>
                  </a:cubicBezTo>
                  <a:cubicBezTo>
                    <a:pt x="24" y="13037"/>
                    <a:pt x="0" y="13797"/>
                    <a:pt x="505" y="13797"/>
                  </a:cubicBezTo>
                  <a:cubicBezTo>
                    <a:pt x="627" y="13797"/>
                    <a:pt x="781" y="13753"/>
                    <a:pt x="973" y="13653"/>
                  </a:cubicBezTo>
                  <a:cubicBezTo>
                    <a:pt x="1080" y="13602"/>
                    <a:pt x="1765" y="13584"/>
                    <a:pt x="2700" y="13584"/>
                  </a:cubicBezTo>
                  <a:cubicBezTo>
                    <a:pt x="5129" y="13584"/>
                    <a:pt x="9243" y="13708"/>
                    <a:pt x="9243" y="13708"/>
                  </a:cubicBezTo>
                  <a:cubicBezTo>
                    <a:pt x="9243" y="13708"/>
                    <a:pt x="9254" y="13713"/>
                    <a:pt x="9273" y="13713"/>
                  </a:cubicBezTo>
                  <a:cubicBezTo>
                    <a:pt x="9394" y="13713"/>
                    <a:pt x="9817" y="13496"/>
                    <a:pt x="9644" y="10349"/>
                  </a:cubicBezTo>
                  <a:cubicBezTo>
                    <a:pt x="9590" y="9308"/>
                    <a:pt x="9882" y="8304"/>
                    <a:pt x="9772" y="7264"/>
                  </a:cubicBezTo>
                  <a:cubicBezTo>
                    <a:pt x="9717" y="6716"/>
                    <a:pt x="9644" y="6205"/>
                    <a:pt x="9626" y="5675"/>
                  </a:cubicBezTo>
                  <a:cubicBezTo>
                    <a:pt x="9626" y="5128"/>
                    <a:pt x="9663" y="4580"/>
                    <a:pt x="9754" y="4032"/>
                  </a:cubicBezTo>
                  <a:cubicBezTo>
                    <a:pt x="9827" y="3028"/>
                    <a:pt x="9809" y="2006"/>
                    <a:pt x="9681" y="1002"/>
                  </a:cubicBezTo>
                  <a:cubicBezTo>
                    <a:pt x="9097" y="746"/>
                    <a:pt x="7892" y="345"/>
                    <a:pt x="7892" y="345"/>
                  </a:cubicBezTo>
                  <a:lnTo>
                    <a:pt x="4752" y="3211"/>
                  </a:lnTo>
                  <a:lnTo>
                    <a:pt x="1959" y="16"/>
                  </a:lnTo>
                  <a:cubicBezTo>
                    <a:pt x="1959" y="16"/>
                    <a:pt x="1815"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04"/>
            <p:cNvSpPr/>
            <p:nvPr/>
          </p:nvSpPr>
          <p:spPr>
            <a:xfrm>
              <a:off x="5863829" y="2363196"/>
              <a:ext cx="195859" cy="245738"/>
            </a:xfrm>
            <a:custGeom>
              <a:avLst/>
              <a:gdLst/>
              <a:ahLst/>
              <a:cxnLst/>
              <a:rect l="l" t="t" r="r" b="b"/>
              <a:pathLst>
                <a:path w="2867" h="3597" extrusionOk="0">
                  <a:moveTo>
                    <a:pt x="2155" y="0"/>
                  </a:moveTo>
                  <a:cubicBezTo>
                    <a:pt x="1662" y="55"/>
                    <a:pt x="1169" y="110"/>
                    <a:pt x="676" y="164"/>
                  </a:cubicBezTo>
                  <a:cubicBezTo>
                    <a:pt x="493" y="183"/>
                    <a:pt x="1" y="146"/>
                    <a:pt x="1" y="402"/>
                  </a:cubicBezTo>
                  <a:cubicBezTo>
                    <a:pt x="37" y="584"/>
                    <a:pt x="92" y="785"/>
                    <a:pt x="165" y="968"/>
                  </a:cubicBezTo>
                  <a:cubicBezTo>
                    <a:pt x="220" y="1132"/>
                    <a:pt x="293" y="1314"/>
                    <a:pt x="366" y="1497"/>
                  </a:cubicBezTo>
                  <a:cubicBezTo>
                    <a:pt x="493" y="1844"/>
                    <a:pt x="621" y="2172"/>
                    <a:pt x="767" y="2519"/>
                  </a:cubicBezTo>
                  <a:cubicBezTo>
                    <a:pt x="954" y="3011"/>
                    <a:pt x="1266" y="3440"/>
                    <a:pt x="1851" y="3440"/>
                  </a:cubicBezTo>
                  <a:cubicBezTo>
                    <a:pt x="1896" y="3440"/>
                    <a:pt x="1942" y="3437"/>
                    <a:pt x="1990" y="3432"/>
                  </a:cubicBezTo>
                  <a:cubicBezTo>
                    <a:pt x="2002" y="3431"/>
                    <a:pt x="2011" y="3430"/>
                    <a:pt x="2016" y="3430"/>
                  </a:cubicBezTo>
                  <a:cubicBezTo>
                    <a:pt x="2110" y="3430"/>
                    <a:pt x="1489" y="3562"/>
                    <a:pt x="1936" y="3596"/>
                  </a:cubicBezTo>
                  <a:cubicBezTo>
                    <a:pt x="2209" y="3596"/>
                    <a:pt x="2483" y="3505"/>
                    <a:pt x="2702" y="3341"/>
                  </a:cubicBezTo>
                  <a:cubicBezTo>
                    <a:pt x="2757" y="3268"/>
                    <a:pt x="2812" y="3176"/>
                    <a:pt x="2812" y="3085"/>
                  </a:cubicBezTo>
                  <a:cubicBezTo>
                    <a:pt x="2867" y="2848"/>
                    <a:pt x="2867" y="2592"/>
                    <a:pt x="2830" y="2337"/>
                  </a:cubicBezTo>
                  <a:cubicBezTo>
                    <a:pt x="2757" y="1953"/>
                    <a:pt x="2648" y="1570"/>
                    <a:pt x="2538" y="1187"/>
                  </a:cubicBezTo>
                  <a:cubicBezTo>
                    <a:pt x="2428" y="822"/>
                    <a:pt x="2319" y="456"/>
                    <a:pt x="2191" y="110"/>
                  </a:cubicBezTo>
                  <a:cubicBezTo>
                    <a:pt x="2228" y="73"/>
                    <a:pt x="2228" y="0"/>
                    <a:pt x="2155"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04"/>
            <p:cNvSpPr/>
            <p:nvPr/>
          </p:nvSpPr>
          <p:spPr>
            <a:xfrm>
              <a:off x="5828919" y="2008977"/>
              <a:ext cx="306871" cy="469000"/>
            </a:xfrm>
            <a:custGeom>
              <a:avLst/>
              <a:gdLst/>
              <a:ahLst/>
              <a:cxnLst/>
              <a:rect l="l" t="t" r="r" b="b"/>
              <a:pathLst>
                <a:path w="4492" h="6865" extrusionOk="0">
                  <a:moveTo>
                    <a:pt x="858" y="1"/>
                  </a:moveTo>
                  <a:cubicBezTo>
                    <a:pt x="858" y="1"/>
                    <a:pt x="968" y="147"/>
                    <a:pt x="950" y="165"/>
                  </a:cubicBezTo>
                  <a:lnTo>
                    <a:pt x="858" y="256"/>
                  </a:lnTo>
                  <a:cubicBezTo>
                    <a:pt x="804" y="311"/>
                    <a:pt x="749" y="384"/>
                    <a:pt x="694" y="439"/>
                  </a:cubicBezTo>
                  <a:cubicBezTo>
                    <a:pt x="365" y="822"/>
                    <a:pt x="165" y="1297"/>
                    <a:pt x="110" y="1790"/>
                  </a:cubicBezTo>
                  <a:cubicBezTo>
                    <a:pt x="19" y="2611"/>
                    <a:pt x="0" y="3433"/>
                    <a:pt x="37" y="4254"/>
                  </a:cubicBezTo>
                  <a:cubicBezTo>
                    <a:pt x="19" y="4966"/>
                    <a:pt x="73" y="5696"/>
                    <a:pt x="183" y="6408"/>
                  </a:cubicBezTo>
                  <a:cubicBezTo>
                    <a:pt x="201" y="6536"/>
                    <a:pt x="238" y="6700"/>
                    <a:pt x="292" y="6865"/>
                  </a:cubicBezTo>
                  <a:cubicBezTo>
                    <a:pt x="530" y="6865"/>
                    <a:pt x="767" y="6846"/>
                    <a:pt x="1023" y="6810"/>
                  </a:cubicBezTo>
                  <a:cubicBezTo>
                    <a:pt x="1370" y="6773"/>
                    <a:pt x="1716" y="6719"/>
                    <a:pt x="2063" y="6700"/>
                  </a:cubicBezTo>
                  <a:cubicBezTo>
                    <a:pt x="2428" y="6664"/>
                    <a:pt x="2793" y="6682"/>
                    <a:pt x="3159" y="6646"/>
                  </a:cubicBezTo>
                  <a:cubicBezTo>
                    <a:pt x="3615" y="6591"/>
                    <a:pt x="4053" y="6445"/>
                    <a:pt x="4491" y="6353"/>
                  </a:cubicBezTo>
                  <a:cubicBezTo>
                    <a:pt x="4436" y="6189"/>
                    <a:pt x="4363" y="6025"/>
                    <a:pt x="4272" y="5879"/>
                  </a:cubicBezTo>
                  <a:cubicBezTo>
                    <a:pt x="4217" y="5733"/>
                    <a:pt x="4181" y="5587"/>
                    <a:pt x="4144" y="5441"/>
                  </a:cubicBezTo>
                  <a:cubicBezTo>
                    <a:pt x="4071" y="5185"/>
                    <a:pt x="3998" y="4911"/>
                    <a:pt x="3907" y="4637"/>
                  </a:cubicBezTo>
                  <a:cubicBezTo>
                    <a:pt x="3816" y="4345"/>
                    <a:pt x="3688" y="4072"/>
                    <a:pt x="3505" y="3816"/>
                  </a:cubicBezTo>
                  <a:cubicBezTo>
                    <a:pt x="3323" y="3560"/>
                    <a:pt x="2593" y="1698"/>
                    <a:pt x="2264" y="1114"/>
                  </a:cubicBezTo>
                  <a:cubicBezTo>
                    <a:pt x="2081" y="767"/>
                    <a:pt x="1826" y="475"/>
                    <a:pt x="1516" y="256"/>
                  </a:cubicBezTo>
                  <a:cubicBezTo>
                    <a:pt x="1297" y="147"/>
                    <a:pt x="1077" y="74"/>
                    <a:pt x="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04"/>
            <p:cNvSpPr/>
            <p:nvPr/>
          </p:nvSpPr>
          <p:spPr>
            <a:xfrm>
              <a:off x="5830832" y="2111451"/>
              <a:ext cx="93796" cy="292194"/>
            </a:xfrm>
            <a:custGeom>
              <a:avLst/>
              <a:gdLst/>
              <a:ahLst/>
              <a:cxnLst/>
              <a:rect l="l" t="t" r="r" b="b"/>
              <a:pathLst>
                <a:path w="1373" h="4277" extrusionOk="0">
                  <a:moveTo>
                    <a:pt x="1313" y="1"/>
                  </a:moveTo>
                  <a:cubicBezTo>
                    <a:pt x="1302" y="1"/>
                    <a:pt x="1292" y="5"/>
                    <a:pt x="1287" y="16"/>
                  </a:cubicBezTo>
                  <a:cubicBezTo>
                    <a:pt x="1122" y="344"/>
                    <a:pt x="995" y="673"/>
                    <a:pt x="885" y="1020"/>
                  </a:cubicBezTo>
                  <a:cubicBezTo>
                    <a:pt x="776" y="1385"/>
                    <a:pt x="684" y="1750"/>
                    <a:pt x="557" y="2115"/>
                  </a:cubicBezTo>
                  <a:cubicBezTo>
                    <a:pt x="411" y="2462"/>
                    <a:pt x="319" y="2827"/>
                    <a:pt x="264" y="3210"/>
                  </a:cubicBezTo>
                  <a:cubicBezTo>
                    <a:pt x="191" y="3539"/>
                    <a:pt x="82" y="3886"/>
                    <a:pt x="27" y="4233"/>
                  </a:cubicBezTo>
                  <a:cubicBezTo>
                    <a:pt x="0" y="4259"/>
                    <a:pt x="23" y="4276"/>
                    <a:pt x="51" y="4276"/>
                  </a:cubicBezTo>
                  <a:cubicBezTo>
                    <a:pt x="61" y="4276"/>
                    <a:pt x="72" y="4274"/>
                    <a:pt x="82" y="4269"/>
                  </a:cubicBezTo>
                  <a:cubicBezTo>
                    <a:pt x="246" y="3959"/>
                    <a:pt x="337" y="3630"/>
                    <a:pt x="374" y="3283"/>
                  </a:cubicBezTo>
                  <a:cubicBezTo>
                    <a:pt x="429" y="2918"/>
                    <a:pt x="520" y="2572"/>
                    <a:pt x="630" y="2243"/>
                  </a:cubicBezTo>
                  <a:cubicBezTo>
                    <a:pt x="776" y="1860"/>
                    <a:pt x="885" y="1476"/>
                    <a:pt x="995" y="1093"/>
                  </a:cubicBezTo>
                  <a:cubicBezTo>
                    <a:pt x="1086" y="746"/>
                    <a:pt x="1232" y="399"/>
                    <a:pt x="1360" y="52"/>
                  </a:cubicBezTo>
                  <a:cubicBezTo>
                    <a:pt x="1373" y="27"/>
                    <a:pt x="1340" y="1"/>
                    <a:pt x="1313" y="1"/>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04"/>
            <p:cNvSpPr/>
            <p:nvPr/>
          </p:nvSpPr>
          <p:spPr>
            <a:xfrm>
              <a:off x="5125537" y="1962863"/>
              <a:ext cx="315615" cy="501382"/>
            </a:xfrm>
            <a:custGeom>
              <a:avLst/>
              <a:gdLst/>
              <a:ahLst/>
              <a:cxnLst/>
              <a:rect l="l" t="t" r="r" b="b"/>
              <a:pathLst>
                <a:path w="4620" h="7339" extrusionOk="0">
                  <a:moveTo>
                    <a:pt x="3816" y="0"/>
                  </a:moveTo>
                  <a:cubicBezTo>
                    <a:pt x="3031" y="165"/>
                    <a:pt x="2410" y="493"/>
                    <a:pt x="2027" y="1150"/>
                  </a:cubicBezTo>
                  <a:cubicBezTo>
                    <a:pt x="1808" y="1497"/>
                    <a:pt x="1662" y="1899"/>
                    <a:pt x="1479" y="2264"/>
                  </a:cubicBezTo>
                  <a:cubicBezTo>
                    <a:pt x="1297" y="2647"/>
                    <a:pt x="1041" y="2976"/>
                    <a:pt x="877" y="3341"/>
                  </a:cubicBezTo>
                  <a:cubicBezTo>
                    <a:pt x="767" y="3651"/>
                    <a:pt x="694" y="3962"/>
                    <a:pt x="639" y="4290"/>
                  </a:cubicBezTo>
                  <a:cubicBezTo>
                    <a:pt x="585" y="4692"/>
                    <a:pt x="493" y="5093"/>
                    <a:pt x="402" y="5477"/>
                  </a:cubicBezTo>
                  <a:cubicBezTo>
                    <a:pt x="311" y="5860"/>
                    <a:pt x="220" y="6243"/>
                    <a:pt x="110" y="6627"/>
                  </a:cubicBezTo>
                  <a:lnTo>
                    <a:pt x="1" y="6992"/>
                  </a:lnTo>
                  <a:cubicBezTo>
                    <a:pt x="347" y="7101"/>
                    <a:pt x="712" y="7156"/>
                    <a:pt x="1078" y="7174"/>
                  </a:cubicBezTo>
                  <a:cubicBezTo>
                    <a:pt x="1447" y="7174"/>
                    <a:pt x="1807" y="7113"/>
                    <a:pt x="2171" y="7113"/>
                  </a:cubicBezTo>
                  <a:cubicBezTo>
                    <a:pt x="2293" y="7113"/>
                    <a:pt x="2415" y="7120"/>
                    <a:pt x="2538" y="7138"/>
                  </a:cubicBezTo>
                  <a:cubicBezTo>
                    <a:pt x="3104" y="7247"/>
                    <a:pt x="3670" y="7321"/>
                    <a:pt x="4254" y="7339"/>
                  </a:cubicBezTo>
                  <a:lnTo>
                    <a:pt x="4327" y="7339"/>
                  </a:lnTo>
                  <a:cubicBezTo>
                    <a:pt x="4546" y="7028"/>
                    <a:pt x="4619" y="6663"/>
                    <a:pt x="4564" y="6316"/>
                  </a:cubicBezTo>
                  <a:cubicBezTo>
                    <a:pt x="4473" y="5586"/>
                    <a:pt x="4199" y="4911"/>
                    <a:pt x="4035" y="4217"/>
                  </a:cubicBezTo>
                  <a:cubicBezTo>
                    <a:pt x="3852" y="3432"/>
                    <a:pt x="3798" y="2647"/>
                    <a:pt x="3871" y="1862"/>
                  </a:cubicBezTo>
                  <a:cubicBezTo>
                    <a:pt x="3925" y="1515"/>
                    <a:pt x="3944" y="1187"/>
                    <a:pt x="3925" y="858"/>
                  </a:cubicBezTo>
                  <a:cubicBezTo>
                    <a:pt x="3907" y="712"/>
                    <a:pt x="3871" y="566"/>
                    <a:pt x="3816" y="438"/>
                  </a:cubicBezTo>
                  <a:cubicBezTo>
                    <a:pt x="3761" y="292"/>
                    <a:pt x="3852" y="0"/>
                    <a:pt x="38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04"/>
            <p:cNvSpPr/>
            <p:nvPr/>
          </p:nvSpPr>
          <p:spPr>
            <a:xfrm>
              <a:off x="5247754" y="2113159"/>
              <a:ext cx="108553" cy="329290"/>
            </a:xfrm>
            <a:custGeom>
              <a:avLst/>
              <a:gdLst/>
              <a:ahLst/>
              <a:cxnLst/>
              <a:rect l="l" t="t" r="r" b="b"/>
              <a:pathLst>
                <a:path w="1589" h="4820" extrusionOk="0">
                  <a:moveTo>
                    <a:pt x="437" y="0"/>
                  </a:moveTo>
                  <a:cubicBezTo>
                    <a:pt x="407" y="0"/>
                    <a:pt x="372" y="28"/>
                    <a:pt x="384" y="64"/>
                  </a:cubicBezTo>
                  <a:cubicBezTo>
                    <a:pt x="512" y="484"/>
                    <a:pt x="731" y="904"/>
                    <a:pt x="840" y="1342"/>
                  </a:cubicBezTo>
                  <a:cubicBezTo>
                    <a:pt x="932" y="1689"/>
                    <a:pt x="859" y="2054"/>
                    <a:pt x="932" y="2401"/>
                  </a:cubicBezTo>
                  <a:cubicBezTo>
                    <a:pt x="603" y="1962"/>
                    <a:pt x="420" y="1415"/>
                    <a:pt x="74" y="1013"/>
                  </a:cubicBezTo>
                  <a:cubicBezTo>
                    <a:pt x="68" y="1003"/>
                    <a:pt x="61" y="998"/>
                    <a:pt x="52" y="998"/>
                  </a:cubicBezTo>
                  <a:cubicBezTo>
                    <a:pt x="29" y="998"/>
                    <a:pt x="1" y="1028"/>
                    <a:pt x="1" y="1068"/>
                  </a:cubicBezTo>
                  <a:cubicBezTo>
                    <a:pt x="147" y="1342"/>
                    <a:pt x="293" y="1616"/>
                    <a:pt x="475" y="1871"/>
                  </a:cubicBezTo>
                  <a:cubicBezTo>
                    <a:pt x="585" y="2090"/>
                    <a:pt x="731" y="2309"/>
                    <a:pt x="895" y="2510"/>
                  </a:cubicBezTo>
                  <a:cubicBezTo>
                    <a:pt x="895" y="2510"/>
                    <a:pt x="895" y="2510"/>
                    <a:pt x="913" y="2528"/>
                  </a:cubicBezTo>
                  <a:lnTo>
                    <a:pt x="950" y="2565"/>
                  </a:lnTo>
                  <a:lnTo>
                    <a:pt x="986" y="2565"/>
                  </a:lnTo>
                  <a:cubicBezTo>
                    <a:pt x="1132" y="2930"/>
                    <a:pt x="1224" y="3332"/>
                    <a:pt x="1278" y="3733"/>
                  </a:cubicBezTo>
                  <a:cubicBezTo>
                    <a:pt x="1297" y="4098"/>
                    <a:pt x="1388" y="4463"/>
                    <a:pt x="1516" y="4792"/>
                  </a:cubicBezTo>
                  <a:cubicBezTo>
                    <a:pt x="1522" y="4812"/>
                    <a:pt x="1534" y="4820"/>
                    <a:pt x="1546" y="4820"/>
                  </a:cubicBezTo>
                  <a:cubicBezTo>
                    <a:pt x="1567" y="4820"/>
                    <a:pt x="1589" y="4797"/>
                    <a:pt x="1589" y="4774"/>
                  </a:cubicBezTo>
                  <a:cubicBezTo>
                    <a:pt x="1516" y="4354"/>
                    <a:pt x="1443" y="3952"/>
                    <a:pt x="1388" y="3551"/>
                  </a:cubicBezTo>
                  <a:cubicBezTo>
                    <a:pt x="1315" y="3167"/>
                    <a:pt x="1205" y="2784"/>
                    <a:pt x="1078" y="2419"/>
                  </a:cubicBezTo>
                  <a:cubicBezTo>
                    <a:pt x="1023" y="2200"/>
                    <a:pt x="1023" y="1962"/>
                    <a:pt x="1041" y="1743"/>
                  </a:cubicBezTo>
                  <a:cubicBezTo>
                    <a:pt x="1023" y="1561"/>
                    <a:pt x="1005" y="1396"/>
                    <a:pt x="950" y="1232"/>
                  </a:cubicBezTo>
                  <a:cubicBezTo>
                    <a:pt x="804" y="812"/>
                    <a:pt x="658" y="411"/>
                    <a:pt x="475" y="27"/>
                  </a:cubicBezTo>
                  <a:cubicBezTo>
                    <a:pt x="469" y="8"/>
                    <a:pt x="454" y="0"/>
                    <a:pt x="43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04"/>
            <p:cNvSpPr/>
            <p:nvPr/>
          </p:nvSpPr>
          <p:spPr>
            <a:xfrm>
              <a:off x="5461037" y="1913744"/>
              <a:ext cx="525069" cy="557198"/>
            </a:xfrm>
            <a:custGeom>
              <a:avLst/>
              <a:gdLst/>
              <a:ahLst/>
              <a:cxnLst/>
              <a:rect l="l" t="t" r="r" b="b"/>
              <a:pathLst>
                <a:path w="7686" h="8156" extrusionOk="0">
                  <a:moveTo>
                    <a:pt x="3811" y="0"/>
                  </a:moveTo>
                  <a:cubicBezTo>
                    <a:pt x="3692" y="0"/>
                    <a:pt x="3574" y="57"/>
                    <a:pt x="3505" y="172"/>
                  </a:cubicBezTo>
                  <a:lnTo>
                    <a:pt x="110" y="5301"/>
                  </a:lnTo>
                  <a:cubicBezTo>
                    <a:pt x="0" y="5484"/>
                    <a:pt x="37" y="5703"/>
                    <a:pt x="219" y="5812"/>
                  </a:cubicBezTo>
                  <a:lnTo>
                    <a:pt x="3651" y="8094"/>
                  </a:lnTo>
                  <a:cubicBezTo>
                    <a:pt x="3720" y="8135"/>
                    <a:pt x="3793" y="8156"/>
                    <a:pt x="3865" y="8156"/>
                  </a:cubicBezTo>
                  <a:cubicBezTo>
                    <a:pt x="3985" y="8156"/>
                    <a:pt x="4101" y="8099"/>
                    <a:pt x="4181" y="7985"/>
                  </a:cubicBezTo>
                  <a:lnTo>
                    <a:pt x="7576" y="2855"/>
                  </a:lnTo>
                  <a:cubicBezTo>
                    <a:pt x="7686" y="2691"/>
                    <a:pt x="7631" y="2453"/>
                    <a:pt x="7466" y="2344"/>
                  </a:cubicBezTo>
                  <a:lnTo>
                    <a:pt x="4016" y="62"/>
                  </a:lnTo>
                  <a:cubicBezTo>
                    <a:pt x="3955" y="21"/>
                    <a:pt x="3883" y="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04"/>
            <p:cNvSpPr/>
            <p:nvPr/>
          </p:nvSpPr>
          <p:spPr>
            <a:xfrm>
              <a:off x="5461037" y="2071349"/>
              <a:ext cx="525069" cy="400546"/>
            </a:xfrm>
            <a:custGeom>
              <a:avLst/>
              <a:gdLst/>
              <a:ahLst/>
              <a:cxnLst/>
              <a:rect l="l" t="t" r="r" b="b"/>
              <a:pathLst>
                <a:path w="7686" h="5863" extrusionOk="0">
                  <a:moveTo>
                    <a:pt x="7430" y="0"/>
                  </a:moveTo>
                  <a:cubicBezTo>
                    <a:pt x="7430" y="37"/>
                    <a:pt x="7412" y="55"/>
                    <a:pt x="7393" y="73"/>
                  </a:cubicBezTo>
                  <a:lnTo>
                    <a:pt x="3998" y="5221"/>
                  </a:lnTo>
                  <a:cubicBezTo>
                    <a:pt x="3927" y="5327"/>
                    <a:pt x="3803" y="5388"/>
                    <a:pt x="3680" y="5388"/>
                  </a:cubicBezTo>
                  <a:cubicBezTo>
                    <a:pt x="3612" y="5388"/>
                    <a:pt x="3545" y="5370"/>
                    <a:pt x="3487" y="5331"/>
                  </a:cubicBezTo>
                  <a:lnTo>
                    <a:pt x="55" y="3067"/>
                  </a:lnTo>
                  <a:lnTo>
                    <a:pt x="55" y="3067"/>
                  </a:lnTo>
                  <a:cubicBezTo>
                    <a:pt x="0" y="3232"/>
                    <a:pt x="55" y="3414"/>
                    <a:pt x="201" y="3524"/>
                  </a:cubicBezTo>
                  <a:lnTo>
                    <a:pt x="3651" y="5806"/>
                  </a:lnTo>
                  <a:cubicBezTo>
                    <a:pt x="3709" y="5844"/>
                    <a:pt x="3777" y="5863"/>
                    <a:pt x="3844" y="5863"/>
                  </a:cubicBezTo>
                  <a:cubicBezTo>
                    <a:pt x="3968" y="5863"/>
                    <a:pt x="4092" y="5802"/>
                    <a:pt x="4162" y="5696"/>
                  </a:cubicBezTo>
                  <a:lnTo>
                    <a:pt x="7558" y="566"/>
                  </a:lnTo>
                  <a:cubicBezTo>
                    <a:pt x="7686" y="384"/>
                    <a:pt x="7649" y="146"/>
                    <a:pt x="7466" y="19"/>
                  </a:cubicBezTo>
                  <a:lnTo>
                    <a:pt x="7430" y="0"/>
                  </a:lnTo>
                  <a:close/>
                </a:path>
              </a:pathLst>
            </a:custGeom>
            <a:solidFill>
              <a:srgbClr val="07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04"/>
            <p:cNvSpPr/>
            <p:nvPr/>
          </p:nvSpPr>
          <p:spPr>
            <a:xfrm>
              <a:off x="5767776" y="1946126"/>
              <a:ext cx="149746" cy="131511"/>
            </a:xfrm>
            <a:custGeom>
              <a:avLst/>
              <a:gdLst/>
              <a:ahLst/>
              <a:cxnLst/>
              <a:rect l="l" t="t" r="r" b="b"/>
              <a:pathLst>
                <a:path w="2192" h="1925" extrusionOk="0">
                  <a:moveTo>
                    <a:pt x="549" y="154"/>
                  </a:moveTo>
                  <a:lnTo>
                    <a:pt x="2009" y="1121"/>
                  </a:lnTo>
                  <a:lnTo>
                    <a:pt x="1607" y="1742"/>
                  </a:lnTo>
                  <a:lnTo>
                    <a:pt x="147" y="775"/>
                  </a:lnTo>
                  <a:lnTo>
                    <a:pt x="549" y="154"/>
                  </a:lnTo>
                  <a:close/>
                  <a:moveTo>
                    <a:pt x="553" y="0"/>
                  </a:moveTo>
                  <a:cubicBezTo>
                    <a:pt x="529" y="0"/>
                    <a:pt x="507" y="13"/>
                    <a:pt x="494" y="26"/>
                  </a:cubicBezTo>
                  <a:lnTo>
                    <a:pt x="1" y="775"/>
                  </a:lnTo>
                  <a:cubicBezTo>
                    <a:pt x="1" y="793"/>
                    <a:pt x="1" y="811"/>
                    <a:pt x="1" y="829"/>
                  </a:cubicBezTo>
                  <a:cubicBezTo>
                    <a:pt x="1" y="848"/>
                    <a:pt x="19" y="848"/>
                    <a:pt x="37" y="866"/>
                  </a:cubicBezTo>
                  <a:lnTo>
                    <a:pt x="1589" y="1925"/>
                  </a:lnTo>
                  <a:lnTo>
                    <a:pt x="1626" y="1925"/>
                  </a:lnTo>
                  <a:cubicBezTo>
                    <a:pt x="1644" y="1925"/>
                    <a:pt x="1680" y="1906"/>
                    <a:pt x="1680" y="1888"/>
                  </a:cubicBezTo>
                  <a:lnTo>
                    <a:pt x="2173" y="1158"/>
                  </a:lnTo>
                  <a:cubicBezTo>
                    <a:pt x="2192" y="1140"/>
                    <a:pt x="2192" y="1121"/>
                    <a:pt x="2192" y="1103"/>
                  </a:cubicBezTo>
                  <a:cubicBezTo>
                    <a:pt x="2173" y="1085"/>
                    <a:pt x="2173" y="1067"/>
                    <a:pt x="2155" y="1048"/>
                  </a:cubicBezTo>
                  <a:lnTo>
                    <a:pt x="585" y="8"/>
                  </a:lnTo>
                  <a:cubicBezTo>
                    <a:pt x="574" y="3"/>
                    <a:pt x="564" y="0"/>
                    <a:pt x="553" y="0"/>
                  </a:cubicBezTo>
                  <a:close/>
                </a:path>
              </a:pathLst>
            </a:custGeom>
            <a:solidFill>
              <a:srgbClr val="001F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04"/>
            <p:cNvSpPr/>
            <p:nvPr/>
          </p:nvSpPr>
          <p:spPr>
            <a:xfrm>
              <a:off x="5625610" y="1813797"/>
              <a:ext cx="78631" cy="27805"/>
            </a:xfrm>
            <a:custGeom>
              <a:avLst/>
              <a:gdLst/>
              <a:ahLst/>
              <a:cxnLst/>
              <a:rect l="l" t="t" r="r" b="b"/>
              <a:pathLst>
                <a:path w="1151" h="407" extrusionOk="0">
                  <a:moveTo>
                    <a:pt x="1066" y="1"/>
                  </a:moveTo>
                  <a:cubicBezTo>
                    <a:pt x="1037" y="1"/>
                    <a:pt x="1005" y="10"/>
                    <a:pt x="987" y="10"/>
                  </a:cubicBezTo>
                  <a:cubicBezTo>
                    <a:pt x="658" y="10"/>
                    <a:pt x="311" y="28"/>
                    <a:pt x="1" y="65"/>
                  </a:cubicBezTo>
                  <a:cubicBezTo>
                    <a:pt x="155" y="290"/>
                    <a:pt x="401" y="407"/>
                    <a:pt x="629" y="407"/>
                  </a:cubicBezTo>
                  <a:cubicBezTo>
                    <a:pt x="807" y="407"/>
                    <a:pt x="974" y="336"/>
                    <a:pt x="1078" y="192"/>
                  </a:cubicBezTo>
                  <a:cubicBezTo>
                    <a:pt x="1114" y="138"/>
                    <a:pt x="1151" y="101"/>
                    <a:pt x="1133" y="46"/>
                  </a:cubicBezTo>
                  <a:cubicBezTo>
                    <a:pt x="1124" y="10"/>
                    <a:pt x="1096"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04"/>
            <p:cNvSpPr/>
            <p:nvPr/>
          </p:nvSpPr>
          <p:spPr>
            <a:xfrm>
              <a:off x="5586944" y="1692195"/>
              <a:ext cx="61210" cy="20085"/>
            </a:xfrm>
            <a:custGeom>
              <a:avLst/>
              <a:gdLst/>
              <a:ahLst/>
              <a:cxnLst/>
              <a:rect l="l" t="t" r="r" b="b"/>
              <a:pathLst>
                <a:path w="896" h="294" extrusionOk="0">
                  <a:moveTo>
                    <a:pt x="676" y="1"/>
                  </a:moveTo>
                  <a:cubicBezTo>
                    <a:pt x="512" y="1"/>
                    <a:pt x="348" y="19"/>
                    <a:pt x="202" y="37"/>
                  </a:cubicBezTo>
                  <a:cubicBezTo>
                    <a:pt x="92" y="37"/>
                    <a:pt x="1" y="56"/>
                    <a:pt x="1" y="183"/>
                  </a:cubicBezTo>
                  <a:cubicBezTo>
                    <a:pt x="1" y="283"/>
                    <a:pt x="78" y="294"/>
                    <a:pt x="164" y="294"/>
                  </a:cubicBezTo>
                  <a:cubicBezTo>
                    <a:pt x="189" y="294"/>
                    <a:pt x="214" y="293"/>
                    <a:pt x="238" y="293"/>
                  </a:cubicBezTo>
                  <a:cubicBezTo>
                    <a:pt x="384" y="293"/>
                    <a:pt x="549" y="293"/>
                    <a:pt x="695" y="275"/>
                  </a:cubicBezTo>
                  <a:cubicBezTo>
                    <a:pt x="786" y="275"/>
                    <a:pt x="895" y="275"/>
                    <a:pt x="877" y="129"/>
                  </a:cubicBezTo>
                  <a:cubicBezTo>
                    <a:pt x="877" y="1"/>
                    <a:pt x="768" y="1"/>
                    <a:pt x="676"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04"/>
            <p:cNvSpPr/>
            <p:nvPr/>
          </p:nvSpPr>
          <p:spPr>
            <a:xfrm>
              <a:off x="5694200" y="1691990"/>
              <a:ext cx="45020" cy="18992"/>
            </a:xfrm>
            <a:custGeom>
              <a:avLst/>
              <a:gdLst/>
              <a:ahLst/>
              <a:cxnLst/>
              <a:rect l="l" t="t" r="r" b="b"/>
              <a:pathLst>
                <a:path w="659" h="278" extrusionOk="0">
                  <a:moveTo>
                    <a:pt x="527" y="0"/>
                  </a:moveTo>
                  <a:cubicBezTo>
                    <a:pt x="517" y="0"/>
                    <a:pt x="506" y="2"/>
                    <a:pt x="494" y="4"/>
                  </a:cubicBezTo>
                  <a:cubicBezTo>
                    <a:pt x="384" y="4"/>
                    <a:pt x="275" y="4"/>
                    <a:pt x="147" y="22"/>
                  </a:cubicBezTo>
                  <a:cubicBezTo>
                    <a:pt x="19" y="40"/>
                    <a:pt x="1" y="59"/>
                    <a:pt x="1" y="168"/>
                  </a:cubicBezTo>
                  <a:cubicBezTo>
                    <a:pt x="1" y="259"/>
                    <a:pt x="74" y="259"/>
                    <a:pt x="147" y="278"/>
                  </a:cubicBezTo>
                  <a:lnTo>
                    <a:pt x="494" y="278"/>
                  </a:lnTo>
                  <a:cubicBezTo>
                    <a:pt x="622" y="278"/>
                    <a:pt x="658" y="223"/>
                    <a:pt x="640" y="132"/>
                  </a:cubicBezTo>
                  <a:cubicBezTo>
                    <a:pt x="640" y="52"/>
                    <a:pt x="598" y="0"/>
                    <a:pt x="52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04"/>
            <p:cNvSpPr/>
            <p:nvPr/>
          </p:nvSpPr>
          <p:spPr>
            <a:xfrm>
              <a:off x="5660520" y="1760784"/>
              <a:ext cx="29854" cy="42015"/>
            </a:xfrm>
            <a:custGeom>
              <a:avLst/>
              <a:gdLst/>
              <a:ahLst/>
              <a:cxnLst/>
              <a:rect l="l" t="t" r="r" b="b"/>
              <a:pathLst>
                <a:path w="437" h="615" extrusionOk="0">
                  <a:moveTo>
                    <a:pt x="348" y="1"/>
                  </a:moveTo>
                  <a:cubicBezTo>
                    <a:pt x="275" y="56"/>
                    <a:pt x="257" y="147"/>
                    <a:pt x="275" y="220"/>
                  </a:cubicBezTo>
                  <a:cubicBezTo>
                    <a:pt x="309" y="372"/>
                    <a:pt x="311" y="478"/>
                    <a:pt x="137" y="478"/>
                  </a:cubicBezTo>
                  <a:cubicBezTo>
                    <a:pt x="123" y="478"/>
                    <a:pt x="108" y="477"/>
                    <a:pt x="92" y="476"/>
                  </a:cubicBezTo>
                  <a:cubicBezTo>
                    <a:pt x="86" y="472"/>
                    <a:pt x="79" y="471"/>
                    <a:pt x="72" y="471"/>
                  </a:cubicBezTo>
                  <a:cubicBezTo>
                    <a:pt x="43" y="471"/>
                    <a:pt x="16" y="500"/>
                    <a:pt x="1" y="530"/>
                  </a:cubicBezTo>
                  <a:cubicBezTo>
                    <a:pt x="1" y="603"/>
                    <a:pt x="56" y="603"/>
                    <a:pt x="110" y="603"/>
                  </a:cubicBezTo>
                  <a:cubicBezTo>
                    <a:pt x="133" y="611"/>
                    <a:pt x="155" y="614"/>
                    <a:pt x="176" y="614"/>
                  </a:cubicBezTo>
                  <a:cubicBezTo>
                    <a:pt x="316" y="614"/>
                    <a:pt x="437" y="472"/>
                    <a:pt x="421" y="329"/>
                  </a:cubicBezTo>
                  <a:cubicBezTo>
                    <a:pt x="403" y="220"/>
                    <a:pt x="384" y="110"/>
                    <a:pt x="348"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04"/>
            <p:cNvSpPr/>
            <p:nvPr/>
          </p:nvSpPr>
          <p:spPr>
            <a:xfrm>
              <a:off x="5609420" y="1739401"/>
              <a:ext cx="21109" cy="19197"/>
            </a:xfrm>
            <a:custGeom>
              <a:avLst/>
              <a:gdLst/>
              <a:ahLst/>
              <a:cxnLst/>
              <a:rect l="l" t="t" r="r" b="b"/>
              <a:pathLst>
                <a:path w="309" h="281" extrusionOk="0">
                  <a:moveTo>
                    <a:pt x="137" y="0"/>
                  </a:moveTo>
                  <a:cubicBezTo>
                    <a:pt x="74" y="0"/>
                    <a:pt x="16" y="52"/>
                    <a:pt x="1" y="131"/>
                  </a:cubicBezTo>
                  <a:cubicBezTo>
                    <a:pt x="1" y="223"/>
                    <a:pt x="55" y="277"/>
                    <a:pt x="147" y="277"/>
                  </a:cubicBezTo>
                  <a:cubicBezTo>
                    <a:pt x="156" y="279"/>
                    <a:pt x="165" y="280"/>
                    <a:pt x="174" y="280"/>
                  </a:cubicBezTo>
                  <a:cubicBezTo>
                    <a:pt x="252" y="280"/>
                    <a:pt x="309" y="213"/>
                    <a:pt x="293" y="131"/>
                  </a:cubicBezTo>
                  <a:cubicBezTo>
                    <a:pt x="309" y="66"/>
                    <a:pt x="252" y="1"/>
                    <a:pt x="188" y="1"/>
                  </a:cubicBezTo>
                  <a:cubicBezTo>
                    <a:pt x="180" y="1"/>
                    <a:pt x="173" y="2"/>
                    <a:pt x="165" y="4"/>
                  </a:cubicBezTo>
                  <a:cubicBezTo>
                    <a:pt x="155" y="1"/>
                    <a:pt x="146" y="0"/>
                    <a:pt x="13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04"/>
            <p:cNvSpPr/>
            <p:nvPr/>
          </p:nvSpPr>
          <p:spPr>
            <a:xfrm>
              <a:off x="5699802" y="1738171"/>
              <a:ext cx="21929" cy="20085"/>
            </a:xfrm>
            <a:custGeom>
              <a:avLst/>
              <a:gdLst/>
              <a:ahLst/>
              <a:cxnLst/>
              <a:rect l="l" t="t" r="r" b="b"/>
              <a:pathLst>
                <a:path w="321" h="294" extrusionOk="0">
                  <a:moveTo>
                    <a:pt x="146" y="0"/>
                  </a:moveTo>
                  <a:cubicBezTo>
                    <a:pt x="69" y="0"/>
                    <a:pt x="10" y="66"/>
                    <a:pt x="10" y="131"/>
                  </a:cubicBezTo>
                  <a:cubicBezTo>
                    <a:pt x="0" y="239"/>
                    <a:pt x="80" y="294"/>
                    <a:pt x="158" y="294"/>
                  </a:cubicBezTo>
                  <a:cubicBezTo>
                    <a:pt x="226" y="294"/>
                    <a:pt x="294" y="252"/>
                    <a:pt x="302" y="168"/>
                  </a:cubicBezTo>
                  <a:cubicBezTo>
                    <a:pt x="320" y="76"/>
                    <a:pt x="247" y="3"/>
                    <a:pt x="174" y="3"/>
                  </a:cubicBezTo>
                  <a:cubicBezTo>
                    <a:pt x="165" y="1"/>
                    <a:pt x="155"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04"/>
            <p:cNvSpPr/>
            <p:nvPr/>
          </p:nvSpPr>
          <p:spPr>
            <a:xfrm>
              <a:off x="5701715" y="2284632"/>
              <a:ext cx="395407" cy="352108"/>
            </a:xfrm>
            <a:custGeom>
              <a:avLst/>
              <a:gdLst/>
              <a:ahLst/>
              <a:cxnLst/>
              <a:rect l="l" t="t" r="r" b="b"/>
              <a:pathLst>
                <a:path w="5788" h="5154" extrusionOk="0">
                  <a:moveTo>
                    <a:pt x="1497" y="0"/>
                  </a:moveTo>
                  <a:lnTo>
                    <a:pt x="0" y="1698"/>
                  </a:lnTo>
                  <a:cubicBezTo>
                    <a:pt x="603" y="2282"/>
                    <a:pt x="1223" y="2866"/>
                    <a:pt x="1844" y="3450"/>
                  </a:cubicBezTo>
                  <a:cubicBezTo>
                    <a:pt x="2264" y="3834"/>
                    <a:pt x="2684" y="4217"/>
                    <a:pt x="3140" y="4582"/>
                  </a:cubicBezTo>
                  <a:cubicBezTo>
                    <a:pt x="3515" y="4894"/>
                    <a:pt x="3889" y="5153"/>
                    <a:pt x="4378" y="5153"/>
                  </a:cubicBezTo>
                  <a:cubicBezTo>
                    <a:pt x="4461" y="5153"/>
                    <a:pt x="4547" y="5146"/>
                    <a:pt x="4637" y="5130"/>
                  </a:cubicBezTo>
                  <a:cubicBezTo>
                    <a:pt x="5459" y="5002"/>
                    <a:pt x="5787" y="4180"/>
                    <a:pt x="5495" y="3469"/>
                  </a:cubicBezTo>
                  <a:cubicBezTo>
                    <a:pt x="5404" y="3231"/>
                    <a:pt x="5240" y="3012"/>
                    <a:pt x="5039" y="2866"/>
                  </a:cubicBezTo>
                  <a:cubicBezTo>
                    <a:pt x="4856" y="2720"/>
                    <a:pt x="4674" y="2592"/>
                    <a:pt x="4509" y="2446"/>
                  </a:cubicBezTo>
                  <a:lnTo>
                    <a:pt x="1826" y="274"/>
                  </a:lnTo>
                  <a:lnTo>
                    <a:pt x="1497"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04"/>
            <p:cNvSpPr/>
            <p:nvPr/>
          </p:nvSpPr>
          <p:spPr>
            <a:xfrm>
              <a:off x="5564536" y="2132492"/>
              <a:ext cx="358039" cy="330452"/>
            </a:xfrm>
            <a:custGeom>
              <a:avLst/>
              <a:gdLst/>
              <a:ahLst/>
              <a:cxnLst/>
              <a:rect l="l" t="t" r="r" b="b"/>
              <a:pathLst>
                <a:path w="5241" h="4837" extrusionOk="0">
                  <a:moveTo>
                    <a:pt x="804" y="1"/>
                  </a:moveTo>
                  <a:cubicBezTo>
                    <a:pt x="627" y="1"/>
                    <a:pt x="603" y="347"/>
                    <a:pt x="603" y="347"/>
                  </a:cubicBezTo>
                  <a:cubicBezTo>
                    <a:pt x="256" y="365"/>
                    <a:pt x="438" y="803"/>
                    <a:pt x="438" y="803"/>
                  </a:cubicBezTo>
                  <a:cubicBezTo>
                    <a:pt x="110" y="949"/>
                    <a:pt x="365" y="1424"/>
                    <a:pt x="365" y="1424"/>
                  </a:cubicBezTo>
                  <a:cubicBezTo>
                    <a:pt x="365" y="1424"/>
                    <a:pt x="0" y="1625"/>
                    <a:pt x="822" y="2683"/>
                  </a:cubicBezTo>
                  <a:cubicBezTo>
                    <a:pt x="1315" y="3304"/>
                    <a:pt x="1862" y="3870"/>
                    <a:pt x="2428" y="4399"/>
                  </a:cubicBezTo>
                  <a:cubicBezTo>
                    <a:pt x="2715" y="4708"/>
                    <a:pt x="3044" y="4837"/>
                    <a:pt x="3361" y="4837"/>
                  </a:cubicBezTo>
                  <a:cubicBezTo>
                    <a:pt x="4358" y="4837"/>
                    <a:pt x="5241" y="3566"/>
                    <a:pt x="4327" y="2610"/>
                  </a:cubicBezTo>
                  <a:cubicBezTo>
                    <a:pt x="3962" y="2081"/>
                    <a:pt x="3578" y="1588"/>
                    <a:pt x="3158" y="1113"/>
                  </a:cubicBezTo>
                  <a:cubicBezTo>
                    <a:pt x="3004" y="959"/>
                    <a:pt x="2721" y="749"/>
                    <a:pt x="2569" y="749"/>
                  </a:cubicBezTo>
                  <a:cubicBezTo>
                    <a:pt x="2506" y="749"/>
                    <a:pt x="2465" y="785"/>
                    <a:pt x="2465" y="876"/>
                  </a:cubicBezTo>
                  <a:cubicBezTo>
                    <a:pt x="2465" y="1186"/>
                    <a:pt x="2958" y="1643"/>
                    <a:pt x="2720" y="1661"/>
                  </a:cubicBezTo>
                  <a:cubicBezTo>
                    <a:pt x="2715" y="1662"/>
                    <a:pt x="2709" y="1662"/>
                    <a:pt x="2702" y="1662"/>
                  </a:cubicBezTo>
                  <a:cubicBezTo>
                    <a:pt x="2443" y="1662"/>
                    <a:pt x="1632" y="952"/>
                    <a:pt x="1187" y="329"/>
                  </a:cubicBezTo>
                  <a:cubicBezTo>
                    <a:pt x="1013" y="83"/>
                    <a:pt x="891" y="1"/>
                    <a:pt x="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04"/>
            <p:cNvSpPr/>
            <p:nvPr/>
          </p:nvSpPr>
          <p:spPr>
            <a:xfrm>
              <a:off x="5600402" y="2150938"/>
              <a:ext cx="76854" cy="93732"/>
            </a:xfrm>
            <a:custGeom>
              <a:avLst/>
              <a:gdLst/>
              <a:ahLst/>
              <a:cxnLst/>
              <a:rect l="l" t="t" r="r" b="b"/>
              <a:pathLst>
                <a:path w="1125" h="1372" extrusionOk="0">
                  <a:moveTo>
                    <a:pt x="91" y="0"/>
                  </a:moveTo>
                  <a:cubicBezTo>
                    <a:pt x="48" y="0"/>
                    <a:pt x="0" y="32"/>
                    <a:pt x="23" y="77"/>
                  </a:cubicBezTo>
                  <a:cubicBezTo>
                    <a:pt x="114" y="332"/>
                    <a:pt x="260" y="570"/>
                    <a:pt x="443" y="789"/>
                  </a:cubicBezTo>
                  <a:cubicBezTo>
                    <a:pt x="607" y="990"/>
                    <a:pt x="790" y="1172"/>
                    <a:pt x="972" y="1355"/>
                  </a:cubicBezTo>
                  <a:cubicBezTo>
                    <a:pt x="988" y="1366"/>
                    <a:pt x="1004" y="1371"/>
                    <a:pt x="1020" y="1371"/>
                  </a:cubicBezTo>
                  <a:cubicBezTo>
                    <a:pt x="1078" y="1371"/>
                    <a:pt x="1125" y="1303"/>
                    <a:pt x="1082" y="1245"/>
                  </a:cubicBezTo>
                  <a:cubicBezTo>
                    <a:pt x="899" y="1081"/>
                    <a:pt x="717" y="898"/>
                    <a:pt x="571" y="716"/>
                  </a:cubicBezTo>
                  <a:cubicBezTo>
                    <a:pt x="388" y="515"/>
                    <a:pt x="242" y="296"/>
                    <a:pt x="151" y="40"/>
                  </a:cubicBezTo>
                  <a:cubicBezTo>
                    <a:pt x="144" y="12"/>
                    <a:pt x="118"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04"/>
            <p:cNvSpPr/>
            <p:nvPr/>
          </p:nvSpPr>
          <p:spPr>
            <a:xfrm>
              <a:off x="5586465" y="2183456"/>
              <a:ext cx="74327" cy="83689"/>
            </a:xfrm>
            <a:custGeom>
              <a:avLst/>
              <a:gdLst/>
              <a:ahLst/>
              <a:cxnLst/>
              <a:rect l="l" t="t" r="r" b="b"/>
              <a:pathLst>
                <a:path w="1088" h="1225" extrusionOk="0">
                  <a:moveTo>
                    <a:pt x="104" y="1"/>
                  </a:moveTo>
                  <a:cubicBezTo>
                    <a:pt x="56" y="1"/>
                    <a:pt x="1" y="61"/>
                    <a:pt x="26" y="112"/>
                  </a:cubicBezTo>
                  <a:cubicBezTo>
                    <a:pt x="245" y="532"/>
                    <a:pt x="556" y="915"/>
                    <a:pt x="921" y="1207"/>
                  </a:cubicBezTo>
                  <a:cubicBezTo>
                    <a:pt x="937" y="1219"/>
                    <a:pt x="954" y="1224"/>
                    <a:pt x="971" y="1224"/>
                  </a:cubicBezTo>
                  <a:cubicBezTo>
                    <a:pt x="1033" y="1224"/>
                    <a:pt x="1087" y="1159"/>
                    <a:pt x="1030" y="1116"/>
                  </a:cubicBezTo>
                  <a:cubicBezTo>
                    <a:pt x="665" y="824"/>
                    <a:pt x="373" y="440"/>
                    <a:pt x="154" y="39"/>
                  </a:cubicBezTo>
                  <a:cubicBezTo>
                    <a:pt x="143" y="12"/>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04"/>
            <p:cNvSpPr/>
            <p:nvPr/>
          </p:nvSpPr>
          <p:spPr>
            <a:xfrm>
              <a:off x="5583254" y="2222943"/>
              <a:ext cx="58819" cy="66610"/>
            </a:xfrm>
            <a:custGeom>
              <a:avLst/>
              <a:gdLst/>
              <a:ahLst/>
              <a:cxnLst/>
              <a:rect l="l" t="t" r="r" b="b"/>
              <a:pathLst>
                <a:path w="861" h="975" extrusionOk="0">
                  <a:moveTo>
                    <a:pt x="69" y="1"/>
                  </a:moveTo>
                  <a:cubicBezTo>
                    <a:pt x="58" y="1"/>
                    <a:pt x="47" y="3"/>
                    <a:pt x="37" y="9"/>
                  </a:cubicBezTo>
                  <a:cubicBezTo>
                    <a:pt x="0" y="27"/>
                    <a:pt x="0" y="82"/>
                    <a:pt x="18" y="100"/>
                  </a:cubicBezTo>
                  <a:cubicBezTo>
                    <a:pt x="91" y="264"/>
                    <a:pt x="183" y="410"/>
                    <a:pt x="292" y="556"/>
                  </a:cubicBezTo>
                  <a:cubicBezTo>
                    <a:pt x="420" y="702"/>
                    <a:pt x="566" y="830"/>
                    <a:pt x="694" y="958"/>
                  </a:cubicBezTo>
                  <a:cubicBezTo>
                    <a:pt x="709" y="969"/>
                    <a:pt x="727" y="975"/>
                    <a:pt x="743" y="975"/>
                  </a:cubicBezTo>
                  <a:cubicBezTo>
                    <a:pt x="805" y="975"/>
                    <a:pt x="861" y="906"/>
                    <a:pt x="803" y="848"/>
                  </a:cubicBezTo>
                  <a:cubicBezTo>
                    <a:pt x="657" y="739"/>
                    <a:pt x="530" y="593"/>
                    <a:pt x="402" y="465"/>
                  </a:cubicBezTo>
                  <a:cubicBezTo>
                    <a:pt x="292" y="337"/>
                    <a:pt x="201" y="191"/>
                    <a:pt x="146" y="27"/>
                  </a:cubicBezTo>
                  <a:cubicBezTo>
                    <a:pt x="120" y="14"/>
                    <a:pt x="95"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04"/>
            <p:cNvSpPr/>
            <p:nvPr/>
          </p:nvSpPr>
          <p:spPr>
            <a:xfrm>
              <a:off x="5101831" y="2320772"/>
              <a:ext cx="456549" cy="245328"/>
            </a:xfrm>
            <a:custGeom>
              <a:avLst/>
              <a:gdLst/>
              <a:ahLst/>
              <a:cxnLst/>
              <a:rect l="l" t="t" r="r" b="b"/>
              <a:pathLst>
                <a:path w="6683" h="3591" extrusionOk="0">
                  <a:moveTo>
                    <a:pt x="6189" y="0"/>
                  </a:moveTo>
                  <a:cubicBezTo>
                    <a:pt x="5313" y="165"/>
                    <a:pt x="4437" y="311"/>
                    <a:pt x="3560" y="493"/>
                  </a:cubicBezTo>
                  <a:cubicBezTo>
                    <a:pt x="2976" y="603"/>
                    <a:pt x="2392" y="712"/>
                    <a:pt x="1808" y="858"/>
                  </a:cubicBezTo>
                  <a:cubicBezTo>
                    <a:pt x="1224" y="1004"/>
                    <a:pt x="694" y="1205"/>
                    <a:pt x="384" y="1789"/>
                  </a:cubicBezTo>
                  <a:cubicBezTo>
                    <a:pt x="1" y="2556"/>
                    <a:pt x="494" y="3341"/>
                    <a:pt x="1279" y="3542"/>
                  </a:cubicBezTo>
                  <a:cubicBezTo>
                    <a:pt x="1397" y="3576"/>
                    <a:pt x="1520" y="3590"/>
                    <a:pt x="1643" y="3590"/>
                  </a:cubicBezTo>
                  <a:cubicBezTo>
                    <a:pt x="1785" y="3590"/>
                    <a:pt x="1927" y="3571"/>
                    <a:pt x="2064" y="3542"/>
                  </a:cubicBezTo>
                  <a:cubicBezTo>
                    <a:pt x="2301" y="3487"/>
                    <a:pt x="2520" y="3396"/>
                    <a:pt x="2757" y="3341"/>
                  </a:cubicBezTo>
                  <a:lnTo>
                    <a:pt x="6244" y="2428"/>
                  </a:lnTo>
                  <a:lnTo>
                    <a:pt x="6682" y="2319"/>
                  </a:lnTo>
                  <a:lnTo>
                    <a:pt x="6189"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04"/>
            <p:cNvSpPr/>
            <p:nvPr/>
          </p:nvSpPr>
          <p:spPr>
            <a:xfrm>
              <a:off x="5422848" y="2245419"/>
              <a:ext cx="328800" cy="235012"/>
            </a:xfrm>
            <a:custGeom>
              <a:avLst/>
              <a:gdLst/>
              <a:ahLst/>
              <a:cxnLst/>
              <a:rect l="l" t="t" r="r" b="b"/>
              <a:pathLst>
                <a:path w="4813" h="3440" extrusionOk="0">
                  <a:moveTo>
                    <a:pt x="4419" y="0"/>
                  </a:moveTo>
                  <a:cubicBezTo>
                    <a:pt x="4349" y="0"/>
                    <a:pt x="4243" y="51"/>
                    <a:pt x="4082" y="191"/>
                  </a:cubicBezTo>
                  <a:cubicBezTo>
                    <a:pt x="3612" y="594"/>
                    <a:pt x="2848" y="966"/>
                    <a:pt x="2587" y="966"/>
                  </a:cubicBezTo>
                  <a:cubicBezTo>
                    <a:pt x="2564" y="966"/>
                    <a:pt x="2545" y="963"/>
                    <a:pt x="2531" y="957"/>
                  </a:cubicBezTo>
                  <a:cubicBezTo>
                    <a:pt x="2348" y="884"/>
                    <a:pt x="2841" y="629"/>
                    <a:pt x="2914" y="373"/>
                  </a:cubicBezTo>
                  <a:cubicBezTo>
                    <a:pt x="2935" y="275"/>
                    <a:pt x="2878" y="239"/>
                    <a:pt x="2787" y="239"/>
                  </a:cubicBezTo>
                  <a:cubicBezTo>
                    <a:pt x="2641" y="239"/>
                    <a:pt x="2410" y="331"/>
                    <a:pt x="2275" y="410"/>
                  </a:cubicBezTo>
                  <a:cubicBezTo>
                    <a:pt x="1837" y="720"/>
                    <a:pt x="1399" y="1049"/>
                    <a:pt x="997" y="1396"/>
                  </a:cubicBezTo>
                  <a:cubicBezTo>
                    <a:pt x="1" y="2070"/>
                    <a:pt x="626" y="3440"/>
                    <a:pt x="1588" y="3440"/>
                  </a:cubicBezTo>
                  <a:cubicBezTo>
                    <a:pt x="1771" y="3440"/>
                    <a:pt x="1967" y="3390"/>
                    <a:pt x="2166" y="3276"/>
                  </a:cubicBezTo>
                  <a:cubicBezTo>
                    <a:pt x="2750" y="2965"/>
                    <a:pt x="3316" y="2619"/>
                    <a:pt x="3845" y="2217"/>
                  </a:cubicBezTo>
                  <a:cubicBezTo>
                    <a:pt x="4758" y="1542"/>
                    <a:pt x="4502" y="1268"/>
                    <a:pt x="4502" y="1268"/>
                  </a:cubicBezTo>
                  <a:cubicBezTo>
                    <a:pt x="4502" y="1268"/>
                    <a:pt x="4813" y="939"/>
                    <a:pt x="4575" y="738"/>
                  </a:cubicBezTo>
                  <a:cubicBezTo>
                    <a:pt x="4575" y="738"/>
                    <a:pt x="4813" y="428"/>
                    <a:pt x="4539" y="318"/>
                  </a:cubicBezTo>
                  <a:cubicBezTo>
                    <a:pt x="4539" y="318"/>
                    <a:pt x="4595"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04"/>
            <p:cNvSpPr/>
            <p:nvPr/>
          </p:nvSpPr>
          <p:spPr>
            <a:xfrm>
              <a:off x="5654986" y="2263796"/>
              <a:ext cx="83071" cy="63809"/>
            </a:xfrm>
            <a:custGeom>
              <a:avLst/>
              <a:gdLst/>
              <a:ahLst/>
              <a:cxnLst/>
              <a:rect l="l" t="t" r="r" b="b"/>
              <a:pathLst>
                <a:path w="1216" h="934" extrusionOk="0">
                  <a:moveTo>
                    <a:pt x="1132" y="0"/>
                  </a:moveTo>
                  <a:cubicBezTo>
                    <a:pt x="1115" y="0"/>
                    <a:pt x="1097" y="9"/>
                    <a:pt x="1086" y="31"/>
                  </a:cubicBezTo>
                  <a:cubicBezTo>
                    <a:pt x="958" y="214"/>
                    <a:pt x="794" y="360"/>
                    <a:pt x="611" y="488"/>
                  </a:cubicBezTo>
                  <a:cubicBezTo>
                    <a:pt x="429" y="615"/>
                    <a:pt x="246" y="725"/>
                    <a:pt x="64" y="816"/>
                  </a:cubicBezTo>
                  <a:cubicBezTo>
                    <a:pt x="1" y="848"/>
                    <a:pt x="46" y="933"/>
                    <a:pt x="95" y="933"/>
                  </a:cubicBezTo>
                  <a:cubicBezTo>
                    <a:pt x="103" y="933"/>
                    <a:pt x="111" y="931"/>
                    <a:pt x="118" y="926"/>
                  </a:cubicBezTo>
                  <a:cubicBezTo>
                    <a:pt x="319" y="816"/>
                    <a:pt x="502" y="707"/>
                    <a:pt x="684" y="579"/>
                  </a:cubicBezTo>
                  <a:cubicBezTo>
                    <a:pt x="885" y="433"/>
                    <a:pt x="1049" y="269"/>
                    <a:pt x="1177" y="86"/>
                  </a:cubicBezTo>
                  <a:cubicBezTo>
                    <a:pt x="1216" y="48"/>
                    <a:pt x="1174" y="0"/>
                    <a:pt x="1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04"/>
            <p:cNvSpPr/>
            <p:nvPr/>
          </p:nvSpPr>
          <p:spPr>
            <a:xfrm>
              <a:off x="5665097" y="2292694"/>
              <a:ext cx="76854" cy="56157"/>
            </a:xfrm>
            <a:custGeom>
              <a:avLst/>
              <a:gdLst/>
              <a:ahLst/>
              <a:cxnLst/>
              <a:rect l="l" t="t" r="r" b="b"/>
              <a:pathLst>
                <a:path w="1125" h="822" extrusionOk="0">
                  <a:moveTo>
                    <a:pt x="1041" y="1"/>
                  </a:moveTo>
                  <a:cubicBezTo>
                    <a:pt x="1024" y="1"/>
                    <a:pt x="1007" y="9"/>
                    <a:pt x="993" y="28"/>
                  </a:cubicBezTo>
                  <a:cubicBezTo>
                    <a:pt x="737" y="320"/>
                    <a:pt x="409" y="557"/>
                    <a:pt x="62" y="722"/>
                  </a:cubicBezTo>
                  <a:cubicBezTo>
                    <a:pt x="1" y="752"/>
                    <a:pt x="42" y="822"/>
                    <a:pt x="89" y="822"/>
                  </a:cubicBezTo>
                  <a:cubicBezTo>
                    <a:pt x="98" y="822"/>
                    <a:pt x="108" y="819"/>
                    <a:pt x="117" y="813"/>
                  </a:cubicBezTo>
                  <a:cubicBezTo>
                    <a:pt x="482" y="649"/>
                    <a:pt x="810" y="411"/>
                    <a:pt x="1084" y="101"/>
                  </a:cubicBezTo>
                  <a:cubicBezTo>
                    <a:pt x="1124" y="61"/>
                    <a:pt x="1086" y="1"/>
                    <a:pt x="1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04"/>
            <p:cNvSpPr/>
            <p:nvPr/>
          </p:nvSpPr>
          <p:spPr>
            <a:xfrm>
              <a:off x="5675071" y="2326373"/>
              <a:ext cx="61893" cy="44953"/>
            </a:xfrm>
            <a:custGeom>
              <a:avLst/>
              <a:gdLst/>
              <a:ahLst/>
              <a:cxnLst/>
              <a:rect l="l" t="t" r="r" b="b"/>
              <a:pathLst>
                <a:path w="906" h="658" extrusionOk="0">
                  <a:moveTo>
                    <a:pt x="829" y="1"/>
                  </a:moveTo>
                  <a:cubicBezTo>
                    <a:pt x="815" y="1"/>
                    <a:pt x="802" y="9"/>
                    <a:pt x="792" y="28"/>
                  </a:cubicBezTo>
                  <a:cubicBezTo>
                    <a:pt x="701" y="137"/>
                    <a:pt x="591" y="229"/>
                    <a:pt x="482" y="320"/>
                  </a:cubicBezTo>
                  <a:cubicBezTo>
                    <a:pt x="336" y="411"/>
                    <a:pt x="208" y="484"/>
                    <a:pt x="62" y="557"/>
                  </a:cubicBezTo>
                  <a:cubicBezTo>
                    <a:pt x="1" y="588"/>
                    <a:pt x="42" y="657"/>
                    <a:pt x="89" y="657"/>
                  </a:cubicBezTo>
                  <a:cubicBezTo>
                    <a:pt x="98" y="657"/>
                    <a:pt x="108" y="655"/>
                    <a:pt x="117" y="649"/>
                  </a:cubicBezTo>
                  <a:cubicBezTo>
                    <a:pt x="263" y="576"/>
                    <a:pt x="409" y="503"/>
                    <a:pt x="536" y="411"/>
                  </a:cubicBezTo>
                  <a:cubicBezTo>
                    <a:pt x="664" y="320"/>
                    <a:pt x="774" y="211"/>
                    <a:pt x="865" y="101"/>
                  </a:cubicBezTo>
                  <a:cubicBezTo>
                    <a:pt x="905" y="61"/>
                    <a:pt x="867"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04"/>
            <p:cNvSpPr/>
            <p:nvPr/>
          </p:nvSpPr>
          <p:spPr>
            <a:xfrm>
              <a:off x="5539601" y="2918128"/>
              <a:ext cx="188344" cy="811953"/>
            </a:xfrm>
            <a:custGeom>
              <a:avLst/>
              <a:gdLst/>
              <a:ahLst/>
              <a:cxnLst/>
              <a:rect l="l" t="t" r="r" b="b"/>
              <a:pathLst>
                <a:path w="2757" h="11885" fill="none" extrusionOk="0">
                  <a:moveTo>
                    <a:pt x="2757" y="1"/>
                  </a:moveTo>
                  <a:lnTo>
                    <a:pt x="0" y="11885"/>
                  </a:lnTo>
                </a:path>
              </a:pathLst>
            </a:custGeom>
            <a:noFill/>
            <a:ln w="5475" cap="flat" cmpd="sng">
              <a:solidFill>
                <a:srgbClr val="1E1F35"/>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3" name="Google Shape;1543;p104"/>
          <p:cNvGrpSpPr/>
          <p:nvPr/>
        </p:nvGrpSpPr>
        <p:grpSpPr>
          <a:xfrm>
            <a:off x="6931450" y="1364100"/>
            <a:ext cx="1070636" cy="3240352"/>
            <a:chOff x="6569500" y="1364100"/>
            <a:chExt cx="1070636" cy="3240352"/>
          </a:xfrm>
        </p:grpSpPr>
        <p:sp>
          <p:nvSpPr>
            <p:cNvPr id="1544" name="Google Shape;1544;p104"/>
            <p:cNvSpPr/>
            <p:nvPr/>
          </p:nvSpPr>
          <p:spPr>
            <a:xfrm>
              <a:off x="7023231" y="1685995"/>
              <a:ext cx="205249" cy="198628"/>
            </a:xfrm>
            <a:custGeom>
              <a:avLst/>
              <a:gdLst/>
              <a:ahLst/>
              <a:cxnLst/>
              <a:rect l="l" t="t" r="r" b="b"/>
              <a:pathLst>
                <a:path w="2849" h="2757" extrusionOk="0">
                  <a:moveTo>
                    <a:pt x="2429" y="0"/>
                  </a:moveTo>
                  <a:lnTo>
                    <a:pt x="476" y="73"/>
                  </a:lnTo>
                  <a:lnTo>
                    <a:pt x="275" y="1424"/>
                  </a:lnTo>
                  <a:lnTo>
                    <a:pt x="1" y="1862"/>
                  </a:lnTo>
                  <a:lnTo>
                    <a:pt x="969" y="2757"/>
                  </a:lnTo>
                  <a:cubicBezTo>
                    <a:pt x="969" y="2757"/>
                    <a:pt x="2849" y="2355"/>
                    <a:pt x="2794" y="1735"/>
                  </a:cubicBezTo>
                  <a:cubicBezTo>
                    <a:pt x="2684" y="1242"/>
                    <a:pt x="2447" y="895"/>
                    <a:pt x="2429" y="493"/>
                  </a:cubicBezTo>
                  <a:cubicBezTo>
                    <a:pt x="2411" y="329"/>
                    <a:pt x="2411" y="165"/>
                    <a:pt x="2429"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04"/>
            <p:cNvSpPr/>
            <p:nvPr/>
          </p:nvSpPr>
          <p:spPr>
            <a:xfrm>
              <a:off x="7033821" y="1685995"/>
              <a:ext cx="171029" cy="127376"/>
            </a:xfrm>
            <a:custGeom>
              <a:avLst/>
              <a:gdLst/>
              <a:ahLst/>
              <a:cxnLst/>
              <a:rect l="l" t="t" r="r" b="b"/>
              <a:pathLst>
                <a:path w="2374" h="1768" extrusionOk="0">
                  <a:moveTo>
                    <a:pt x="2282" y="0"/>
                  </a:moveTo>
                  <a:lnTo>
                    <a:pt x="329" y="73"/>
                  </a:lnTo>
                  <a:lnTo>
                    <a:pt x="128" y="1424"/>
                  </a:lnTo>
                  <a:lnTo>
                    <a:pt x="0" y="1625"/>
                  </a:lnTo>
                  <a:cubicBezTo>
                    <a:pt x="234" y="1721"/>
                    <a:pt x="481" y="1767"/>
                    <a:pt x="726" y="1767"/>
                  </a:cubicBezTo>
                  <a:cubicBezTo>
                    <a:pt x="901" y="1767"/>
                    <a:pt x="1074" y="1744"/>
                    <a:pt x="1241" y="1698"/>
                  </a:cubicBezTo>
                  <a:cubicBezTo>
                    <a:pt x="1698" y="1589"/>
                    <a:pt x="2099" y="1333"/>
                    <a:pt x="2373" y="968"/>
                  </a:cubicBezTo>
                  <a:cubicBezTo>
                    <a:pt x="2318" y="822"/>
                    <a:pt x="2282" y="658"/>
                    <a:pt x="2264" y="512"/>
                  </a:cubicBezTo>
                  <a:cubicBezTo>
                    <a:pt x="2245" y="347"/>
                    <a:pt x="2264" y="165"/>
                    <a:pt x="2282" y="0"/>
                  </a:cubicBezTo>
                  <a:close/>
                </a:path>
              </a:pathLst>
            </a:custGeom>
            <a:solidFill>
              <a:srgbClr val="DB7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04"/>
            <p:cNvSpPr/>
            <p:nvPr/>
          </p:nvSpPr>
          <p:spPr>
            <a:xfrm>
              <a:off x="6968046" y="1422672"/>
              <a:ext cx="285432" cy="349490"/>
            </a:xfrm>
            <a:custGeom>
              <a:avLst/>
              <a:gdLst/>
              <a:ahLst/>
              <a:cxnLst/>
              <a:rect l="l" t="t" r="r" b="b"/>
              <a:pathLst>
                <a:path w="3962" h="4851" extrusionOk="0">
                  <a:moveTo>
                    <a:pt x="1616" y="1"/>
                  </a:moveTo>
                  <a:cubicBezTo>
                    <a:pt x="826" y="1"/>
                    <a:pt x="536" y="406"/>
                    <a:pt x="347" y="771"/>
                  </a:cubicBezTo>
                  <a:cubicBezTo>
                    <a:pt x="183" y="1118"/>
                    <a:pt x="0" y="2432"/>
                    <a:pt x="92" y="3345"/>
                  </a:cubicBezTo>
                  <a:cubicBezTo>
                    <a:pt x="128" y="3801"/>
                    <a:pt x="311" y="4769"/>
                    <a:pt x="712" y="4842"/>
                  </a:cubicBezTo>
                  <a:cubicBezTo>
                    <a:pt x="743" y="4848"/>
                    <a:pt x="781" y="4850"/>
                    <a:pt x="826" y="4850"/>
                  </a:cubicBezTo>
                  <a:cubicBezTo>
                    <a:pt x="1374" y="4850"/>
                    <a:pt x="2916" y="4431"/>
                    <a:pt x="3304" y="3418"/>
                  </a:cubicBezTo>
                  <a:cubicBezTo>
                    <a:pt x="3578" y="3217"/>
                    <a:pt x="3962" y="2743"/>
                    <a:pt x="3834" y="2323"/>
                  </a:cubicBezTo>
                  <a:cubicBezTo>
                    <a:pt x="3779" y="2140"/>
                    <a:pt x="3706" y="2067"/>
                    <a:pt x="3651" y="2049"/>
                  </a:cubicBezTo>
                  <a:cubicBezTo>
                    <a:pt x="3852" y="1118"/>
                    <a:pt x="3834" y="497"/>
                    <a:pt x="2647" y="169"/>
                  </a:cubicBezTo>
                  <a:cubicBezTo>
                    <a:pt x="2231" y="50"/>
                    <a:pt x="1893" y="1"/>
                    <a:pt x="1616"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04"/>
            <p:cNvSpPr/>
            <p:nvPr/>
          </p:nvSpPr>
          <p:spPr>
            <a:xfrm>
              <a:off x="7175819" y="1499256"/>
              <a:ext cx="69809" cy="102664"/>
            </a:xfrm>
            <a:custGeom>
              <a:avLst/>
              <a:gdLst/>
              <a:ahLst/>
              <a:cxnLst/>
              <a:rect l="l" t="t" r="r" b="b"/>
              <a:pathLst>
                <a:path w="969" h="1425" extrusionOk="0">
                  <a:moveTo>
                    <a:pt x="968" y="0"/>
                  </a:moveTo>
                  <a:lnTo>
                    <a:pt x="1" y="110"/>
                  </a:lnTo>
                  <a:cubicBezTo>
                    <a:pt x="238" y="548"/>
                    <a:pt x="183" y="1424"/>
                    <a:pt x="183" y="1424"/>
                  </a:cubicBezTo>
                  <a:lnTo>
                    <a:pt x="329" y="1351"/>
                  </a:lnTo>
                  <a:lnTo>
                    <a:pt x="767" y="986"/>
                  </a:lnTo>
                  <a:lnTo>
                    <a:pt x="968"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04"/>
            <p:cNvSpPr/>
            <p:nvPr/>
          </p:nvSpPr>
          <p:spPr>
            <a:xfrm>
              <a:off x="6943046" y="1364100"/>
              <a:ext cx="324912" cy="191784"/>
            </a:xfrm>
            <a:custGeom>
              <a:avLst/>
              <a:gdLst/>
              <a:ahLst/>
              <a:cxnLst/>
              <a:rect l="l" t="t" r="r" b="b"/>
              <a:pathLst>
                <a:path w="4510" h="2662" extrusionOk="0">
                  <a:moveTo>
                    <a:pt x="2323" y="1"/>
                  </a:moveTo>
                  <a:cubicBezTo>
                    <a:pt x="1924" y="1"/>
                    <a:pt x="1529" y="137"/>
                    <a:pt x="1205" y="398"/>
                  </a:cubicBezTo>
                  <a:lnTo>
                    <a:pt x="566" y="890"/>
                  </a:lnTo>
                  <a:cubicBezTo>
                    <a:pt x="311" y="1109"/>
                    <a:pt x="128" y="1402"/>
                    <a:pt x="92" y="1730"/>
                  </a:cubicBezTo>
                  <a:lnTo>
                    <a:pt x="37" y="2114"/>
                  </a:lnTo>
                  <a:cubicBezTo>
                    <a:pt x="0" y="2296"/>
                    <a:pt x="92" y="2497"/>
                    <a:pt x="256" y="2606"/>
                  </a:cubicBezTo>
                  <a:lnTo>
                    <a:pt x="366" y="2661"/>
                  </a:lnTo>
                  <a:cubicBezTo>
                    <a:pt x="881" y="2330"/>
                    <a:pt x="1466" y="2189"/>
                    <a:pt x="2092" y="2189"/>
                  </a:cubicBezTo>
                  <a:cubicBezTo>
                    <a:pt x="2708" y="2189"/>
                    <a:pt x="3365" y="2325"/>
                    <a:pt x="4035" y="2552"/>
                  </a:cubicBezTo>
                  <a:lnTo>
                    <a:pt x="4017" y="2570"/>
                  </a:lnTo>
                  <a:cubicBezTo>
                    <a:pt x="4144" y="2460"/>
                    <a:pt x="4254" y="2333"/>
                    <a:pt x="4309" y="2187"/>
                  </a:cubicBezTo>
                  <a:lnTo>
                    <a:pt x="4418" y="1931"/>
                  </a:lnTo>
                  <a:cubicBezTo>
                    <a:pt x="4491" y="1748"/>
                    <a:pt x="4509" y="1566"/>
                    <a:pt x="4473" y="1383"/>
                  </a:cubicBezTo>
                  <a:cubicBezTo>
                    <a:pt x="4436" y="1091"/>
                    <a:pt x="4254" y="836"/>
                    <a:pt x="3998" y="690"/>
                  </a:cubicBezTo>
                  <a:lnTo>
                    <a:pt x="3195" y="233"/>
                  </a:lnTo>
                  <a:cubicBezTo>
                    <a:pt x="2922" y="77"/>
                    <a:pt x="2621" y="1"/>
                    <a:pt x="2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04"/>
            <p:cNvSpPr/>
            <p:nvPr/>
          </p:nvSpPr>
          <p:spPr>
            <a:xfrm>
              <a:off x="7070636" y="1395367"/>
              <a:ext cx="135512" cy="114119"/>
            </a:xfrm>
            <a:custGeom>
              <a:avLst/>
              <a:gdLst/>
              <a:ahLst/>
              <a:cxnLst/>
              <a:rect l="l" t="t" r="r" b="b"/>
              <a:pathLst>
                <a:path w="1881" h="1584" extrusionOk="0">
                  <a:moveTo>
                    <a:pt x="201" y="0"/>
                  </a:moveTo>
                  <a:lnTo>
                    <a:pt x="201" y="0"/>
                  </a:lnTo>
                  <a:cubicBezTo>
                    <a:pt x="110" y="55"/>
                    <a:pt x="55" y="146"/>
                    <a:pt x="37" y="256"/>
                  </a:cubicBezTo>
                  <a:cubicBezTo>
                    <a:pt x="0" y="383"/>
                    <a:pt x="18" y="511"/>
                    <a:pt x="55" y="621"/>
                  </a:cubicBezTo>
                  <a:cubicBezTo>
                    <a:pt x="110" y="730"/>
                    <a:pt x="183" y="840"/>
                    <a:pt x="274" y="931"/>
                  </a:cubicBezTo>
                  <a:cubicBezTo>
                    <a:pt x="365" y="1022"/>
                    <a:pt x="457" y="1114"/>
                    <a:pt x="548" y="1187"/>
                  </a:cubicBezTo>
                  <a:cubicBezTo>
                    <a:pt x="767" y="1333"/>
                    <a:pt x="986" y="1442"/>
                    <a:pt x="1223" y="1515"/>
                  </a:cubicBezTo>
                  <a:cubicBezTo>
                    <a:pt x="1333" y="1533"/>
                    <a:pt x="1442" y="1552"/>
                    <a:pt x="1570" y="1570"/>
                  </a:cubicBezTo>
                  <a:cubicBezTo>
                    <a:pt x="1616" y="1579"/>
                    <a:pt x="1666" y="1584"/>
                    <a:pt x="1718" y="1584"/>
                  </a:cubicBezTo>
                  <a:cubicBezTo>
                    <a:pt x="1771" y="1584"/>
                    <a:pt x="1826" y="1579"/>
                    <a:pt x="1880" y="1570"/>
                  </a:cubicBezTo>
                  <a:cubicBezTo>
                    <a:pt x="1789" y="1552"/>
                    <a:pt x="1680" y="1533"/>
                    <a:pt x="1588" y="1497"/>
                  </a:cubicBezTo>
                  <a:cubicBezTo>
                    <a:pt x="1479" y="1460"/>
                    <a:pt x="1388" y="1424"/>
                    <a:pt x="1278" y="1387"/>
                  </a:cubicBezTo>
                  <a:cubicBezTo>
                    <a:pt x="1059" y="1296"/>
                    <a:pt x="858" y="1168"/>
                    <a:pt x="657" y="1041"/>
                  </a:cubicBezTo>
                  <a:cubicBezTo>
                    <a:pt x="475" y="913"/>
                    <a:pt x="311" y="749"/>
                    <a:pt x="183" y="566"/>
                  </a:cubicBezTo>
                  <a:cubicBezTo>
                    <a:pt x="73" y="383"/>
                    <a:pt x="91" y="164"/>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04"/>
            <p:cNvSpPr/>
            <p:nvPr/>
          </p:nvSpPr>
          <p:spPr>
            <a:xfrm>
              <a:off x="7110044" y="1447960"/>
              <a:ext cx="111882" cy="28458"/>
            </a:xfrm>
            <a:custGeom>
              <a:avLst/>
              <a:gdLst/>
              <a:ahLst/>
              <a:cxnLst/>
              <a:rect l="l" t="t" r="r" b="b"/>
              <a:pathLst>
                <a:path w="1553" h="395" extrusionOk="0">
                  <a:moveTo>
                    <a:pt x="1" y="0"/>
                  </a:moveTo>
                  <a:lnTo>
                    <a:pt x="1" y="0"/>
                  </a:lnTo>
                  <a:cubicBezTo>
                    <a:pt x="347" y="260"/>
                    <a:pt x="773" y="394"/>
                    <a:pt x="1206" y="394"/>
                  </a:cubicBezTo>
                  <a:cubicBezTo>
                    <a:pt x="1321" y="394"/>
                    <a:pt x="1437" y="385"/>
                    <a:pt x="1553" y="365"/>
                  </a:cubicBezTo>
                  <a:cubicBezTo>
                    <a:pt x="1023" y="311"/>
                    <a:pt x="494" y="18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04"/>
            <p:cNvSpPr/>
            <p:nvPr/>
          </p:nvSpPr>
          <p:spPr>
            <a:xfrm>
              <a:off x="6962786" y="1445294"/>
              <a:ext cx="51366" cy="73774"/>
            </a:xfrm>
            <a:custGeom>
              <a:avLst/>
              <a:gdLst/>
              <a:ahLst/>
              <a:cxnLst/>
              <a:rect l="l" t="t" r="r" b="b"/>
              <a:pathLst>
                <a:path w="713" h="1024" extrusionOk="0">
                  <a:moveTo>
                    <a:pt x="712" y="1"/>
                  </a:moveTo>
                  <a:lnTo>
                    <a:pt x="712" y="1"/>
                  </a:lnTo>
                  <a:cubicBezTo>
                    <a:pt x="621" y="37"/>
                    <a:pt x="530" y="92"/>
                    <a:pt x="457" y="147"/>
                  </a:cubicBezTo>
                  <a:cubicBezTo>
                    <a:pt x="256" y="293"/>
                    <a:pt x="110" y="494"/>
                    <a:pt x="55" y="731"/>
                  </a:cubicBezTo>
                  <a:cubicBezTo>
                    <a:pt x="19" y="822"/>
                    <a:pt x="0" y="932"/>
                    <a:pt x="0" y="1023"/>
                  </a:cubicBezTo>
                  <a:cubicBezTo>
                    <a:pt x="55" y="822"/>
                    <a:pt x="146" y="640"/>
                    <a:pt x="256" y="457"/>
                  </a:cubicBezTo>
                  <a:cubicBezTo>
                    <a:pt x="384" y="275"/>
                    <a:pt x="548" y="129"/>
                    <a:pt x="7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04"/>
            <p:cNvSpPr/>
            <p:nvPr/>
          </p:nvSpPr>
          <p:spPr>
            <a:xfrm>
              <a:off x="7074526" y="1525552"/>
              <a:ext cx="64550" cy="21109"/>
            </a:xfrm>
            <a:custGeom>
              <a:avLst/>
              <a:gdLst/>
              <a:ahLst/>
              <a:cxnLst/>
              <a:rect l="l" t="t" r="r" b="b"/>
              <a:pathLst>
                <a:path w="896" h="293" extrusionOk="0">
                  <a:moveTo>
                    <a:pt x="220" y="0"/>
                  </a:moveTo>
                  <a:cubicBezTo>
                    <a:pt x="129" y="0"/>
                    <a:pt x="19" y="0"/>
                    <a:pt x="19" y="128"/>
                  </a:cubicBezTo>
                  <a:cubicBezTo>
                    <a:pt x="1" y="256"/>
                    <a:pt x="110" y="274"/>
                    <a:pt x="202" y="274"/>
                  </a:cubicBezTo>
                  <a:cubicBezTo>
                    <a:pt x="366" y="292"/>
                    <a:pt x="512" y="292"/>
                    <a:pt x="658" y="292"/>
                  </a:cubicBezTo>
                  <a:cubicBezTo>
                    <a:pt x="768" y="292"/>
                    <a:pt x="895" y="292"/>
                    <a:pt x="895" y="165"/>
                  </a:cubicBezTo>
                  <a:cubicBezTo>
                    <a:pt x="895" y="37"/>
                    <a:pt x="804" y="19"/>
                    <a:pt x="695" y="19"/>
                  </a:cubicBezTo>
                  <a:cubicBezTo>
                    <a:pt x="549" y="19"/>
                    <a:pt x="384" y="0"/>
                    <a:pt x="220"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04"/>
            <p:cNvSpPr/>
            <p:nvPr/>
          </p:nvSpPr>
          <p:spPr>
            <a:xfrm>
              <a:off x="6978564" y="1524255"/>
              <a:ext cx="47404" cy="19740"/>
            </a:xfrm>
            <a:custGeom>
              <a:avLst/>
              <a:gdLst/>
              <a:ahLst/>
              <a:cxnLst/>
              <a:rect l="l" t="t" r="r" b="b"/>
              <a:pathLst>
                <a:path w="658" h="274" extrusionOk="0">
                  <a:moveTo>
                    <a:pt x="146" y="0"/>
                  </a:moveTo>
                  <a:cubicBezTo>
                    <a:pt x="73" y="0"/>
                    <a:pt x="19" y="55"/>
                    <a:pt x="0" y="128"/>
                  </a:cubicBezTo>
                  <a:cubicBezTo>
                    <a:pt x="0" y="237"/>
                    <a:pt x="19" y="274"/>
                    <a:pt x="146" y="274"/>
                  </a:cubicBezTo>
                  <a:lnTo>
                    <a:pt x="511" y="274"/>
                  </a:lnTo>
                  <a:cubicBezTo>
                    <a:pt x="584" y="274"/>
                    <a:pt x="639" y="274"/>
                    <a:pt x="657" y="183"/>
                  </a:cubicBezTo>
                  <a:cubicBezTo>
                    <a:pt x="657" y="73"/>
                    <a:pt x="639" y="37"/>
                    <a:pt x="511" y="18"/>
                  </a:cubicBezTo>
                  <a:cubicBezTo>
                    <a:pt x="384" y="0"/>
                    <a:pt x="274"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04"/>
            <p:cNvSpPr/>
            <p:nvPr/>
          </p:nvSpPr>
          <p:spPr>
            <a:xfrm>
              <a:off x="7092969" y="1575335"/>
              <a:ext cx="22405" cy="21325"/>
            </a:xfrm>
            <a:custGeom>
              <a:avLst/>
              <a:gdLst/>
              <a:ahLst/>
              <a:cxnLst/>
              <a:rect l="l" t="t" r="r" b="b"/>
              <a:pathLst>
                <a:path w="311" h="296" extrusionOk="0">
                  <a:moveTo>
                    <a:pt x="175" y="0"/>
                  </a:moveTo>
                  <a:cubicBezTo>
                    <a:pt x="166" y="0"/>
                    <a:pt x="156" y="1"/>
                    <a:pt x="147" y="3"/>
                  </a:cubicBezTo>
                  <a:cubicBezTo>
                    <a:pt x="74" y="3"/>
                    <a:pt x="19" y="58"/>
                    <a:pt x="19" y="131"/>
                  </a:cubicBezTo>
                  <a:cubicBezTo>
                    <a:pt x="1" y="222"/>
                    <a:pt x="74" y="295"/>
                    <a:pt x="165" y="295"/>
                  </a:cubicBezTo>
                  <a:cubicBezTo>
                    <a:pt x="238" y="295"/>
                    <a:pt x="311" y="222"/>
                    <a:pt x="311" y="131"/>
                  </a:cubicBezTo>
                  <a:cubicBezTo>
                    <a:pt x="311" y="65"/>
                    <a:pt x="252" y="0"/>
                    <a:pt x="175"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04"/>
            <p:cNvSpPr/>
            <p:nvPr/>
          </p:nvSpPr>
          <p:spPr>
            <a:xfrm>
              <a:off x="6997583" y="1573678"/>
              <a:ext cx="22982" cy="20605"/>
            </a:xfrm>
            <a:custGeom>
              <a:avLst/>
              <a:gdLst/>
              <a:ahLst/>
              <a:cxnLst/>
              <a:rect l="l" t="t" r="r" b="b"/>
              <a:pathLst>
                <a:path w="319" h="286" extrusionOk="0">
                  <a:moveTo>
                    <a:pt x="151" y="0"/>
                  </a:moveTo>
                  <a:cubicBezTo>
                    <a:pt x="74" y="0"/>
                    <a:pt x="0" y="56"/>
                    <a:pt x="10" y="154"/>
                  </a:cubicBezTo>
                  <a:cubicBezTo>
                    <a:pt x="10" y="233"/>
                    <a:pt x="66" y="285"/>
                    <a:pt x="128" y="285"/>
                  </a:cubicBezTo>
                  <a:cubicBezTo>
                    <a:pt x="137" y="285"/>
                    <a:pt x="147" y="284"/>
                    <a:pt x="156" y="282"/>
                  </a:cubicBezTo>
                  <a:cubicBezTo>
                    <a:pt x="166" y="283"/>
                    <a:pt x="175" y="284"/>
                    <a:pt x="184" y="284"/>
                  </a:cubicBezTo>
                  <a:cubicBezTo>
                    <a:pt x="262" y="284"/>
                    <a:pt x="319" y="217"/>
                    <a:pt x="302" y="136"/>
                  </a:cubicBezTo>
                  <a:cubicBezTo>
                    <a:pt x="285" y="42"/>
                    <a:pt x="217" y="0"/>
                    <a:pt x="151"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04"/>
            <p:cNvSpPr/>
            <p:nvPr/>
          </p:nvSpPr>
          <p:spPr>
            <a:xfrm>
              <a:off x="6747088" y="2632950"/>
              <a:ext cx="756302" cy="1824179"/>
            </a:xfrm>
            <a:custGeom>
              <a:avLst/>
              <a:gdLst/>
              <a:ahLst/>
              <a:cxnLst/>
              <a:rect l="l" t="t" r="r" b="b"/>
              <a:pathLst>
                <a:path w="10498" h="25320" extrusionOk="0">
                  <a:moveTo>
                    <a:pt x="2355" y="0"/>
                  </a:moveTo>
                  <a:cubicBezTo>
                    <a:pt x="2173" y="292"/>
                    <a:pt x="2008" y="621"/>
                    <a:pt x="1881" y="931"/>
                  </a:cubicBezTo>
                  <a:cubicBezTo>
                    <a:pt x="1169" y="2465"/>
                    <a:pt x="767" y="4126"/>
                    <a:pt x="658" y="5805"/>
                  </a:cubicBezTo>
                  <a:cubicBezTo>
                    <a:pt x="548" y="8215"/>
                    <a:pt x="0" y="25320"/>
                    <a:pt x="0" y="25320"/>
                  </a:cubicBezTo>
                  <a:lnTo>
                    <a:pt x="10497" y="25320"/>
                  </a:lnTo>
                  <a:cubicBezTo>
                    <a:pt x="10497" y="25320"/>
                    <a:pt x="10333" y="7357"/>
                    <a:pt x="9931" y="4874"/>
                  </a:cubicBezTo>
                  <a:cubicBezTo>
                    <a:pt x="9712" y="3523"/>
                    <a:pt x="9347" y="2209"/>
                    <a:pt x="8854" y="931"/>
                  </a:cubicBezTo>
                  <a:cubicBezTo>
                    <a:pt x="8635" y="347"/>
                    <a:pt x="8489" y="0"/>
                    <a:pt x="8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04"/>
            <p:cNvSpPr/>
            <p:nvPr/>
          </p:nvSpPr>
          <p:spPr>
            <a:xfrm>
              <a:off x="6881233" y="2632950"/>
              <a:ext cx="503793" cy="59221"/>
            </a:xfrm>
            <a:custGeom>
              <a:avLst/>
              <a:gdLst/>
              <a:ahLst/>
              <a:cxnLst/>
              <a:rect l="l" t="t" r="r" b="b"/>
              <a:pathLst>
                <a:path w="6993" h="822" extrusionOk="0">
                  <a:moveTo>
                    <a:pt x="493" y="0"/>
                  </a:moveTo>
                  <a:cubicBezTo>
                    <a:pt x="311" y="274"/>
                    <a:pt x="146" y="548"/>
                    <a:pt x="0" y="822"/>
                  </a:cubicBezTo>
                  <a:lnTo>
                    <a:pt x="6992" y="822"/>
                  </a:lnTo>
                  <a:cubicBezTo>
                    <a:pt x="6773" y="310"/>
                    <a:pt x="6627" y="0"/>
                    <a:pt x="662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04"/>
            <p:cNvSpPr/>
            <p:nvPr/>
          </p:nvSpPr>
          <p:spPr>
            <a:xfrm>
              <a:off x="7262632" y="2632950"/>
              <a:ext cx="14553" cy="85517"/>
            </a:xfrm>
            <a:custGeom>
              <a:avLst/>
              <a:gdLst/>
              <a:ahLst/>
              <a:cxnLst/>
              <a:rect l="l" t="t" r="r" b="b"/>
              <a:pathLst>
                <a:path w="202" h="1187" extrusionOk="0">
                  <a:moveTo>
                    <a:pt x="0" y="0"/>
                  </a:moveTo>
                  <a:lnTo>
                    <a:pt x="37" y="822"/>
                  </a:lnTo>
                  <a:lnTo>
                    <a:pt x="55" y="1187"/>
                  </a:lnTo>
                  <a:lnTo>
                    <a:pt x="201" y="1187"/>
                  </a:lnTo>
                  <a:lnTo>
                    <a:pt x="183" y="822"/>
                  </a:lnTo>
                  <a:lnTo>
                    <a:pt x="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04"/>
            <p:cNvSpPr/>
            <p:nvPr/>
          </p:nvSpPr>
          <p:spPr>
            <a:xfrm>
              <a:off x="6915454" y="2632950"/>
              <a:ext cx="14481" cy="85517"/>
            </a:xfrm>
            <a:custGeom>
              <a:avLst/>
              <a:gdLst/>
              <a:ahLst/>
              <a:cxnLst/>
              <a:rect l="l" t="t" r="r" b="b"/>
              <a:pathLst>
                <a:path w="201" h="1187" extrusionOk="0">
                  <a:moveTo>
                    <a:pt x="55" y="0"/>
                  </a:moveTo>
                  <a:lnTo>
                    <a:pt x="18" y="822"/>
                  </a:lnTo>
                  <a:lnTo>
                    <a:pt x="0" y="1187"/>
                  </a:lnTo>
                  <a:lnTo>
                    <a:pt x="146" y="1187"/>
                  </a:lnTo>
                  <a:lnTo>
                    <a:pt x="164" y="822"/>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04"/>
            <p:cNvSpPr/>
            <p:nvPr/>
          </p:nvSpPr>
          <p:spPr>
            <a:xfrm>
              <a:off x="7061414" y="3114280"/>
              <a:ext cx="21108" cy="1331031"/>
            </a:xfrm>
            <a:custGeom>
              <a:avLst/>
              <a:gdLst/>
              <a:ahLst/>
              <a:cxnLst/>
              <a:rect l="l" t="t" r="r" b="b"/>
              <a:pathLst>
                <a:path w="293" h="18475" extrusionOk="0">
                  <a:moveTo>
                    <a:pt x="219" y="0"/>
                  </a:moveTo>
                  <a:cubicBezTo>
                    <a:pt x="183" y="0"/>
                    <a:pt x="165" y="37"/>
                    <a:pt x="165" y="92"/>
                  </a:cubicBezTo>
                  <a:lnTo>
                    <a:pt x="0" y="18402"/>
                  </a:lnTo>
                  <a:cubicBezTo>
                    <a:pt x="0" y="18438"/>
                    <a:pt x="37" y="18475"/>
                    <a:pt x="73" y="18475"/>
                  </a:cubicBezTo>
                  <a:cubicBezTo>
                    <a:pt x="110" y="18475"/>
                    <a:pt x="146" y="18438"/>
                    <a:pt x="146" y="18402"/>
                  </a:cubicBezTo>
                  <a:lnTo>
                    <a:pt x="292" y="92"/>
                  </a:lnTo>
                  <a:cubicBezTo>
                    <a:pt x="292" y="55"/>
                    <a:pt x="274" y="19"/>
                    <a:pt x="219"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04"/>
            <p:cNvSpPr/>
            <p:nvPr/>
          </p:nvSpPr>
          <p:spPr>
            <a:xfrm>
              <a:off x="7361260" y="2037501"/>
              <a:ext cx="278877" cy="441780"/>
            </a:xfrm>
            <a:custGeom>
              <a:avLst/>
              <a:gdLst/>
              <a:ahLst/>
              <a:cxnLst/>
              <a:rect l="l" t="t" r="r" b="b"/>
              <a:pathLst>
                <a:path w="3871" h="6132" extrusionOk="0">
                  <a:moveTo>
                    <a:pt x="1297" y="0"/>
                  </a:moveTo>
                  <a:cubicBezTo>
                    <a:pt x="859" y="0"/>
                    <a:pt x="374" y="213"/>
                    <a:pt x="1" y="945"/>
                  </a:cubicBezTo>
                  <a:cubicBezTo>
                    <a:pt x="1" y="945"/>
                    <a:pt x="786" y="4139"/>
                    <a:pt x="1625" y="5600"/>
                  </a:cubicBezTo>
                  <a:cubicBezTo>
                    <a:pt x="1625" y="5600"/>
                    <a:pt x="2334" y="6131"/>
                    <a:pt x="3113" y="6131"/>
                  </a:cubicBezTo>
                  <a:cubicBezTo>
                    <a:pt x="3366" y="6131"/>
                    <a:pt x="3625" y="6076"/>
                    <a:pt x="3871" y="5928"/>
                  </a:cubicBezTo>
                  <a:cubicBezTo>
                    <a:pt x="3871" y="5928"/>
                    <a:pt x="3652" y="2734"/>
                    <a:pt x="2428" y="415"/>
                  </a:cubicBezTo>
                  <a:cubicBezTo>
                    <a:pt x="2428" y="415"/>
                    <a:pt x="1908" y="0"/>
                    <a:pt x="1297"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04"/>
            <p:cNvSpPr/>
            <p:nvPr/>
          </p:nvSpPr>
          <p:spPr>
            <a:xfrm>
              <a:off x="6569500" y="1834047"/>
              <a:ext cx="446519" cy="578017"/>
            </a:xfrm>
            <a:custGeom>
              <a:avLst/>
              <a:gdLst/>
              <a:ahLst/>
              <a:cxnLst/>
              <a:rect l="l" t="t" r="r" b="b"/>
              <a:pathLst>
                <a:path w="6198" h="8023" extrusionOk="0">
                  <a:moveTo>
                    <a:pt x="4953" y="0"/>
                  </a:moveTo>
                  <a:cubicBezTo>
                    <a:pt x="4441" y="0"/>
                    <a:pt x="3920" y="198"/>
                    <a:pt x="3871" y="264"/>
                  </a:cubicBezTo>
                  <a:cubicBezTo>
                    <a:pt x="3159" y="702"/>
                    <a:pt x="2192" y="2527"/>
                    <a:pt x="749" y="5558"/>
                  </a:cubicBezTo>
                  <a:cubicBezTo>
                    <a:pt x="421" y="6233"/>
                    <a:pt x="165" y="6927"/>
                    <a:pt x="1" y="7657"/>
                  </a:cubicBezTo>
                  <a:cubicBezTo>
                    <a:pt x="354" y="7901"/>
                    <a:pt x="764" y="8022"/>
                    <a:pt x="1181" y="8022"/>
                  </a:cubicBezTo>
                  <a:cubicBezTo>
                    <a:pt x="1390" y="8022"/>
                    <a:pt x="1601" y="7992"/>
                    <a:pt x="1808" y="7931"/>
                  </a:cubicBezTo>
                  <a:cubicBezTo>
                    <a:pt x="2958" y="7109"/>
                    <a:pt x="5788" y="2254"/>
                    <a:pt x="5916" y="1505"/>
                  </a:cubicBezTo>
                  <a:cubicBezTo>
                    <a:pt x="6197" y="298"/>
                    <a:pt x="5581" y="0"/>
                    <a:pt x="4953"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04"/>
            <p:cNvSpPr/>
            <p:nvPr/>
          </p:nvSpPr>
          <p:spPr>
            <a:xfrm>
              <a:off x="6616905" y="1817333"/>
              <a:ext cx="438018" cy="517139"/>
            </a:xfrm>
            <a:custGeom>
              <a:avLst/>
              <a:gdLst/>
              <a:ahLst/>
              <a:cxnLst/>
              <a:rect l="l" t="t" r="r" b="b"/>
              <a:pathLst>
                <a:path w="6080" h="7178" extrusionOk="0">
                  <a:moveTo>
                    <a:pt x="4170" y="1"/>
                  </a:moveTo>
                  <a:cubicBezTo>
                    <a:pt x="3543" y="1"/>
                    <a:pt x="2940" y="317"/>
                    <a:pt x="2592" y="879"/>
                  </a:cubicBezTo>
                  <a:cubicBezTo>
                    <a:pt x="1625" y="2267"/>
                    <a:pt x="749" y="3709"/>
                    <a:pt x="0" y="5224"/>
                  </a:cubicBezTo>
                  <a:cubicBezTo>
                    <a:pt x="676" y="5918"/>
                    <a:pt x="2428" y="7177"/>
                    <a:pt x="3761" y="7177"/>
                  </a:cubicBezTo>
                  <a:lnTo>
                    <a:pt x="5897" y="1591"/>
                  </a:lnTo>
                  <a:cubicBezTo>
                    <a:pt x="6079" y="423"/>
                    <a:pt x="4856" y="131"/>
                    <a:pt x="4856" y="131"/>
                  </a:cubicBezTo>
                  <a:cubicBezTo>
                    <a:pt x="4632" y="43"/>
                    <a:pt x="4399" y="1"/>
                    <a:pt x="4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04"/>
            <p:cNvSpPr/>
            <p:nvPr/>
          </p:nvSpPr>
          <p:spPr>
            <a:xfrm>
              <a:off x="6758903" y="1774106"/>
              <a:ext cx="714229" cy="1241840"/>
            </a:xfrm>
            <a:custGeom>
              <a:avLst/>
              <a:gdLst/>
              <a:ahLst/>
              <a:cxnLst/>
              <a:rect l="l" t="t" r="r" b="b"/>
              <a:pathLst>
                <a:path w="9914" h="17237" extrusionOk="0">
                  <a:moveTo>
                    <a:pt x="3670" y="1"/>
                  </a:moveTo>
                  <a:lnTo>
                    <a:pt x="1753" y="694"/>
                  </a:lnTo>
                  <a:cubicBezTo>
                    <a:pt x="1133" y="1096"/>
                    <a:pt x="749" y="1771"/>
                    <a:pt x="749" y="2520"/>
                  </a:cubicBezTo>
                  <a:lnTo>
                    <a:pt x="749" y="7759"/>
                  </a:lnTo>
                  <a:lnTo>
                    <a:pt x="749" y="7777"/>
                  </a:lnTo>
                  <a:cubicBezTo>
                    <a:pt x="658" y="9128"/>
                    <a:pt x="475" y="10169"/>
                    <a:pt x="402" y="11501"/>
                  </a:cubicBezTo>
                  <a:cubicBezTo>
                    <a:pt x="348" y="12304"/>
                    <a:pt x="129" y="13747"/>
                    <a:pt x="1" y="15974"/>
                  </a:cubicBezTo>
                  <a:cubicBezTo>
                    <a:pt x="1" y="15974"/>
                    <a:pt x="1336" y="17237"/>
                    <a:pt x="5107" y="17237"/>
                  </a:cubicBezTo>
                  <a:cubicBezTo>
                    <a:pt x="6364" y="17237"/>
                    <a:pt x="7891" y="17096"/>
                    <a:pt x="9731" y="16722"/>
                  </a:cubicBezTo>
                  <a:cubicBezTo>
                    <a:pt x="9676" y="16394"/>
                    <a:pt x="9402" y="14532"/>
                    <a:pt x="9384" y="14203"/>
                  </a:cubicBezTo>
                  <a:lnTo>
                    <a:pt x="9220" y="11410"/>
                  </a:lnTo>
                  <a:cubicBezTo>
                    <a:pt x="9147" y="10187"/>
                    <a:pt x="9256" y="8781"/>
                    <a:pt x="9000" y="7576"/>
                  </a:cubicBezTo>
                  <a:lnTo>
                    <a:pt x="9694" y="2574"/>
                  </a:lnTo>
                  <a:cubicBezTo>
                    <a:pt x="9913" y="1570"/>
                    <a:pt x="9037" y="986"/>
                    <a:pt x="9037" y="986"/>
                  </a:cubicBezTo>
                  <a:lnTo>
                    <a:pt x="6627" y="1"/>
                  </a:lnTo>
                  <a:lnTo>
                    <a:pt x="4583" y="1570"/>
                  </a:lnTo>
                  <a:lnTo>
                    <a:pt x="3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04"/>
            <p:cNvSpPr/>
            <p:nvPr/>
          </p:nvSpPr>
          <p:spPr>
            <a:xfrm>
              <a:off x="6569500" y="2325680"/>
              <a:ext cx="293357" cy="448048"/>
            </a:xfrm>
            <a:custGeom>
              <a:avLst/>
              <a:gdLst/>
              <a:ahLst/>
              <a:cxnLst/>
              <a:rect l="l" t="t" r="r" b="b"/>
              <a:pathLst>
                <a:path w="4072" h="6219" extrusionOk="0">
                  <a:moveTo>
                    <a:pt x="1130" y="0"/>
                  </a:moveTo>
                  <a:cubicBezTo>
                    <a:pt x="708" y="0"/>
                    <a:pt x="270" y="190"/>
                    <a:pt x="1" y="833"/>
                  </a:cubicBezTo>
                  <a:cubicBezTo>
                    <a:pt x="384" y="3097"/>
                    <a:pt x="1644" y="4338"/>
                    <a:pt x="3561" y="6218"/>
                  </a:cubicBezTo>
                  <a:lnTo>
                    <a:pt x="4072" y="5598"/>
                  </a:lnTo>
                  <a:cubicBezTo>
                    <a:pt x="3433" y="4813"/>
                    <a:pt x="2192" y="1253"/>
                    <a:pt x="2319" y="395"/>
                  </a:cubicBezTo>
                  <a:cubicBezTo>
                    <a:pt x="2319" y="395"/>
                    <a:pt x="1740" y="0"/>
                    <a:pt x="1130"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04"/>
            <p:cNvSpPr/>
            <p:nvPr/>
          </p:nvSpPr>
          <p:spPr>
            <a:xfrm>
              <a:off x="7300743" y="2386990"/>
              <a:ext cx="339392" cy="390700"/>
            </a:xfrm>
            <a:custGeom>
              <a:avLst/>
              <a:gdLst/>
              <a:ahLst/>
              <a:cxnLst/>
              <a:rect l="l" t="t" r="r" b="b"/>
              <a:pathLst>
                <a:path w="4711" h="5423" extrusionOk="0">
                  <a:moveTo>
                    <a:pt x="3688" y="1"/>
                  </a:moveTo>
                  <a:cubicBezTo>
                    <a:pt x="3104" y="1"/>
                    <a:pt x="2494" y="392"/>
                    <a:pt x="2483" y="402"/>
                  </a:cubicBezTo>
                  <a:cubicBezTo>
                    <a:pt x="2410" y="2282"/>
                    <a:pt x="457" y="4400"/>
                    <a:pt x="1" y="4838"/>
                  </a:cubicBezTo>
                  <a:lnTo>
                    <a:pt x="348" y="5422"/>
                  </a:lnTo>
                  <a:cubicBezTo>
                    <a:pt x="2794" y="3852"/>
                    <a:pt x="3798" y="2958"/>
                    <a:pt x="4711" y="1077"/>
                  </a:cubicBezTo>
                  <a:cubicBezTo>
                    <a:pt x="4583" y="238"/>
                    <a:pt x="4143" y="1"/>
                    <a:pt x="3688"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04"/>
            <p:cNvSpPr/>
            <p:nvPr/>
          </p:nvSpPr>
          <p:spPr>
            <a:xfrm>
              <a:off x="7152693" y="2731579"/>
              <a:ext cx="187599" cy="157202"/>
            </a:xfrm>
            <a:custGeom>
              <a:avLst/>
              <a:gdLst/>
              <a:ahLst/>
              <a:cxnLst/>
              <a:rect l="l" t="t" r="r" b="b"/>
              <a:pathLst>
                <a:path w="2604" h="2182" extrusionOk="0">
                  <a:moveTo>
                    <a:pt x="1490" y="0"/>
                  </a:moveTo>
                  <a:lnTo>
                    <a:pt x="650" y="18"/>
                  </a:lnTo>
                  <a:cubicBezTo>
                    <a:pt x="614" y="329"/>
                    <a:pt x="1198" y="365"/>
                    <a:pt x="1198" y="365"/>
                  </a:cubicBezTo>
                  <a:cubicBezTo>
                    <a:pt x="942" y="712"/>
                    <a:pt x="687" y="1022"/>
                    <a:pt x="413" y="1333"/>
                  </a:cubicBezTo>
                  <a:cubicBezTo>
                    <a:pt x="285" y="1461"/>
                    <a:pt x="176" y="1607"/>
                    <a:pt x="66" y="1753"/>
                  </a:cubicBezTo>
                  <a:cubicBezTo>
                    <a:pt x="66" y="1753"/>
                    <a:pt x="0" y="1900"/>
                    <a:pt x="149" y="1900"/>
                  </a:cubicBezTo>
                  <a:cubicBezTo>
                    <a:pt x="157" y="1900"/>
                    <a:pt x="166" y="1900"/>
                    <a:pt x="176" y="1899"/>
                  </a:cubicBezTo>
                  <a:lnTo>
                    <a:pt x="176" y="1899"/>
                  </a:lnTo>
                  <a:cubicBezTo>
                    <a:pt x="48" y="2100"/>
                    <a:pt x="285" y="2118"/>
                    <a:pt x="285" y="2118"/>
                  </a:cubicBezTo>
                  <a:cubicBezTo>
                    <a:pt x="340" y="2089"/>
                    <a:pt x="395" y="2059"/>
                    <a:pt x="449" y="2028"/>
                  </a:cubicBezTo>
                  <a:lnTo>
                    <a:pt x="449" y="2028"/>
                  </a:lnTo>
                  <a:cubicBezTo>
                    <a:pt x="413" y="2173"/>
                    <a:pt x="486" y="2173"/>
                    <a:pt x="486" y="2173"/>
                  </a:cubicBezTo>
                  <a:cubicBezTo>
                    <a:pt x="513" y="2179"/>
                    <a:pt x="541" y="2182"/>
                    <a:pt x="570" y="2182"/>
                  </a:cubicBezTo>
                  <a:cubicBezTo>
                    <a:pt x="676" y="2182"/>
                    <a:pt x="793" y="2142"/>
                    <a:pt x="907" y="2085"/>
                  </a:cubicBezTo>
                  <a:lnTo>
                    <a:pt x="907" y="2085"/>
                  </a:lnTo>
                  <a:cubicBezTo>
                    <a:pt x="856" y="2153"/>
                    <a:pt x="866" y="2179"/>
                    <a:pt x="910" y="2179"/>
                  </a:cubicBezTo>
                  <a:cubicBezTo>
                    <a:pt x="1036" y="2179"/>
                    <a:pt x="1435" y="1972"/>
                    <a:pt x="1435" y="1972"/>
                  </a:cubicBezTo>
                  <a:cubicBezTo>
                    <a:pt x="1745" y="1734"/>
                    <a:pt x="2001" y="1479"/>
                    <a:pt x="2238" y="1169"/>
                  </a:cubicBezTo>
                  <a:lnTo>
                    <a:pt x="2603" y="402"/>
                  </a:lnTo>
                  <a:lnTo>
                    <a:pt x="2311" y="37"/>
                  </a:lnTo>
                  <a:lnTo>
                    <a:pt x="1490" y="0"/>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04"/>
            <p:cNvSpPr/>
            <p:nvPr/>
          </p:nvSpPr>
          <p:spPr>
            <a:xfrm>
              <a:off x="7265226" y="1841180"/>
              <a:ext cx="365688" cy="477514"/>
            </a:xfrm>
            <a:custGeom>
              <a:avLst/>
              <a:gdLst/>
              <a:ahLst/>
              <a:cxnLst/>
              <a:rect l="l" t="t" r="r" b="b"/>
              <a:pathLst>
                <a:path w="5076" h="6628" extrusionOk="0">
                  <a:moveTo>
                    <a:pt x="1881" y="1"/>
                  </a:moveTo>
                  <a:cubicBezTo>
                    <a:pt x="1881" y="1"/>
                    <a:pt x="1" y="932"/>
                    <a:pt x="877" y="3469"/>
                  </a:cubicBezTo>
                  <a:cubicBezTo>
                    <a:pt x="877" y="3469"/>
                    <a:pt x="1480" y="5057"/>
                    <a:pt x="1972" y="6627"/>
                  </a:cubicBezTo>
                  <a:cubicBezTo>
                    <a:pt x="3104" y="6481"/>
                    <a:pt x="4181" y="6006"/>
                    <a:pt x="5076" y="5276"/>
                  </a:cubicBezTo>
                  <a:cubicBezTo>
                    <a:pt x="4273" y="2958"/>
                    <a:pt x="3634" y="329"/>
                    <a:pt x="1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04"/>
            <p:cNvSpPr/>
            <p:nvPr/>
          </p:nvSpPr>
          <p:spPr>
            <a:xfrm>
              <a:off x="6818123" y="2728914"/>
              <a:ext cx="187599" cy="157562"/>
            </a:xfrm>
            <a:custGeom>
              <a:avLst/>
              <a:gdLst/>
              <a:ahLst/>
              <a:cxnLst/>
              <a:rect l="l" t="t" r="r" b="b"/>
              <a:pathLst>
                <a:path w="2604" h="2187" extrusionOk="0">
                  <a:moveTo>
                    <a:pt x="1114" y="1"/>
                  </a:moveTo>
                  <a:lnTo>
                    <a:pt x="292" y="55"/>
                  </a:lnTo>
                  <a:lnTo>
                    <a:pt x="0" y="402"/>
                  </a:lnTo>
                  <a:lnTo>
                    <a:pt x="365" y="1169"/>
                  </a:lnTo>
                  <a:cubicBezTo>
                    <a:pt x="603" y="1461"/>
                    <a:pt x="858" y="1735"/>
                    <a:pt x="1169" y="1954"/>
                  </a:cubicBezTo>
                  <a:cubicBezTo>
                    <a:pt x="1169" y="1954"/>
                    <a:pt x="1578" y="2174"/>
                    <a:pt x="1698" y="2174"/>
                  </a:cubicBezTo>
                  <a:cubicBezTo>
                    <a:pt x="1733" y="2174"/>
                    <a:pt x="1744" y="2155"/>
                    <a:pt x="1711" y="2105"/>
                  </a:cubicBezTo>
                  <a:lnTo>
                    <a:pt x="1711" y="2105"/>
                  </a:lnTo>
                  <a:cubicBezTo>
                    <a:pt x="1815" y="2154"/>
                    <a:pt x="1921" y="2186"/>
                    <a:pt x="2017" y="2186"/>
                  </a:cubicBezTo>
                  <a:cubicBezTo>
                    <a:pt x="2052" y="2186"/>
                    <a:pt x="2086" y="2182"/>
                    <a:pt x="2118" y="2173"/>
                  </a:cubicBezTo>
                  <a:cubicBezTo>
                    <a:pt x="2118" y="2173"/>
                    <a:pt x="2190" y="2173"/>
                    <a:pt x="2155" y="2047"/>
                  </a:cubicBezTo>
                  <a:lnTo>
                    <a:pt x="2155" y="2047"/>
                  </a:lnTo>
                  <a:cubicBezTo>
                    <a:pt x="2209" y="2078"/>
                    <a:pt x="2263" y="2108"/>
                    <a:pt x="2319" y="2137"/>
                  </a:cubicBezTo>
                  <a:cubicBezTo>
                    <a:pt x="2319" y="2137"/>
                    <a:pt x="2556" y="2118"/>
                    <a:pt x="2428" y="1917"/>
                  </a:cubicBezTo>
                  <a:lnTo>
                    <a:pt x="2428" y="1917"/>
                  </a:lnTo>
                  <a:cubicBezTo>
                    <a:pt x="2438" y="1918"/>
                    <a:pt x="2447" y="1919"/>
                    <a:pt x="2455" y="1919"/>
                  </a:cubicBezTo>
                  <a:cubicBezTo>
                    <a:pt x="2603" y="1919"/>
                    <a:pt x="2538" y="1771"/>
                    <a:pt x="2538" y="1771"/>
                  </a:cubicBezTo>
                  <a:cubicBezTo>
                    <a:pt x="2428" y="1625"/>
                    <a:pt x="2319" y="1479"/>
                    <a:pt x="2191" y="1352"/>
                  </a:cubicBezTo>
                  <a:cubicBezTo>
                    <a:pt x="1917" y="1041"/>
                    <a:pt x="1661" y="713"/>
                    <a:pt x="1406" y="384"/>
                  </a:cubicBezTo>
                  <a:cubicBezTo>
                    <a:pt x="1406" y="384"/>
                    <a:pt x="1990" y="348"/>
                    <a:pt x="1953" y="37"/>
                  </a:cubicBezTo>
                  <a:lnTo>
                    <a:pt x="1114" y="1"/>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04"/>
            <p:cNvSpPr/>
            <p:nvPr/>
          </p:nvSpPr>
          <p:spPr>
            <a:xfrm>
              <a:off x="7139005" y="2703914"/>
              <a:ext cx="218361" cy="261739"/>
            </a:xfrm>
            <a:custGeom>
              <a:avLst/>
              <a:gdLst/>
              <a:ahLst/>
              <a:cxnLst/>
              <a:rect l="l" t="t" r="r" b="b"/>
              <a:pathLst>
                <a:path w="3031" h="3633" extrusionOk="0">
                  <a:moveTo>
                    <a:pt x="676" y="1"/>
                  </a:moveTo>
                  <a:cubicBezTo>
                    <a:pt x="603" y="384"/>
                    <a:pt x="439" y="768"/>
                    <a:pt x="329" y="1133"/>
                  </a:cubicBezTo>
                  <a:cubicBezTo>
                    <a:pt x="219" y="1498"/>
                    <a:pt x="128" y="1808"/>
                    <a:pt x="19" y="2137"/>
                  </a:cubicBezTo>
                  <a:cubicBezTo>
                    <a:pt x="0" y="2210"/>
                    <a:pt x="0" y="2264"/>
                    <a:pt x="0" y="2337"/>
                  </a:cubicBezTo>
                  <a:cubicBezTo>
                    <a:pt x="19" y="2447"/>
                    <a:pt x="128" y="2538"/>
                    <a:pt x="238" y="2666"/>
                  </a:cubicBezTo>
                  <a:cubicBezTo>
                    <a:pt x="347" y="2794"/>
                    <a:pt x="439" y="2903"/>
                    <a:pt x="548" y="3013"/>
                  </a:cubicBezTo>
                  <a:cubicBezTo>
                    <a:pt x="712" y="3232"/>
                    <a:pt x="913" y="3433"/>
                    <a:pt x="1132" y="3615"/>
                  </a:cubicBezTo>
                  <a:cubicBezTo>
                    <a:pt x="1154" y="3628"/>
                    <a:pt x="1181" y="3633"/>
                    <a:pt x="1212" y="3633"/>
                  </a:cubicBezTo>
                  <a:cubicBezTo>
                    <a:pt x="1413" y="3633"/>
                    <a:pt x="1772" y="3407"/>
                    <a:pt x="1899" y="3360"/>
                  </a:cubicBezTo>
                  <a:cubicBezTo>
                    <a:pt x="2100" y="3269"/>
                    <a:pt x="2301" y="3159"/>
                    <a:pt x="2483" y="3049"/>
                  </a:cubicBezTo>
                  <a:cubicBezTo>
                    <a:pt x="2629" y="2940"/>
                    <a:pt x="2629" y="2630"/>
                    <a:pt x="2647" y="2465"/>
                  </a:cubicBezTo>
                  <a:cubicBezTo>
                    <a:pt x="2702" y="2264"/>
                    <a:pt x="2757" y="2064"/>
                    <a:pt x="2793" y="1863"/>
                  </a:cubicBezTo>
                  <a:cubicBezTo>
                    <a:pt x="2885" y="1461"/>
                    <a:pt x="2958" y="1078"/>
                    <a:pt x="3031" y="676"/>
                  </a:cubicBezTo>
                  <a:cubicBezTo>
                    <a:pt x="2209" y="640"/>
                    <a:pt x="1315" y="457"/>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04"/>
            <p:cNvSpPr/>
            <p:nvPr/>
          </p:nvSpPr>
          <p:spPr>
            <a:xfrm>
              <a:off x="6816754" y="2692099"/>
              <a:ext cx="240766" cy="251293"/>
            </a:xfrm>
            <a:custGeom>
              <a:avLst/>
              <a:gdLst/>
              <a:ahLst/>
              <a:cxnLst/>
              <a:rect l="l" t="t" r="r" b="b"/>
              <a:pathLst>
                <a:path w="3342" h="3488" extrusionOk="0">
                  <a:moveTo>
                    <a:pt x="2265" y="1"/>
                  </a:moveTo>
                  <a:cubicBezTo>
                    <a:pt x="1589" y="475"/>
                    <a:pt x="786" y="877"/>
                    <a:pt x="1" y="913"/>
                  </a:cubicBezTo>
                  <a:cubicBezTo>
                    <a:pt x="165" y="1260"/>
                    <a:pt x="257" y="1662"/>
                    <a:pt x="403" y="2027"/>
                  </a:cubicBezTo>
                  <a:cubicBezTo>
                    <a:pt x="549" y="2374"/>
                    <a:pt x="676" y="2684"/>
                    <a:pt x="786" y="3013"/>
                  </a:cubicBezTo>
                  <a:cubicBezTo>
                    <a:pt x="822" y="3067"/>
                    <a:pt x="841" y="3122"/>
                    <a:pt x="895" y="3177"/>
                  </a:cubicBezTo>
                  <a:cubicBezTo>
                    <a:pt x="1005" y="3250"/>
                    <a:pt x="1151" y="3286"/>
                    <a:pt x="1279" y="3305"/>
                  </a:cubicBezTo>
                  <a:cubicBezTo>
                    <a:pt x="1425" y="3323"/>
                    <a:pt x="1589" y="3341"/>
                    <a:pt x="1735" y="3378"/>
                  </a:cubicBezTo>
                  <a:cubicBezTo>
                    <a:pt x="2009" y="3433"/>
                    <a:pt x="2283" y="3487"/>
                    <a:pt x="2575" y="3487"/>
                  </a:cubicBezTo>
                  <a:cubicBezTo>
                    <a:pt x="2757" y="3469"/>
                    <a:pt x="2958" y="2958"/>
                    <a:pt x="3031" y="2812"/>
                  </a:cubicBezTo>
                  <a:cubicBezTo>
                    <a:pt x="3141" y="2611"/>
                    <a:pt x="3232" y="2410"/>
                    <a:pt x="3305" y="2209"/>
                  </a:cubicBezTo>
                  <a:cubicBezTo>
                    <a:pt x="3342" y="2045"/>
                    <a:pt x="3141" y="1790"/>
                    <a:pt x="3068" y="1644"/>
                  </a:cubicBezTo>
                  <a:lnTo>
                    <a:pt x="2794" y="1078"/>
                  </a:lnTo>
                  <a:cubicBezTo>
                    <a:pt x="2611" y="712"/>
                    <a:pt x="2429" y="366"/>
                    <a:pt x="2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04"/>
            <p:cNvSpPr/>
            <p:nvPr/>
          </p:nvSpPr>
          <p:spPr>
            <a:xfrm>
              <a:off x="6598462" y="4457048"/>
              <a:ext cx="473535" cy="147404"/>
            </a:xfrm>
            <a:custGeom>
              <a:avLst/>
              <a:gdLst/>
              <a:ahLst/>
              <a:cxnLst/>
              <a:rect l="l" t="t" r="r" b="b"/>
              <a:pathLst>
                <a:path w="6573" h="2046" extrusionOk="0">
                  <a:moveTo>
                    <a:pt x="2429" y="1"/>
                  </a:moveTo>
                  <a:lnTo>
                    <a:pt x="311" y="1388"/>
                  </a:lnTo>
                  <a:cubicBezTo>
                    <a:pt x="1" y="1571"/>
                    <a:pt x="128" y="2045"/>
                    <a:pt x="493" y="2045"/>
                  </a:cubicBezTo>
                  <a:lnTo>
                    <a:pt x="6207" y="2045"/>
                  </a:lnTo>
                  <a:cubicBezTo>
                    <a:pt x="6408" y="2045"/>
                    <a:pt x="6572" y="1881"/>
                    <a:pt x="6572" y="1680"/>
                  </a:cubicBezTo>
                  <a:lnTo>
                    <a:pt x="6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04"/>
            <p:cNvSpPr/>
            <p:nvPr/>
          </p:nvSpPr>
          <p:spPr>
            <a:xfrm>
              <a:off x="6969342" y="4457048"/>
              <a:ext cx="474832" cy="147404"/>
            </a:xfrm>
            <a:custGeom>
              <a:avLst/>
              <a:gdLst/>
              <a:ahLst/>
              <a:cxnLst/>
              <a:rect l="l" t="t" r="r" b="b"/>
              <a:pathLst>
                <a:path w="6591" h="2046" extrusionOk="0">
                  <a:moveTo>
                    <a:pt x="2447" y="1"/>
                  </a:moveTo>
                  <a:lnTo>
                    <a:pt x="311" y="1388"/>
                  </a:lnTo>
                  <a:cubicBezTo>
                    <a:pt x="1" y="1571"/>
                    <a:pt x="147" y="2045"/>
                    <a:pt x="512" y="2045"/>
                  </a:cubicBezTo>
                  <a:lnTo>
                    <a:pt x="6226" y="2045"/>
                  </a:lnTo>
                  <a:cubicBezTo>
                    <a:pt x="6426" y="2045"/>
                    <a:pt x="6591" y="1881"/>
                    <a:pt x="6591" y="1680"/>
                  </a:cubicBezTo>
                  <a:lnTo>
                    <a:pt x="6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04"/>
            <p:cNvSpPr/>
            <p:nvPr/>
          </p:nvSpPr>
          <p:spPr>
            <a:xfrm>
              <a:off x="7001042" y="1691111"/>
              <a:ext cx="82921" cy="29322"/>
            </a:xfrm>
            <a:custGeom>
              <a:avLst/>
              <a:gdLst/>
              <a:ahLst/>
              <a:cxnLst/>
              <a:rect l="l" t="t" r="r" b="b"/>
              <a:pathLst>
                <a:path w="1151" h="407" extrusionOk="0">
                  <a:moveTo>
                    <a:pt x="95" y="1"/>
                  </a:moveTo>
                  <a:cubicBezTo>
                    <a:pt x="60" y="1"/>
                    <a:pt x="30" y="7"/>
                    <a:pt x="19" y="40"/>
                  </a:cubicBezTo>
                  <a:cubicBezTo>
                    <a:pt x="0" y="95"/>
                    <a:pt x="37" y="150"/>
                    <a:pt x="73" y="186"/>
                  </a:cubicBezTo>
                  <a:cubicBezTo>
                    <a:pt x="171" y="333"/>
                    <a:pt x="341" y="407"/>
                    <a:pt x="523" y="407"/>
                  </a:cubicBezTo>
                  <a:cubicBezTo>
                    <a:pt x="751" y="407"/>
                    <a:pt x="998" y="292"/>
                    <a:pt x="1150" y="59"/>
                  </a:cubicBezTo>
                  <a:cubicBezTo>
                    <a:pt x="822" y="22"/>
                    <a:pt x="493" y="4"/>
                    <a:pt x="165" y="4"/>
                  </a:cubicBezTo>
                  <a:cubicBezTo>
                    <a:pt x="143" y="4"/>
                    <a:pt x="118"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04"/>
            <p:cNvSpPr/>
            <p:nvPr/>
          </p:nvSpPr>
          <p:spPr>
            <a:xfrm>
              <a:off x="7029391" y="1616112"/>
              <a:ext cx="31266" cy="42939"/>
            </a:xfrm>
            <a:custGeom>
              <a:avLst/>
              <a:gdLst/>
              <a:ahLst/>
              <a:cxnLst/>
              <a:rect l="l" t="t" r="r" b="b"/>
              <a:pathLst>
                <a:path w="434" h="596" extrusionOk="0">
                  <a:moveTo>
                    <a:pt x="104" y="0"/>
                  </a:moveTo>
                  <a:cubicBezTo>
                    <a:pt x="50" y="91"/>
                    <a:pt x="31" y="201"/>
                    <a:pt x="31" y="310"/>
                  </a:cubicBezTo>
                  <a:cubicBezTo>
                    <a:pt x="0" y="467"/>
                    <a:pt x="116" y="596"/>
                    <a:pt x="253" y="596"/>
                  </a:cubicBezTo>
                  <a:cubicBezTo>
                    <a:pt x="276" y="596"/>
                    <a:pt x="300" y="592"/>
                    <a:pt x="324" y="584"/>
                  </a:cubicBezTo>
                  <a:cubicBezTo>
                    <a:pt x="378" y="584"/>
                    <a:pt x="433" y="584"/>
                    <a:pt x="433" y="529"/>
                  </a:cubicBezTo>
                  <a:cubicBezTo>
                    <a:pt x="433" y="475"/>
                    <a:pt x="378" y="456"/>
                    <a:pt x="342" y="456"/>
                  </a:cubicBezTo>
                  <a:cubicBezTo>
                    <a:pt x="327" y="458"/>
                    <a:pt x="313" y="458"/>
                    <a:pt x="300" y="458"/>
                  </a:cubicBezTo>
                  <a:cubicBezTo>
                    <a:pt x="139" y="458"/>
                    <a:pt x="125" y="354"/>
                    <a:pt x="159" y="219"/>
                  </a:cubicBezTo>
                  <a:cubicBezTo>
                    <a:pt x="196" y="128"/>
                    <a:pt x="159" y="55"/>
                    <a:pt x="104"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90"/>
                                        </p:tgtEl>
                                        <p:attrNameLst>
                                          <p:attrName>style.visibility</p:attrName>
                                        </p:attrNameLst>
                                      </p:cBhvr>
                                      <p:to>
                                        <p:strVal val="visible"/>
                                      </p:to>
                                    </p:set>
                                    <p:anim calcmode="lin" valueType="num">
                                      <p:cBhvr additive="base">
                                        <p:cTn id="7" dur="1000"/>
                                        <p:tgtEl>
                                          <p:spTgt spid="14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3"/>
                                        </p:tgtEl>
                                        <p:attrNameLst>
                                          <p:attrName>style.visibility</p:attrName>
                                        </p:attrNameLst>
                                      </p:cBhvr>
                                      <p:to>
                                        <p:strVal val="visible"/>
                                      </p:to>
                                    </p:set>
                                    <p:animEffect transition="in" filter="fade">
                                      <p:cBhvr>
                                        <p:cTn id="12" dur="1000"/>
                                        <p:tgtEl>
                                          <p:spTgt spid="1543"/>
                                        </p:tgtEl>
                                      </p:cBhvr>
                                    </p:animEffect>
                                  </p:childTnLst>
                                </p:cTn>
                              </p:par>
                              <p:par>
                                <p:cTn id="13" presetID="10" presetClass="entr" presetSubtype="0" fill="hold" nodeType="withEffect">
                                  <p:stCondLst>
                                    <p:cond delay="0"/>
                                  </p:stCondLst>
                                  <p:childTnLst>
                                    <p:set>
                                      <p:cBhvr>
                                        <p:cTn id="14" dur="1" fill="hold">
                                          <p:stCondLst>
                                            <p:cond delay="0"/>
                                          </p:stCondLst>
                                        </p:cTn>
                                        <p:tgtEl>
                                          <p:spTgt spid="1492"/>
                                        </p:tgtEl>
                                        <p:attrNameLst>
                                          <p:attrName>style.visibility</p:attrName>
                                        </p:attrNameLst>
                                      </p:cBhvr>
                                      <p:to>
                                        <p:strVal val="visible"/>
                                      </p:to>
                                    </p:set>
                                    <p:animEffect transition="in" filter="fade">
                                      <p:cBhvr>
                                        <p:cTn id="15" dur="1000"/>
                                        <p:tgtEl>
                                          <p:spTgt spid="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grpSp>
        <p:nvGrpSpPr>
          <p:cNvPr id="778" name="Google Shape;778;p62"/>
          <p:cNvGrpSpPr/>
          <p:nvPr/>
        </p:nvGrpSpPr>
        <p:grpSpPr>
          <a:xfrm>
            <a:off x="930001" y="604143"/>
            <a:ext cx="7290769" cy="3941568"/>
            <a:chOff x="1465050" y="946225"/>
            <a:chExt cx="6213900" cy="3359100"/>
          </a:xfrm>
        </p:grpSpPr>
        <p:sp>
          <p:nvSpPr>
            <p:cNvPr id="779" name="Google Shape;779;p62"/>
            <p:cNvSpPr/>
            <p:nvPr/>
          </p:nvSpPr>
          <p:spPr>
            <a:xfrm flipH="1">
              <a:off x="1465050" y="946225"/>
              <a:ext cx="6213900" cy="33591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2"/>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2"/>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2"/>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2"/>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62"/>
          <p:cNvSpPr txBox="1">
            <a:spLocks noGrp="1"/>
          </p:cNvSpPr>
          <p:nvPr>
            <p:ph type="title"/>
          </p:nvPr>
        </p:nvSpPr>
        <p:spPr>
          <a:xfrm>
            <a:off x="4145425" y="886100"/>
            <a:ext cx="3634200" cy="8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DATASET</a:t>
            </a:r>
            <a:endParaRPr/>
          </a:p>
        </p:txBody>
      </p:sp>
      <p:sp>
        <p:nvSpPr>
          <p:cNvPr id="785" name="Google Shape;785;p62"/>
          <p:cNvSpPr txBox="1">
            <a:spLocks noGrp="1"/>
          </p:cNvSpPr>
          <p:nvPr>
            <p:ph type="subTitle" idx="1"/>
          </p:nvPr>
        </p:nvSpPr>
        <p:spPr>
          <a:xfrm>
            <a:off x="4145425" y="1855850"/>
            <a:ext cx="3916800" cy="249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Data acquired from Centers of Medicare and Medicaid Services</a:t>
            </a:r>
            <a:endParaRPr sz="700" b="1" u="sng">
              <a:solidFill>
                <a:srgbClr val="741B47"/>
              </a:solidFill>
              <a:latin typeface="Times New Roman"/>
              <a:ea typeface="Times New Roman"/>
              <a:cs typeface="Times New Roman"/>
              <a:sym typeface="Times New Roman"/>
            </a:endParaRPr>
          </a:p>
          <a:p>
            <a:pPr marL="241300" lvl="0" indent="-215900" algn="l" rtl="0">
              <a:lnSpc>
                <a:spcPct val="115000"/>
              </a:lnSpc>
              <a:spcBef>
                <a:spcPts val="1200"/>
              </a:spcBef>
              <a:spcAft>
                <a:spcPts val="0"/>
              </a:spcAft>
              <a:buClr>
                <a:srgbClr val="000000"/>
              </a:buClr>
              <a:buSzPts val="1400"/>
              <a:buFont typeface="Times New Roman"/>
              <a:buChar char="●"/>
            </a:pPr>
            <a:r>
              <a:rPr lang="en" sz="700" b="1" u="sng">
                <a:solidFill>
                  <a:srgbClr val="741B47"/>
                </a:solidFill>
              </a:rPr>
              <a:t> </a:t>
            </a:r>
            <a:r>
              <a:rPr lang="en" sz="1200" b="1" u="sng">
                <a:solidFill>
                  <a:srgbClr val="741B47"/>
                </a:solidFill>
              </a:rPr>
              <a:t>Payment and Value of Care Measures:</a:t>
            </a:r>
            <a:r>
              <a:rPr lang="en" sz="1200">
                <a:solidFill>
                  <a:srgbClr val="000000"/>
                </a:solidFill>
                <a:latin typeface="Montserrat Light"/>
                <a:ea typeface="Montserrat Light"/>
                <a:cs typeface="Montserrat Light"/>
                <a:sym typeface="Montserrat Light"/>
              </a:rPr>
              <a:t> Details Medicare fundings and compare hospital rates nationally</a:t>
            </a:r>
            <a:r>
              <a:rPr lang="en" sz="700">
                <a:solidFill>
                  <a:srgbClr val="000000"/>
                </a:solidFill>
                <a:latin typeface="Montserrat Light"/>
                <a:ea typeface="Montserrat Light"/>
                <a:cs typeface="Montserrat Light"/>
                <a:sym typeface="Montserrat Light"/>
              </a:rPr>
              <a:t> </a:t>
            </a:r>
            <a:endParaRPr sz="700">
              <a:solidFill>
                <a:srgbClr val="000000"/>
              </a:solidFill>
              <a:latin typeface="Montserrat Light"/>
              <a:ea typeface="Montserrat Light"/>
              <a:cs typeface="Montserrat Light"/>
              <a:sym typeface="Montserrat Light"/>
            </a:endParaRPr>
          </a:p>
          <a:p>
            <a:pPr marL="241300" lvl="0" indent="-215900" algn="l" rtl="0">
              <a:lnSpc>
                <a:spcPct val="115000"/>
              </a:lnSpc>
              <a:spcBef>
                <a:spcPts val="0"/>
              </a:spcBef>
              <a:spcAft>
                <a:spcPts val="0"/>
              </a:spcAft>
              <a:buClr>
                <a:srgbClr val="000000"/>
              </a:buClr>
              <a:buSzPts val="1400"/>
              <a:buFont typeface="Times New Roman"/>
              <a:buChar char="●"/>
            </a:pPr>
            <a:r>
              <a:rPr lang="en" sz="1200" b="1" u="sng">
                <a:solidFill>
                  <a:srgbClr val="38761D"/>
                </a:solidFill>
              </a:rPr>
              <a:t>HCAHPS Patient Survey:</a:t>
            </a:r>
            <a:r>
              <a:rPr lang="en" sz="1200">
                <a:solidFill>
                  <a:srgbClr val="000000"/>
                </a:solidFill>
                <a:latin typeface="Montserrat Light"/>
                <a:ea typeface="Montserrat Light"/>
                <a:cs typeface="Montserrat Light"/>
                <a:sym typeface="Montserrat Light"/>
              </a:rPr>
              <a:t> Assesses hospital experiences based on patient feedback.</a:t>
            </a:r>
            <a:endParaRPr sz="1200">
              <a:solidFill>
                <a:srgbClr val="000000"/>
              </a:solidFill>
              <a:latin typeface="Montserrat Light"/>
              <a:ea typeface="Montserrat Light"/>
              <a:cs typeface="Montserrat Light"/>
              <a:sym typeface="Montserrat Light"/>
            </a:endParaRPr>
          </a:p>
          <a:p>
            <a:pPr marL="241300" lvl="0" indent="-215900" algn="l" rtl="0">
              <a:lnSpc>
                <a:spcPct val="115000"/>
              </a:lnSpc>
              <a:spcBef>
                <a:spcPts val="0"/>
              </a:spcBef>
              <a:spcAft>
                <a:spcPts val="0"/>
              </a:spcAft>
              <a:buClr>
                <a:srgbClr val="000000"/>
              </a:buClr>
              <a:buSzPts val="1400"/>
              <a:buFont typeface="Times New Roman"/>
              <a:buChar char="●"/>
            </a:pPr>
            <a:r>
              <a:rPr lang="en" sz="700" b="1">
                <a:solidFill>
                  <a:srgbClr val="000000"/>
                </a:solidFill>
              </a:rPr>
              <a:t> </a:t>
            </a:r>
            <a:r>
              <a:rPr lang="en" sz="1200" b="1" u="sng">
                <a:solidFill>
                  <a:srgbClr val="1155CC"/>
                </a:solidFill>
              </a:rPr>
              <a:t>Timely and Effective Care Measures:</a:t>
            </a:r>
            <a:r>
              <a:rPr lang="en" sz="1200" u="sng">
                <a:solidFill>
                  <a:srgbClr val="1155CC"/>
                </a:solidFill>
                <a:latin typeface="Montserrat Light"/>
                <a:ea typeface="Montserrat Light"/>
                <a:cs typeface="Montserrat Light"/>
                <a:sym typeface="Montserrat Light"/>
              </a:rPr>
              <a:t> </a:t>
            </a:r>
            <a:r>
              <a:rPr lang="en" sz="1200">
                <a:solidFill>
                  <a:srgbClr val="000000"/>
                </a:solidFill>
                <a:latin typeface="Montserrat Light"/>
                <a:ea typeface="Montserrat Light"/>
                <a:cs typeface="Montserrat Light"/>
                <a:sym typeface="Montserrat Light"/>
              </a:rPr>
              <a:t>Evaluate treatment effectiveness and speed.</a:t>
            </a:r>
            <a:endParaRPr>
              <a:latin typeface="Montserrat Light"/>
              <a:ea typeface="Montserrat Light"/>
              <a:cs typeface="Montserrat Light"/>
              <a:sym typeface="Montserrat Light"/>
            </a:endParaRPr>
          </a:p>
        </p:txBody>
      </p:sp>
      <p:grpSp>
        <p:nvGrpSpPr>
          <p:cNvPr id="786" name="Google Shape;786;p62"/>
          <p:cNvGrpSpPr/>
          <p:nvPr/>
        </p:nvGrpSpPr>
        <p:grpSpPr>
          <a:xfrm>
            <a:off x="1403008" y="1357694"/>
            <a:ext cx="2954152" cy="2761650"/>
            <a:chOff x="1403008" y="1357694"/>
            <a:chExt cx="2954152" cy="2761650"/>
          </a:xfrm>
        </p:grpSpPr>
        <p:grpSp>
          <p:nvGrpSpPr>
            <p:cNvPr id="787" name="Google Shape;787;p62"/>
            <p:cNvGrpSpPr/>
            <p:nvPr/>
          </p:nvGrpSpPr>
          <p:grpSpPr>
            <a:xfrm>
              <a:off x="2147596" y="1357694"/>
              <a:ext cx="901475" cy="2761650"/>
              <a:chOff x="2435675" y="1475675"/>
              <a:chExt cx="901475" cy="2761650"/>
            </a:xfrm>
          </p:grpSpPr>
          <p:sp>
            <p:nvSpPr>
              <p:cNvPr id="788" name="Google Shape;788;p62"/>
              <p:cNvSpPr/>
              <p:nvPr/>
            </p:nvSpPr>
            <p:spPr>
              <a:xfrm>
                <a:off x="2435675" y="3846700"/>
                <a:ext cx="232600" cy="390625"/>
              </a:xfrm>
              <a:custGeom>
                <a:avLst/>
                <a:gdLst/>
                <a:ahLst/>
                <a:cxnLst/>
                <a:rect l="l" t="t" r="r" b="b"/>
                <a:pathLst>
                  <a:path w="9304" h="15625" extrusionOk="0">
                    <a:moveTo>
                      <a:pt x="1919" y="1"/>
                    </a:moveTo>
                    <a:lnTo>
                      <a:pt x="325" y="8440"/>
                    </a:lnTo>
                    <a:lnTo>
                      <a:pt x="178" y="9296"/>
                    </a:lnTo>
                    <a:cubicBezTo>
                      <a:pt x="1" y="10269"/>
                      <a:pt x="443" y="11243"/>
                      <a:pt x="1269" y="11715"/>
                    </a:cubicBezTo>
                    <a:lnTo>
                      <a:pt x="7820" y="15492"/>
                    </a:lnTo>
                    <a:cubicBezTo>
                      <a:pt x="7974" y="15583"/>
                      <a:pt x="8140" y="15624"/>
                      <a:pt x="8302" y="15624"/>
                    </a:cubicBezTo>
                    <a:cubicBezTo>
                      <a:pt x="8822" y="15624"/>
                      <a:pt x="9304" y="15199"/>
                      <a:pt x="9236" y="14636"/>
                    </a:cubicBezTo>
                    <a:cubicBezTo>
                      <a:pt x="9207" y="14636"/>
                      <a:pt x="9207" y="14636"/>
                      <a:pt x="9207" y="14607"/>
                    </a:cubicBezTo>
                    <a:cubicBezTo>
                      <a:pt x="9148" y="14164"/>
                      <a:pt x="7348" y="12128"/>
                      <a:pt x="6463" y="10978"/>
                    </a:cubicBezTo>
                    <a:cubicBezTo>
                      <a:pt x="6168" y="10564"/>
                      <a:pt x="5961" y="10299"/>
                      <a:pt x="5961" y="10210"/>
                    </a:cubicBezTo>
                    <a:cubicBezTo>
                      <a:pt x="5991" y="10151"/>
                      <a:pt x="6050" y="9945"/>
                      <a:pt x="6109" y="9650"/>
                    </a:cubicBezTo>
                    <a:cubicBezTo>
                      <a:pt x="6522" y="8263"/>
                      <a:pt x="7525" y="4870"/>
                      <a:pt x="7525" y="4870"/>
                    </a:cubicBezTo>
                    <a:lnTo>
                      <a:pt x="1919" y="1"/>
                    </a:ln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2"/>
              <p:cNvSpPr/>
              <p:nvPr/>
            </p:nvSpPr>
            <p:spPr>
              <a:xfrm>
                <a:off x="2435675" y="4057675"/>
                <a:ext cx="232600" cy="179650"/>
              </a:xfrm>
              <a:custGeom>
                <a:avLst/>
                <a:gdLst/>
                <a:ahLst/>
                <a:cxnLst/>
                <a:rect l="l" t="t" r="r" b="b"/>
                <a:pathLst>
                  <a:path w="9304" h="7186" extrusionOk="0">
                    <a:moveTo>
                      <a:pt x="325" y="1"/>
                    </a:moveTo>
                    <a:lnTo>
                      <a:pt x="178" y="857"/>
                    </a:lnTo>
                    <a:cubicBezTo>
                      <a:pt x="1" y="1830"/>
                      <a:pt x="443" y="2804"/>
                      <a:pt x="1269" y="3276"/>
                    </a:cubicBezTo>
                    <a:lnTo>
                      <a:pt x="7820" y="7053"/>
                    </a:lnTo>
                    <a:cubicBezTo>
                      <a:pt x="7974" y="7144"/>
                      <a:pt x="8140" y="7185"/>
                      <a:pt x="8302" y="7185"/>
                    </a:cubicBezTo>
                    <a:cubicBezTo>
                      <a:pt x="8822" y="7185"/>
                      <a:pt x="9304" y="6760"/>
                      <a:pt x="9236" y="6197"/>
                    </a:cubicBezTo>
                    <a:cubicBezTo>
                      <a:pt x="9207" y="6197"/>
                      <a:pt x="9207" y="6197"/>
                      <a:pt x="9207" y="6168"/>
                    </a:cubicBezTo>
                    <a:cubicBezTo>
                      <a:pt x="9148" y="5725"/>
                      <a:pt x="7348" y="3689"/>
                      <a:pt x="6463" y="2539"/>
                    </a:cubicBezTo>
                    <a:cubicBezTo>
                      <a:pt x="6463" y="2539"/>
                      <a:pt x="6433" y="2125"/>
                      <a:pt x="6463" y="1860"/>
                    </a:cubicBezTo>
                    <a:cubicBezTo>
                      <a:pt x="6463" y="1653"/>
                      <a:pt x="6433" y="1329"/>
                      <a:pt x="6109" y="1211"/>
                    </a:cubicBezTo>
                    <a:cubicBezTo>
                      <a:pt x="6020" y="1152"/>
                      <a:pt x="5902" y="1122"/>
                      <a:pt x="5755" y="1122"/>
                    </a:cubicBezTo>
                    <a:cubicBezTo>
                      <a:pt x="5135" y="1122"/>
                      <a:pt x="4102" y="2184"/>
                      <a:pt x="4102" y="2184"/>
                    </a:cubicBezTo>
                    <a:lnTo>
                      <a:pt x="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62"/>
              <p:cNvSpPr/>
              <p:nvPr/>
            </p:nvSpPr>
            <p:spPr>
              <a:xfrm>
                <a:off x="2886400" y="3909400"/>
                <a:ext cx="334750" cy="283325"/>
              </a:xfrm>
              <a:custGeom>
                <a:avLst/>
                <a:gdLst/>
                <a:ahLst/>
                <a:cxnLst/>
                <a:rect l="l" t="t" r="r" b="b"/>
                <a:pathLst>
                  <a:path w="13390" h="11333" extrusionOk="0">
                    <a:moveTo>
                      <a:pt x="1" y="1"/>
                    </a:moveTo>
                    <a:lnTo>
                      <a:pt x="2273" y="8263"/>
                    </a:lnTo>
                    <a:lnTo>
                      <a:pt x="2509" y="9119"/>
                    </a:lnTo>
                    <a:cubicBezTo>
                      <a:pt x="2774" y="10033"/>
                      <a:pt x="3601" y="10712"/>
                      <a:pt x="4545" y="10801"/>
                    </a:cubicBezTo>
                    <a:lnTo>
                      <a:pt x="12099" y="11332"/>
                    </a:lnTo>
                    <a:cubicBezTo>
                      <a:pt x="12112" y="11332"/>
                      <a:pt x="12124" y="11333"/>
                      <a:pt x="12137" y="11333"/>
                    </a:cubicBezTo>
                    <a:cubicBezTo>
                      <a:pt x="12856" y="11333"/>
                      <a:pt x="13390" y="10524"/>
                      <a:pt x="12984" y="9915"/>
                    </a:cubicBezTo>
                    <a:lnTo>
                      <a:pt x="12954" y="9915"/>
                    </a:lnTo>
                    <a:cubicBezTo>
                      <a:pt x="12689" y="9532"/>
                      <a:pt x="10181" y="8470"/>
                      <a:pt x="8882" y="7850"/>
                    </a:cubicBezTo>
                    <a:cubicBezTo>
                      <a:pt x="8440" y="7614"/>
                      <a:pt x="8145" y="7437"/>
                      <a:pt x="8115" y="7378"/>
                    </a:cubicBezTo>
                    <a:cubicBezTo>
                      <a:pt x="8086" y="7319"/>
                      <a:pt x="8056" y="7112"/>
                      <a:pt x="7997" y="6788"/>
                    </a:cubicBezTo>
                    <a:cubicBezTo>
                      <a:pt x="7761" y="5401"/>
                      <a:pt x="7171" y="1889"/>
                      <a:pt x="7171" y="1889"/>
                    </a:cubicBezTo>
                    <a:lnTo>
                      <a:pt x="1" y="1"/>
                    </a:ln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2"/>
              <p:cNvSpPr/>
              <p:nvPr/>
            </p:nvSpPr>
            <p:spPr>
              <a:xfrm>
                <a:off x="2943200" y="4079075"/>
                <a:ext cx="277950" cy="113650"/>
              </a:xfrm>
              <a:custGeom>
                <a:avLst/>
                <a:gdLst/>
                <a:ahLst/>
                <a:cxnLst/>
                <a:rect l="l" t="t" r="r" b="b"/>
                <a:pathLst>
                  <a:path w="11118" h="4546" extrusionOk="0">
                    <a:moveTo>
                      <a:pt x="5725" y="1"/>
                    </a:moveTo>
                    <a:cubicBezTo>
                      <a:pt x="5637" y="1"/>
                      <a:pt x="5519" y="30"/>
                      <a:pt x="5371" y="119"/>
                    </a:cubicBezTo>
                    <a:cubicBezTo>
                      <a:pt x="4810" y="384"/>
                      <a:pt x="4338" y="1771"/>
                      <a:pt x="4338" y="1771"/>
                    </a:cubicBezTo>
                    <a:lnTo>
                      <a:pt x="1" y="1476"/>
                    </a:lnTo>
                    <a:lnTo>
                      <a:pt x="237" y="2332"/>
                    </a:lnTo>
                    <a:cubicBezTo>
                      <a:pt x="502" y="3246"/>
                      <a:pt x="1329" y="3925"/>
                      <a:pt x="2273" y="4014"/>
                    </a:cubicBezTo>
                    <a:lnTo>
                      <a:pt x="9827" y="4545"/>
                    </a:lnTo>
                    <a:cubicBezTo>
                      <a:pt x="9840" y="4545"/>
                      <a:pt x="9852" y="4546"/>
                      <a:pt x="9865" y="4546"/>
                    </a:cubicBezTo>
                    <a:cubicBezTo>
                      <a:pt x="10584" y="4546"/>
                      <a:pt x="11118" y="3737"/>
                      <a:pt x="10712" y="3128"/>
                    </a:cubicBezTo>
                    <a:lnTo>
                      <a:pt x="10682" y="3128"/>
                    </a:lnTo>
                    <a:cubicBezTo>
                      <a:pt x="10417" y="2745"/>
                      <a:pt x="7909" y="1683"/>
                      <a:pt x="6610" y="1063"/>
                    </a:cubicBezTo>
                    <a:cubicBezTo>
                      <a:pt x="6610" y="1063"/>
                      <a:pt x="6433" y="709"/>
                      <a:pt x="6315" y="443"/>
                    </a:cubicBezTo>
                    <a:cubicBezTo>
                      <a:pt x="6227" y="266"/>
                      <a:pt x="6050" y="1"/>
                      <a:pt x="5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2"/>
              <p:cNvSpPr/>
              <p:nvPr/>
            </p:nvSpPr>
            <p:spPr>
              <a:xfrm>
                <a:off x="2719700" y="1637350"/>
                <a:ext cx="157150" cy="157150"/>
              </a:xfrm>
              <a:custGeom>
                <a:avLst/>
                <a:gdLst/>
                <a:ahLst/>
                <a:cxnLst/>
                <a:rect l="l" t="t" r="r" b="b"/>
                <a:pathLst>
                  <a:path w="6286" h="6286" extrusionOk="0">
                    <a:moveTo>
                      <a:pt x="3157" y="0"/>
                    </a:moveTo>
                    <a:cubicBezTo>
                      <a:pt x="1416" y="0"/>
                      <a:pt x="0" y="1417"/>
                      <a:pt x="0" y="3158"/>
                    </a:cubicBezTo>
                    <a:cubicBezTo>
                      <a:pt x="0" y="4899"/>
                      <a:pt x="1416" y="6285"/>
                      <a:pt x="3157" y="6285"/>
                    </a:cubicBezTo>
                    <a:cubicBezTo>
                      <a:pt x="4898" y="6285"/>
                      <a:pt x="6285" y="4899"/>
                      <a:pt x="6285" y="3158"/>
                    </a:cubicBezTo>
                    <a:cubicBezTo>
                      <a:pt x="6285" y="1417"/>
                      <a:pt x="4898" y="0"/>
                      <a:pt x="3157" y="0"/>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62"/>
              <p:cNvSpPr/>
              <p:nvPr/>
            </p:nvSpPr>
            <p:spPr>
              <a:xfrm>
                <a:off x="2794200" y="1503825"/>
                <a:ext cx="241250" cy="411600"/>
              </a:xfrm>
              <a:custGeom>
                <a:avLst/>
                <a:gdLst/>
                <a:ahLst/>
                <a:cxnLst/>
                <a:rect l="l" t="t" r="r" b="b"/>
                <a:pathLst>
                  <a:path w="9650" h="16464" extrusionOk="0">
                    <a:moveTo>
                      <a:pt x="5105" y="1"/>
                    </a:moveTo>
                    <a:cubicBezTo>
                      <a:pt x="5105" y="1"/>
                      <a:pt x="354" y="1712"/>
                      <a:pt x="148" y="4427"/>
                    </a:cubicBezTo>
                    <a:cubicBezTo>
                      <a:pt x="0" y="6610"/>
                      <a:pt x="443" y="7554"/>
                      <a:pt x="443" y="7554"/>
                    </a:cubicBezTo>
                    <a:cubicBezTo>
                      <a:pt x="443" y="7554"/>
                      <a:pt x="856" y="9089"/>
                      <a:pt x="1269" y="10977"/>
                    </a:cubicBezTo>
                    <a:cubicBezTo>
                      <a:pt x="1594" y="12541"/>
                      <a:pt x="1092" y="14577"/>
                      <a:pt x="1092" y="14577"/>
                    </a:cubicBezTo>
                    <a:cubicBezTo>
                      <a:pt x="1092" y="14577"/>
                      <a:pt x="1842" y="16464"/>
                      <a:pt x="4284" y="16464"/>
                    </a:cubicBezTo>
                    <a:cubicBezTo>
                      <a:pt x="4451" y="16464"/>
                      <a:pt x="4627" y="16455"/>
                      <a:pt x="4810" y="16436"/>
                    </a:cubicBezTo>
                    <a:cubicBezTo>
                      <a:pt x="6905" y="16230"/>
                      <a:pt x="5872" y="14577"/>
                      <a:pt x="5872" y="14577"/>
                    </a:cubicBezTo>
                    <a:lnTo>
                      <a:pt x="5695" y="12807"/>
                    </a:lnTo>
                    <a:lnTo>
                      <a:pt x="5695" y="12807"/>
                    </a:lnTo>
                    <a:cubicBezTo>
                      <a:pt x="5695" y="12807"/>
                      <a:pt x="5829" y="12824"/>
                      <a:pt x="6036" y="12824"/>
                    </a:cubicBezTo>
                    <a:cubicBezTo>
                      <a:pt x="6430" y="12824"/>
                      <a:pt x="7091" y="12761"/>
                      <a:pt x="7613" y="12394"/>
                    </a:cubicBezTo>
                    <a:cubicBezTo>
                      <a:pt x="9649" y="10948"/>
                      <a:pt x="8764" y="6345"/>
                      <a:pt x="8823" y="4191"/>
                    </a:cubicBezTo>
                    <a:cubicBezTo>
                      <a:pt x="8852" y="2804"/>
                      <a:pt x="8321" y="1269"/>
                      <a:pt x="8321" y="1269"/>
                    </a:cubicBezTo>
                    <a:lnTo>
                      <a:pt x="5105" y="1"/>
                    </a:ln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2"/>
              <p:cNvSpPr/>
              <p:nvPr/>
            </p:nvSpPr>
            <p:spPr>
              <a:xfrm>
                <a:off x="2703450" y="1475675"/>
                <a:ext cx="342325" cy="243000"/>
              </a:xfrm>
              <a:custGeom>
                <a:avLst/>
                <a:gdLst/>
                <a:ahLst/>
                <a:cxnLst/>
                <a:rect l="l" t="t" r="r" b="b"/>
                <a:pathLst>
                  <a:path w="13693" h="9720" extrusionOk="0">
                    <a:moveTo>
                      <a:pt x="6768" y="0"/>
                    </a:moveTo>
                    <a:cubicBezTo>
                      <a:pt x="5073" y="0"/>
                      <a:pt x="3618" y="582"/>
                      <a:pt x="3394" y="2189"/>
                    </a:cubicBezTo>
                    <a:cubicBezTo>
                      <a:pt x="1" y="4343"/>
                      <a:pt x="3601" y="8651"/>
                      <a:pt x="3837" y="9330"/>
                    </a:cubicBezTo>
                    <a:cubicBezTo>
                      <a:pt x="3919" y="9598"/>
                      <a:pt x="4121" y="9719"/>
                      <a:pt x="4337" y="9719"/>
                    </a:cubicBezTo>
                    <a:cubicBezTo>
                      <a:pt x="4667" y="9719"/>
                      <a:pt x="5029" y="9439"/>
                      <a:pt x="5047" y="8976"/>
                    </a:cubicBezTo>
                    <a:cubicBezTo>
                      <a:pt x="5047" y="8474"/>
                      <a:pt x="5607" y="8828"/>
                      <a:pt x="5873" y="7205"/>
                    </a:cubicBezTo>
                    <a:cubicBezTo>
                      <a:pt x="6168" y="5612"/>
                      <a:pt x="9768" y="6143"/>
                      <a:pt x="10565" y="2927"/>
                    </a:cubicBezTo>
                    <a:cubicBezTo>
                      <a:pt x="12158" y="3015"/>
                      <a:pt x="12453" y="5612"/>
                      <a:pt x="12453" y="5612"/>
                    </a:cubicBezTo>
                    <a:cubicBezTo>
                      <a:pt x="12453" y="5612"/>
                      <a:pt x="13692" y="3871"/>
                      <a:pt x="12542" y="2130"/>
                    </a:cubicBezTo>
                    <a:cubicBezTo>
                      <a:pt x="11859" y="1090"/>
                      <a:pt x="9089" y="0"/>
                      <a:pt x="6768" y="0"/>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2"/>
              <p:cNvSpPr/>
              <p:nvPr/>
            </p:nvSpPr>
            <p:spPr>
              <a:xfrm>
                <a:off x="2779450" y="1677700"/>
                <a:ext cx="65600" cy="47650"/>
              </a:xfrm>
              <a:custGeom>
                <a:avLst/>
                <a:gdLst/>
                <a:ahLst/>
                <a:cxnLst/>
                <a:rect l="l" t="t" r="r" b="b"/>
                <a:pathLst>
                  <a:path w="2624" h="1906" extrusionOk="0">
                    <a:moveTo>
                      <a:pt x="930" y="0"/>
                    </a:moveTo>
                    <a:cubicBezTo>
                      <a:pt x="897" y="0"/>
                      <a:pt x="863" y="3"/>
                      <a:pt x="826" y="9"/>
                    </a:cubicBezTo>
                    <a:cubicBezTo>
                      <a:pt x="443" y="68"/>
                      <a:pt x="0" y="481"/>
                      <a:pt x="177" y="1101"/>
                    </a:cubicBezTo>
                    <a:cubicBezTo>
                      <a:pt x="312" y="1614"/>
                      <a:pt x="769" y="1905"/>
                      <a:pt x="1140" y="1905"/>
                    </a:cubicBezTo>
                    <a:cubicBezTo>
                      <a:pt x="1174" y="1905"/>
                      <a:pt x="1207" y="1903"/>
                      <a:pt x="1239" y="1898"/>
                    </a:cubicBezTo>
                    <a:cubicBezTo>
                      <a:pt x="1764" y="1815"/>
                      <a:pt x="2624" y="880"/>
                      <a:pt x="2129" y="880"/>
                    </a:cubicBezTo>
                    <a:cubicBezTo>
                      <a:pt x="2095" y="880"/>
                      <a:pt x="2054" y="885"/>
                      <a:pt x="2007" y="895"/>
                    </a:cubicBezTo>
                    <a:cubicBezTo>
                      <a:pt x="1987" y="898"/>
                      <a:pt x="1968" y="900"/>
                      <a:pt x="1950" y="900"/>
                    </a:cubicBezTo>
                    <a:cubicBezTo>
                      <a:pt x="1530" y="900"/>
                      <a:pt x="1508" y="0"/>
                      <a:pt x="930" y="0"/>
                    </a:cubicBez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2"/>
              <p:cNvSpPr/>
              <p:nvPr/>
            </p:nvSpPr>
            <p:spPr>
              <a:xfrm>
                <a:off x="2871650" y="1795950"/>
                <a:ext cx="56100" cy="22150"/>
              </a:xfrm>
              <a:custGeom>
                <a:avLst/>
                <a:gdLst/>
                <a:ahLst/>
                <a:cxnLst/>
                <a:rect l="l" t="t" r="r" b="b"/>
                <a:pathLst>
                  <a:path w="2244" h="886" fill="none" extrusionOk="0">
                    <a:moveTo>
                      <a:pt x="1" y="0"/>
                    </a:moveTo>
                    <a:cubicBezTo>
                      <a:pt x="768" y="738"/>
                      <a:pt x="2243" y="886"/>
                      <a:pt x="2243" y="886"/>
                    </a:cubicBezTo>
                  </a:path>
                </a:pathLst>
              </a:custGeom>
              <a:noFill/>
              <a:ln w="5175" cap="rnd" cmpd="sng">
                <a:solidFill>
                  <a:srgbClr val="7C2E20"/>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2"/>
              <p:cNvSpPr/>
              <p:nvPr/>
            </p:nvSpPr>
            <p:spPr>
              <a:xfrm>
                <a:off x="2914425" y="1733025"/>
                <a:ext cx="67900" cy="24750"/>
              </a:xfrm>
              <a:custGeom>
                <a:avLst/>
                <a:gdLst/>
                <a:ahLst/>
                <a:cxnLst/>
                <a:rect l="l" t="t" r="r" b="b"/>
                <a:pathLst>
                  <a:path w="2716" h="990" extrusionOk="0">
                    <a:moveTo>
                      <a:pt x="2541" y="0"/>
                    </a:moveTo>
                    <a:cubicBezTo>
                      <a:pt x="2477" y="0"/>
                      <a:pt x="2400" y="39"/>
                      <a:pt x="2332" y="39"/>
                    </a:cubicBezTo>
                    <a:cubicBezTo>
                      <a:pt x="1565" y="68"/>
                      <a:pt x="798" y="9"/>
                      <a:pt x="1" y="157"/>
                    </a:cubicBezTo>
                    <a:cubicBezTo>
                      <a:pt x="365" y="703"/>
                      <a:pt x="953" y="990"/>
                      <a:pt x="1492" y="990"/>
                    </a:cubicBezTo>
                    <a:cubicBezTo>
                      <a:pt x="1913" y="990"/>
                      <a:pt x="2306" y="815"/>
                      <a:pt x="2539" y="452"/>
                    </a:cubicBezTo>
                    <a:cubicBezTo>
                      <a:pt x="2627" y="363"/>
                      <a:pt x="2716" y="245"/>
                      <a:pt x="2657" y="98"/>
                    </a:cubicBezTo>
                    <a:cubicBezTo>
                      <a:pt x="2631" y="22"/>
                      <a:pt x="2590" y="0"/>
                      <a:pt x="2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2"/>
              <p:cNvSpPr/>
              <p:nvPr/>
            </p:nvSpPr>
            <p:spPr>
              <a:xfrm>
                <a:off x="2881975" y="1629225"/>
                <a:ext cx="52400" cy="17025"/>
              </a:xfrm>
              <a:custGeom>
                <a:avLst/>
                <a:gdLst/>
                <a:ahLst/>
                <a:cxnLst/>
                <a:rect l="l" t="t" r="r" b="b"/>
                <a:pathLst>
                  <a:path w="2096" h="681" extrusionOk="0">
                    <a:moveTo>
                      <a:pt x="1692" y="0"/>
                    </a:moveTo>
                    <a:cubicBezTo>
                      <a:pt x="1659" y="0"/>
                      <a:pt x="1626" y="1"/>
                      <a:pt x="1594" y="1"/>
                    </a:cubicBezTo>
                    <a:cubicBezTo>
                      <a:pt x="1210" y="1"/>
                      <a:pt x="827" y="30"/>
                      <a:pt x="473" y="60"/>
                    </a:cubicBezTo>
                    <a:cubicBezTo>
                      <a:pt x="207" y="60"/>
                      <a:pt x="1" y="89"/>
                      <a:pt x="1" y="384"/>
                    </a:cubicBezTo>
                    <a:cubicBezTo>
                      <a:pt x="26" y="659"/>
                      <a:pt x="220" y="680"/>
                      <a:pt x="422" y="680"/>
                    </a:cubicBezTo>
                    <a:cubicBezTo>
                      <a:pt x="458" y="680"/>
                      <a:pt x="495" y="679"/>
                      <a:pt x="532" y="679"/>
                    </a:cubicBezTo>
                    <a:cubicBezTo>
                      <a:pt x="886" y="679"/>
                      <a:pt x="1240" y="679"/>
                      <a:pt x="1624" y="650"/>
                    </a:cubicBezTo>
                    <a:cubicBezTo>
                      <a:pt x="1860" y="620"/>
                      <a:pt x="2096" y="620"/>
                      <a:pt x="2096" y="296"/>
                    </a:cubicBezTo>
                    <a:cubicBezTo>
                      <a:pt x="2071" y="21"/>
                      <a:pt x="1877" y="0"/>
                      <a:pt x="1692"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2"/>
              <p:cNvSpPr/>
              <p:nvPr/>
            </p:nvSpPr>
            <p:spPr>
              <a:xfrm>
                <a:off x="2973450" y="1627750"/>
                <a:ext cx="39125" cy="17000"/>
              </a:xfrm>
              <a:custGeom>
                <a:avLst/>
                <a:gdLst/>
                <a:ahLst/>
                <a:cxnLst/>
                <a:rect l="l" t="t" r="r" b="b"/>
                <a:pathLst>
                  <a:path w="1565" h="680" extrusionOk="0">
                    <a:moveTo>
                      <a:pt x="1210" y="1"/>
                    </a:moveTo>
                    <a:cubicBezTo>
                      <a:pt x="915" y="1"/>
                      <a:pt x="650" y="30"/>
                      <a:pt x="355" y="30"/>
                    </a:cubicBezTo>
                    <a:cubicBezTo>
                      <a:pt x="148" y="60"/>
                      <a:pt x="1" y="148"/>
                      <a:pt x="30" y="384"/>
                    </a:cubicBezTo>
                    <a:cubicBezTo>
                      <a:pt x="30" y="620"/>
                      <a:pt x="207" y="650"/>
                      <a:pt x="384" y="679"/>
                    </a:cubicBezTo>
                    <a:cubicBezTo>
                      <a:pt x="650" y="679"/>
                      <a:pt x="945" y="679"/>
                      <a:pt x="1210" y="650"/>
                    </a:cubicBezTo>
                    <a:cubicBezTo>
                      <a:pt x="1417" y="620"/>
                      <a:pt x="1564" y="532"/>
                      <a:pt x="1564" y="296"/>
                    </a:cubicBezTo>
                    <a:cubicBezTo>
                      <a:pt x="1535" y="89"/>
                      <a:pt x="1387" y="1"/>
                      <a:pt x="1210"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2"/>
              <p:cNvSpPr/>
              <p:nvPr/>
            </p:nvSpPr>
            <p:spPr>
              <a:xfrm>
                <a:off x="2945425" y="1688250"/>
                <a:ext cx="24900" cy="35125"/>
              </a:xfrm>
              <a:custGeom>
                <a:avLst/>
                <a:gdLst/>
                <a:ahLst/>
                <a:cxnLst/>
                <a:rect l="l" t="t" r="r" b="b"/>
                <a:pathLst>
                  <a:path w="996" h="1405" extrusionOk="0">
                    <a:moveTo>
                      <a:pt x="797" y="0"/>
                    </a:moveTo>
                    <a:cubicBezTo>
                      <a:pt x="590" y="177"/>
                      <a:pt x="620" y="354"/>
                      <a:pt x="649" y="502"/>
                    </a:cubicBezTo>
                    <a:cubicBezTo>
                      <a:pt x="730" y="850"/>
                      <a:pt x="713" y="1100"/>
                      <a:pt x="336" y="1100"/>
                    </a:cubicBezTo>
                    <a:cubicBezTo>
                      <a:pt x="297" y="1100"/>
                      <a:pt x="254" y="1098"/>
                      <a:pt x="207" y="1092"/>
                    </a:cubicBezTo>
                    <a:cubicBezTo>
                      <a:pt x="192" y="1087"/>
                      <a:pt x="176" y="1085"/>
                      <a:pt x="159" y="1085"/>
                    </a:cubicBezTo>
                    <a:cubicBezTo>
                      <a:pt x="81" y="1085"/>
                      <a:pt x="0" y="1142"/>
                      <a:pt x="0" y="1240"/>
                    </a:cubicBezTo>
                    <a:cubicBezTo>
                      <a:pt x="0" y="1387"/>
                      <a:pt x="118" y="1387"/>
                      <a:pt x="236" y="1387"/>
                    </a:cubicBezTo>
                    <a:cubicBezTo>
                      <a:pt x="293" y="1399"/>
                      <a:pt x="348" y="1404"/>
                      <a:pt x="400" y="1404"/>
                    </a:cubicBezTo>
                    <a:cubicBezTo>
                      <a:pt x="756" y="1404"/>
                      <a:pt x="996" y="1150"/>
                      <a:pt x="945" y="738"/>
                    </a:cubicBezTo>
                    <a:cubicBezTo>
                      <a:pt x="915" y="502"/>
                      <a:pt x="915" y="266"/>
                      <a:pt x="79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2"/>
              <p:cNvSpPr/>
              <p:nvPr/>
            </p:nvSpPr>
            <p:spPr>
              <a:xfrm>
                <a:off x="2901150" y="1668975"/>
                <a:ext cx="17000" cy="17075"/>
              </a:xfrm>
              <a:custGeom>
                <a:avLst/>
                <a:gdLst/>
                <a:ahLst/>
                <a:cxnLst/>
                <a:rect l="l" t="t" r="r" b="b"/>
                <a:pathLst>
                  <a:path w="680" h="683" extrusionOk="0">
                    <a:moveTo>
                      <a:pt x="333" y="0"/>
                    </a:moveTo>
                    <a:cubicBezTo>
                      <a:pt x="158" y="0"/>
                      <a:pt x="55" y="140"/>
                      <a:pt x="1" y="329"/>
                    </a:cubicBezTo>
                    <a:cubicBezTo>
                      <a:pt x="30" y="535"/>
                      <a:pt x="148" y="683"/>
                      <a:pt x="355" y="683"/>
                    </a:cubicBezTo>
                    <a:cubicBezTo>
                      <a:pt x="561" y="683"/>
                      <a:pt x="680" y="565"/>
                      <a:pt x="680" y="329"/>
                    </a:cubicBezTo>
                    <a:cubicBezTo>
                      <a:pt x="680" y="122"/>
                      <a:pt x="561" y="34"/>
                      <a:pt x="384" y="4"/>
                    </a:cubicBezTo>
                    <a:cubicBezTo>
                      <a:pt x="367" y="2"/>
                      <a:pt x="350" y="0"/>
                      <a:pt x="333"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2"/>
              <p:cNvSpPr/>
              <p:nvPr/>
            </p:nvSpPr>
            <p:spPr>
              <a:xfrm>
                <a:off x="2979350" y="1668325"/>
                <a:ext cx="17725" cy="17000"/>
              </a:xfrm>
              <a:custGeom>
                <a:avLst/>
                <a:gdLst/>
                <a:ahLst/>
                <a:cxnLst/>
                <a:rect l="l" t="t" r="r" b="b"/>
                <a:pathLst>
                  <a:path w="709" h="680" extrusionOk="0">
                    <a:moveTo>
                      <a:pt x="384" y="1"/>
                    </a:moveTo>
                    <a:cubicBezTo>
                      <a:pt x="178" y="1"/>
                      <a:pt x="30" y="119"/>
                      <a:pt x="30" y="325"/>
                    </a:cubicBezTo>
                    <a:cubicBezTo>
                      <a:pt x="1" y="561"/>
                      <a:pt x="119" y="679"/>
                      <a:pt x="355" y="679"/>
                    </a:cubicBezTo>
                    <a:cubicBezTo>
                      <a:pt x="532" y="679"/>
                      <a:pt x="650" y="561"/>
                      <a:pt x="679" y="384"/>
                    </a:cubicBezTo>
                    <a:cubicBezTo>
                      <a:pt x="709" y="178"/>
                      <a:pt x="591" y="30"/>
                      <a:pt x="384"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2"/>
              <p:cNvSpPr/>
              <p:nvPr/>
            </p:nvSpPr>
            <p:spPr>
              <a:xfrm>
                <a:off x="2459275" y="2491575"/>
                <a:ext cx="736250" cy="1544525"/>
              </a:xfrm>
              <a:custGeom>
                <a:avLst/>
                <a:gdLst/>
                <a:ahLst/>
                <a:cxnLst/>
                <a:rect l="l" t="t" r="r" b="b"/>
                <a:pathLst>
                  <a:path w="29450" h="61781" extrusionOk="0">
                    <a:moveTo>
                      <a:pt x="27030" y="1"/>
                    </a:moveTo>
                    <a:lnTo>
                      <a:pt x="15315" y="296"/>
                    </a:lnTo>
                    <a:cubicBezTo>
                      <a:pt x="14519" y="3188"/>
                      <a:pt x="13456" y="6020"/>
                      <a:pt x="12158" y="8676"/>
                    </a:cubicBezTo>
                    <a:cubicBezTo>
                      <a:pt x="10830" y="11450"/>
                      <a:pt x="9030" y="14637"/>
                      <a:pt x="6256" y="16200"/>
                    </a:cubicBezTo>
                    <a:lnTo>
                      <a:pt x="9207" y="31544"/>
                    </a:lnTo>
                    <a:cubicBezTo>
                      <a:pt x="9207" y="31544"/>
                      <a:pt x="6729" y="33964"/>
                      <a:pt x="4191" y="41783"/>
                    </a:cubicBezTo>
                    <a:cubicBezTo>
                      <a:pt x="3837" y="42934"/>
                      <a:pt x="3512" y="44085"/>
                      <a:pt x="3247" y="45265"/>
                    </a:cubicBezTo>
                    <a:lnTo>
                      <a:pt x="1" y="59399"/>
                    </a:lnTo>
                    <a:cubicBezTo>
                      <a:pt x="1" y="59399"/>
                      <a:pt x="1250" y="61780"/>
                      <a:pt x="3844" y="61780"/>
                    </a:cubicBezTo>
                    <a:cubicBezTo>
                      <a:pt x="4439" y="61780"/>
                      <a:pt x="5105" y="61655"/>
                      <a:pt x="5843" y="61347"/>
                    </a:cubicBezTo>
                    <a:lnTo>
                      <a:pt x="16555" y="42580"/>
                    </a:lnTo>
                    <a:lnTo>
                      <a:pt x="16525" y="42698"/>
                    </a:lnTo>
                    <a:lnTo>
                      <a:pt x="16997" y="60373"/>
                    </a:lnTo>
                    <a:cubicBezTo>
                      <a:pt x="18515" y="61185"/>
                      <a:pt x="20137" y="61429"/>
                      <a:pt x="21538" y="61429"/>
                    </a:cubicBezTo>
                    <a:cubicBezTo>
                      <a:pt x="23649" y="61429"/>
                      <a:pt x="25259" y="60874"/>
                      <a:pt x="25259" y="60874"/>
                    </a:cubicBezTo>
                    <a:lnTo>
                      <a:pt x="27826" y="32164"/>
                    </a:lnTo>
                    <a:cubicBezTo>
                      <a:pt x="28918" y="26794"/>
                      <a:pt x="29361" y="22043"/>
                      <a:pt x="29449" y="17941"/>
                    </a:cubicBezTo>
                    <a:cubicBezTo>
                      <a:pt x="29066" y="17705"/>
                      <a:pt x="28741" y="17292"/>
                      <a:pt x="28653" y="16673"/>
                    </a:cubicBezTo>
                    <a:cubicBezTo>
                      <a:pt x="28121" y="12925"/>
                      <a:pt x="27354" y="9207"/>
                      <a:pt x="26410" y="5548"/>
                    </a:cubicBezTo>
                    <a:cubicBezTo>
                      <a:pt x="26092" y="4305"/>
                      <a:pt x="27049" y="3600"/>
                      <a:pt x="28059" y="3600"/>
                    </a:cubicBezTo>
                    <a:cubicBezTo>
                      <a:pt x="28080" y="3600"/>
                      <a:pt x="28101" y="3600"/>
                      <a:pt x="28121" y="3601"/>
                    </a:cubicBezTo>
                    <a:cubicBezTo>
                      <a:pt x="27561" y="1240"/>
                      <a:pt x="27030" y="1"/>
                      <a:pt x="27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2"/>
              <p:cNvSpPr/>
              <p:nvPr/>
            </p:nvSpPr>
            <p:spPr>
              <a:xfrm>
                <a:off x="2764675" y="2400550"/>
                <a:ext cx="298050" cy="33525"/>
              </a:xfrm>
              <a:custGeom>
                <a:avLst/>
                <a:gdLst/>
                <a:ahLst/>
                <a:cxnLst/>
                <a:rect l="l" t="t" r="r" b="b"/>
                <a:pathLst>
                  <a:path w="11922" h="1341" extrusionOk="0">
                    <a:moveTo>
                      <a:pt x="11746" y="1"/>
                    </a:moveTo>
                    <a:cubicBezTo>
                      <a:pt x="11701" y="1"/>
                      <a:pt x="11659" y="23"/>
                      <a:pt x="11627" y="71"/>
                    </a:cubicBezTo>
                    <a:cubicBezTo>
                      <a:pt x="11007" y="809"/>
                      <a:pt x="8263" y="898"/>
                      <a:pt x="6788" y="927"/>
                    </a:cubicBezTo>
                    <a:cubicBezTo>
                      <a:pt x="6581" y="957"/>
                      <a:pt x="6375" y="957"/>
                      <a:pt x="6227" y="957"/>
                    </a:cubicBezTo>
                    <a:lnTo>
                      <a:pt x="6168" y="957"/>
                    </a:lnTo>
                    <a:cubicBezTo>
                      <a:pt x="5558" y="986"/>
                      <a:pt x="4876" y="1016"/>
                      <a:pt x="4178" y="1016"/>
                    </a:cubicBezTo>
                    <a:cubicBezTo>
                      <a:pt x="2781" y="1016"/>
                      <a:pt x="1319" y="898"/>
                      <a:pt x="237" y="426"/>
                    </a:cubicBezTo>
                    <a:cubicBezTo>
                      <a:pt x="222" y="418"/>
                      <a:pt x="206" y="415"/>
                      <a:pt x="188" y="415"/>
                    </a:cubicBezTo>
                    <a:cubicBezTo>
                      <a:pt x="136" y="415"/>
                      <a:pt x="75" y="448"/>
                      <a:pt x="30" y="514"/>
                    </a:cubicBezTo>
                    <a:cubicBezTo>
                      <a:pt x="1" y="603"/>
                      <a:pt x="30" y="691"/>
                      <a:pt x="119" y="721"/>
                    </a:cubicBezTo>
                    <a:cubicBezTo>
                      <a:pt x="1240" y="1222"/>
                      <a:pt x="2745" y="1340"/>
                      <a:pt x="4191" y="1340"/>
                    </a:cubicBezTo>
                    <a:cubicBezTo>
                      <a:pt x="4870" y="1340"/>
                      <a:pt x="5578" y="1311"/>
                      <a:pt x="6168" y="1281"/>
                    </a:cubicBezTo>
                    <a:lnTo>
                      <a:pt x="6257" y="1281"/>
                    </a:lnTo>
                    <a:cubicBezTo>
                      <a:pt x="6404" y="1252"/>
                      <a:pt x="6581" y="1252"/>
                      <a:pt x="6788" y="1252"/>
                    </a:cubicBezTo>
                    <a:cubicBezTo>
                      <a:pt x="8440" y="1222"/>
                      <a:pt x="11155" y="1134"/>
                      <a:pt x="11892" y="249"/>
                    </a:cubicBezTo>
                    <a:cubicBezTo>
                      <a:pt x="11922" y="190"/>
                      <a:pt x="11922" y="101"/>
                      <a:pt x="11863" y="42"/>
                    </a:cubicBezTo>
                    <a:cubicBezTo>
                      <a:pt x="11823" y="15"/>
                      <a:pt x="11783" y="1"/>
                      <a:pt x="11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2"/>
              <p:cNvSpPr/>
              <p:nvPr/>
            </p:nvSpPr>
            <p:spPr>
              <a:xfrm>
                <a:off x="2706400" y="2464300"/>
                <a:ext cx="140925" cy="140175"/>
              </a:xfrm>
              <a:custGeom>
                <a:avLst/>
                <a:gdLst/>
                <a:ahLst/>
                <a:cxnLst/>
                <a:rect l="l" t="t" r="r" b="b"/>
                <a:pathLst>
                  <a:path w="5637" h="5607" extrusionOk="0">
                    <a:moveTo>
                      <a:pt x="5489" y="0"/>
                    </a:moveTo>
                    <a:cubicBezTo>
                      <a:pt x="5401" y="0"/>
                      <a:pt x="5342" y="59"/>
                      <a:pt x="5342" y="148"/>
                    </a:cubicBezTo>
                    <a:cubicBezTo>
                      <a:pt x="5312" y="1800"/>
                      <a:pt x="4486" y="4013"/>
                      <a:pt x="3011" y="4898"/>
                    </a:cubicBezTo>
                    <a:cubicBezTo>
                      <a:pt x="2583" y="5149"/>
                      <a:pt x="2140" y="5275"/>
                      <a:pt x="1683" y="5275"/>
                    </a:cubicBezTo>
                    <a:cubicBezTo>
                      <a:pt x="1225" y="5275"/>
                      <a:pt x="753" y="5149"/>
                      <a:pt x="266" y="4898"/>
                    </a:cubicBezTo>
                    <a:cubicBezTo>
                      <a:pt x="243" y="4890"/>
                      <a:pt x="219" y="4887"/>
                      <a:pt x="196" y="4887"/>
                    </a:cubicBezTo>
                    <a:cubicBezTo>
                      <a:pt x="133" y="4887"/>
                      <a:pt x="74" y="4914"/>
                      <a:pt x="30" y="4957"/>
                    </a:cubicBezTo>
                    <a:cubicBezTo>
                      <a:pt x="1" y="5046"/>
                      <a:pt x="30" y="5134"/>
                      <a:pt x="119" y="5193"/>
                    </a:cubicBezTo>
                    <a:cubicBezTo>
                      <a:pt x="650" y="5459"/>
                      <a:pt x="1181" y="5606"/>
                      <a:pt x="1683" y="5606"/>
                    </a:cubicBezTo>
                    <a:cubicBezTo>
                      <a:pt x="2214" y="5606"/>
                      <a:pt x="2716" y="5459"/>
                      <a:pt x="3158" y="5164"/>
                    </a:cubicBezTo>
                    <a:cubicBezTo>
                      <a:pt x="4752" y="4220"/>
                      <a:pt x="5607" y="1889"/>
                      <a:pt x="5637" y="148"/>
                    </a:cubicBezTo>
                    <a:cubicBezTo>
                      <a:pt x="5637" y="59"/>
                      <a:pt x="5578" y="0"/>
                      <a:pt x="5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2"/>
              <p:cNvSpPr/>
              <p:nvPr/>
            </p:nvSpPr>
            <p:spPr>
              <a:xfrm>
                <a:off x="3048700" y="2440500"/>
                <a:ext cx="85600" cy="123400"/>
              </a:xfrm>
              <a:custGeom>
                <a:avLst/>
                <a:gdLst/>
                <a:ahLst/>
                <a:cxnLst/>
                <a:rect l="l" t="t" r="r" b="b"/>
                <a:pathLst>
                  <a:path w="3424" h="4936" extrusionOk="0">
                    <a:moveTo>
                      <a:pt x="194" y="0"/>
                    </a:moveTo>
                    <a:cubicBezTo>
                      <a:pt x="179" y="0"/>
                      <a:pt x="164" y="3"/>
                      <a:pt x="148" y="8"/>
                    </a:cubicBezTo>
                    <a:cubicBezTo>
                      <a:pt x="59" y="8"/>
                      <a:pt x="0" y="96"/>
                      <a:pt x="30" y="185"/>
                    </a:cubicBezTo>
                    <a:lnTo>
                      <a:pt x="118" y="539"/>
                    </a:lnTo>
                    <a:cubicBezTo>
                      <a:pt x="384" y="1896"/>
                      <a:pt x="827" y="3962"/>
                      <a:pt x="1948" y="4670"/>
                    </a:cubicBezTo>
                    <a:cubicBezTo>
                      <a:pt x="2243" y="4847"/>
                      <a:pt x="2538" y="4936"/>
                      <a:pt x="2833" y="4936"/>
                    </a:cubicBezTo>
                    <a:cubicBezTo>
                      <a:pt x="2981" y="4936"/>
                      <a:pt x="3128" y="4906"/>
                      <a:pt x="3305" y="4877"/>
                    </a:cubicBezTo>
                    <a:cubicBezTo>
                      <a:pt x="3394" y="4847"/>
                      <a:pt x="3423" y="4759"/>
                      <a:pt x="3423" y="4670"/>
                    </a:cubicBezTo>
                    <a:cubicBezTo>
                      <a:pt x="3394" y="4582"/>
                      <a:pt x="3305" y="4552"/>
                      <a:pt x="3217" y="4552"/>
                    </a:cubicBezTo>
                    <a:cubicBezTo>
                      <a:pt x="3075" y="4592"/>
                      <a:pt x="2940" y="4612"/>
                      <a:pt x="2811" y="4612"/>
                    </a:cubicBezTo>
                    <a:cubicBezTo>
                      <a:pt x="2564" y="4612"/>
                      <a:pt x="2338" y="4540"/>
                      <a:pt x="2125" y="4404"/>
                    </a:cubicBezTo>
                    <a:cubicBezTo>
                      <a:pt x="1092" y="3755"/>
                      <a:pt x="679" y="1719"/>
                      <a:pt x="413" y="480"/>
                    </a:cubicBezTo>
                    <a:cubicBezTo>
                      <a:pt x="384" y="362"/>
                      <a:pt x="354" y="244"/>
                      <a:pt x="325" y="126"/>
                    </a:cubicBezTo>
                    <a:cubicBezTo>
                      <a:pt x="325" y="53"/>
                      <a:pt x="265"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2"/>
              <p:cNvSpPr/>
              <p:nvPr/>
            </p:nvSpPr>
            <p:spPr>
              <a:xfrm>
                <a:off x="2645925" y="1854225"/>
                <a:ext cx="515650" cy="550600"/>
              </a:xfrm>
              <a:custGeom>
                <a:avLst/>
                <a:gdLst/>
                <a:ahLst/>
                <a:cxnLst/>
                <a:rect l="l" t="t" r="r" b="b"/>
                <a:pathLst>
                  <a:path w="20626" h="22024" extrusionOk="0">
                    <a:moveTo>
                      <a:pt x="15049" y="1"/>
                    </a:moveTo>
                    <a:cubicBezTo>
                      <a:pt x="14046" y="207"/>
                      <a:pt x="12954" y="414"/>
                      <a:pt x="11803" y="561"/>
                    </a:cubicBezTo>
                    <a:cubicBezTo>
                      <a:pt x="10193" y="758"/>
                      <a:pt x="8683" y="837"/>
                      <a:pt x="7283" y="837"/>
                    </a:cubicBezTo>
                    <a:cubicBezTo>
                      <a:pt x="6171" y="837"/>
                      <a:pt x="5128" y="787"/>
                      <a:pt x="4161" y="709"/>
                    </a:cubicBezTo>
                    <a:lnTo>
                      <a:pt x="3040" y="1151"/>
                    </a:lnTo>
                    <a:cubicBezTo>
                      <a:pt x="5282" y="3158"/>
                      <a:pt x="4367" y="6020"/>
                      <a:pt x="3984" y="7643"/>
                    </a:cubicBezTo>
                    <a:cubicBezTo>
                      <a:pt x="3394" y="10299"/>
                      <a:pt x="0" y="11508"/>
                      <a:pt x="443" y="12836"/>
                    </a:cubicBezTo>
                    <a:cubicBezTo>
                      <a:pt x="649" y="13456"/>
                      <a:pt x="4397" y="20685"/>
                      <a:pt x="4987" y="21128"/>
                    </a:cubicBezTo>
                    <a:cubicBezTo>
                      <a:pt x="5774" y="21683"/>
                      <a:pt x="8029" y="22023"/>
                      <a:pt x="10409" y="22023"/>
                    </a:cubicBezTo>
                    <a:cubicBezTo>
                      <a:pt x="13470" y="22023"/>
                      <a:pt x="16736" y="21460"/>
                      <a:pt x="17351" y="20066"/>
                    </a:cubicBezTo>
                    <a:cubicBezTo>
                      <a:pt x="19062" y="16230"/>
                      <a:pt x="20626" y="12010"/>
                      <a:pt x="19800" y="8941"/>
                    </a:cubicBezTo>
                    <a:cubicBezTo>
                      <a:pt x="18295" y="4604"/>
                      <a:pt x="15875" y="325"/>
                      <a:pt x="15875" y="325"/>
                    </a:cubicBezTo>
                    <a:lnTo>
                      <a:pt x="15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2"/>
              <p:cNvSpPr/>
              <p:nvPr/>
            </p:nvSpPr>
            <p:spPr>
              <a:xfrm>
                <a:off x="2569950" y="1850550"/>
                <a:ext cx="330500" cy="1277150"/>
              </a:xfrm>
              <a:custGeom>
                <a:avLst/>
                <a:gdLst/>
                <a:ahLst/>
                <a:cxnLst/>
                <a:rect l="l" t="t" r="r" b="b"/>
                <a:pathLst>
                  <a:path w="13220" h="51086" extrusionOk="0">
                    <a:moveTo>
                      <a:pt x="9442" y="0"/>
                    </a:moveTo>
                    <a:cubicBezTo>
                      <a:pt x="620" y="2302"/>
                      <a:pt x="1918" y="7052"/>
                      <a:pt x="1918" y="7052"/>
                    </a:cubicBezTo>
                    <a:lnTo>
                      <a:pt x="3895" y="22396"/>
                    </a:lnTo>
                    <a:lnTo>
                      <a:pt x="0" y="49366"/>
                    </a:lnTo>
                    <a:cubicBezTo>
                      <a:pt x="0" y="49366"/>
                      <a:pt x="3440" y="51086"/>
                      <a:pt x="8770" y="51086"/>
                    </a:cubicBezTo>
                    <a:cubicBezTo>
                      <a:pt x="8981" y="51086"/>
                      <a:pt x="9196" y="51083"/>
                      <a:pt x="9413" y="51077"/>
                    </a:cubicBezTo>
                    <a:lnTo>
                      <a:pt x="10918" y="21747"/>
                    </a:lnTo>
                    <a:lnTo>
                      <a:pt x="13219" y="8321"/>
                    </a:lnTo>
                    <a:cubicBezTo>
                      <a:pt x="11154" y="2007"/>
                      <a:pt x="9442" y="0"/>
                      <a:pt x="9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2"/>
              <p:cNvSpPr/>
              <p:nvPr/>
            </p:nvSpPr>
            <p:spPr>
              <a:xfrm>
                <a:off x="2969025" y="1838000"/>
                <a:ext cx="241250" cy="1272525"/>
              </a:xfrm>
              <a:custGeom>
                <a:avLst/>
                <a:gdLst/>
                <a:ahLst/>
                <a:cxnLst/>
                <a:rect l="l" t="t" r="r" b="b"/>
                <a:pathLst>
                  <a:path w="9650" h="50901" extrusionOk="0">
                    <a:moveTo>
                      <a:pt x="1" y="0"/>
                    </a:moveTo>
                    <a:lnTo>
                      <a:pt x="1830" y="8380"/>
                    </a:lnTo>
                    <a:lnTo>
                      <a:pt x="886" y="22426"/>
                    </a:lnTo>
                    <a:lnTo>
                      <a:pt x="2450" y="50901"/>
                    </a:lnTo>
                    <a:cubicBezTo>
                      <a:pt x="2450" y="50901"/>
                      <a:pt x="7348" y="50723"/>
                      <a:pt x="9649" y="49779"/>
                    </a:cubicBezTo>
                    <a:cubicBezTo>
                      <a:pt x="9207" y="36088"/>
                      <a:pt x="6463" y="21157"/>
                      <a:pt x="6463" y="21157"/>
                    </a:cubicBezTo>
                    <a:lnTo>
                      <a:pt x="7318" y="11449"/>
                    </a:lnTo>
                    <a:cubicBezTo>
                      <a:pt x="7466" y="7200"/>
                      <a:pt x="2951" y="974"/>
                      <a:pt x="2951" y="974"/>
                    </a:cubicBezTo>
                    <a:cubicBezTo>
                      <a:pt x="1624" y="295"/>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2"/>
              <p:cNvSpPr/>
              <p:nvPr/>
            </p:nvSpPr>
            <p:spPr>
              <a:xfrm>
                <a:off x="2639275" y="2800375"/>
                <a:ext cx="170425" cy="40900"/>
              </a:xfrm>
              <a:custGeom>
                <a:avLst/>
                <a:gdLst/>
                <a:ahLst/>
                <a:cxnLst/>
                <a:rect l="l" t="t" r="r" b="b"/>
                <a:pathLst>
                  <a:path w="6817" h="1636" extrusionOk="0">
                    <a:moveTo>
                      <a:pt x="196" y="1"/>
                    </a:moveTo>
                    <a:cubicBezTo>
                      <a:pt x="135" y="1"/>
                      <a:pt x="81" y="28"/>
                      <a:pt x="60" y="71"/>
                    </a:cubicBezTo>
                    <a:cubicBezTo>
                      <a:pt x="1" y="160"/>
                      <a:pt x="30" y="248"/>
                      <a:pt x="119" y="308"/>
                    </a:cubicBezTo>
                    <a:cubicBezTo>
                      <a:pt x="1004" y="780"/>
                      <a:pt x="2096" y="957"/>
                      <a:pt x="3128" y="1134"/>
                    </a:cubicBezTo>
                    <a:cubicBezTo>
                      <a:pt x="3306" y="1134"/>
                      <a:pt x="3453" y="1163"/>
                      <a:pt x="3630" y="1193"/>
                    </a:cubicBezTo>
                    <a:cubicBezTo>
                      <a:pt x="3925" y="1252"/>
                      <a:pt x="4220" y="1281"/>
                      <a:pt x="4486" y="1311"/>
                    </a:cubicBezTo>
                    <a:cubicBezTo>
                      <a:pt x="4751" y="1340"/>
                      <a:pt x="5017" y="1370"/>
                      <a:pt x="5312" y="1429"/>
                    </a:cubicBezTo>
                    <a:cubicBezTo>
                      <a:pt x="5401" y="1429"/>
                      <a:pt x="5548" y="1458"/>
                      <a:pt x="5696" y="1488"/>
                    </a:cubicBezTo>
                    <a:cubicBezTo>
                      <a:pt x="6227" y="1576"/>
                      <a:pt x="6492" y="1635"/>
                      <a:pt x="6640" y="1635"/>
                    </a:cubicBezTo>
                    <a:cubicBezTo>
                      <a:pt x="6758" y="1635"/>
                      <a:pt x="6758" y="1576"/>
                      <a:pt x="6787" y="1517"/>
                    </a:cubicBezTo>
                    <a:cubicBezTo>
                      <a:pt x="6787" y="1488"/>
                      <a:pt x="6817" y="1370"/>
                      <a:pt x="6640" y="1311"/>
                    </a:cubicBezTo>
                    <a:lnTo>
                      <a:pt x="6551" y="1311"/>
                    </a:lnTo>
                    <a:cubicBezTo>
                      <a:pt x="6374" y="1281"/>
                      <a:pt x="5991" y="1222"/>
                      <a:pt x="5755" y="1193"/>
                    </a:cubicBezTo>
                    <a:cubicBezTo>
                      <a:pt x="5578" y="1163"/>
                      <a:pt x="5430" y="1134"/>
                      <a:pt x="5342" y="1104"/>
                    </a:cubicBezTo>
                    <a:cubicBezTo>
                      <a:pt x="5076" y="1075"/>
                      <a:pt x="4810" y="1045"/>
                      <a:pt x="4545" y="1016"/>
                    </a:cubicBezTo>
                    <a:cubicBezTo>
                      <a:pt x="4250" y="957"/>
                      <a:pt x="3955" y="927"/>
                      <a:pt x="3660" y="898"/>
                    </a:cubicBezTo>
                    <a:cubicBezTo>
                      <a:pt x="3512" y="868"/>
                      <a:pt x="3335" y="839"/>
                      <a:pt x="3188" y="809"/>
                    </a:cubicBezTo>
                    <a:cubicBezTo>
                      <a:pt x="2155" y="632"/>
                      <a:pt x="1122" y="485"/>
                      <a:pt x="266" y="12"/>
                    </a:cubicBezTo>
                    <a:cubicBezTo>
                      <a:pt x="243" y="5"/>
                      <a:pt x="219"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2"/>
              <p:cNvSpPr/>
              <p:nvPr/>
            </p:nvSpPr>
            <p:spPr>
              <a:xfrm>
                <a:off x="2610500" y="2836675"/>
                <a:ext cx="186675" cy="158775"/>
              </a:xfrm>
              <a:custGeom>
                <a:avLst/>
                <a:gdLst/>
                <a:ahLst/>
                <a:cxnLst/>
                <a:rect l="l" t="t" r="r" b="b"/>
                <a:pathLst>
                  <a:path w="7467" h="6351" extrusionOk="0">
                    <a:moveTo>
                      <a:pt x="684" y="1"/>
                    </a:moveTo>
                    <a:cubicBezTo>
                      <a:pt x="628" y="1"/>
                      <a:pt x="562" y="77"/>
                      <a:pt x="562" y="154"/>
                    </a:cubicBezTo>
                    <a:cubicBezTo>
                      <a:pt x="532" y="596"/>
                      <a:pt x="444" y="1098"/>
                      <a:pt x="325" y="1629"/>
                    </a:cubicBezTo>
                    <a:cubicBezTo>
                      <a:pt x="178" y="2485"/>
                      <a:pt x="1" y="3400"/>
                      <a:pt x="148" y="4196"/>
                    </a:cubicBezTo>
                    <a:cubicBezTo>
                      <a:pt x="414" y="5465"/>
                      <a:pt x="2125" y="5760"/>
                      <a:pt x="3040" y="5908"/>
                    </a:cubicBezTo>
                    <a:cubicBezTo>
                      <a:pt x="3188" y="5937"/>
                      <a:pt x="3394" y="5967"/>
                      <a:pt x="3630" y="6026"/>
                    </a:cubicBezTo>
                    <a:cubicBezTo>
                      <a:pt x="4486" y="6203"/>
                      <a:pt x="5283" y="6350"/>
                      <a:pt x="5902" y="6350"/>
                    </a:cubicBezTo>
                    <a:cubicBezTo>
                      <a:pt x="6286" y="6350"/>
                      <a:pt x="6611" y="6291"/>
                      <a:pt x="6788" y="6114"/>
                    </a:cubicBezTo>
                    <a:cubicBezTo>
                      <a:pt x="7378" y="5613"/>
                      <a:pt x="7466" y="2780"/>
                      <a:pt x="7437" y="2219"/>
                    </a:cubicBezTo>
                    <a:cubicBezTo>
                      <a:pt x="7407" y="2131"/>
                      <a:pt x="7348" y="2042"/>
                      <a:pt x="7260" y="2042"/>
                    </a:cubicBezTo>
                    <a:cubicBezTo>
                      <a:pt x="7171" y="2072"/>
                      <a:pt x="7112" y="2131"/>
                      <a:pt x="7112" y="2219"/>
                    </a:cubicBezTo>
                    <a:cubicBezTo>
                      <a:pt x="7142" y="3105"/>
                      <a:pt x="6994" y="5524"/>
                      <a:pt x="6581" y="5878"/>
                    </a:cubicBezTo>
                    <a:cubicBezTo>
                      <a:pt x="6462" y="5988"/>
                      <a:pt x="6224" y="6030"/>
                      <a:pt x="5926" y="6030"/>
                    </a:cubicBezTo>
                    <a:cubicBezTo>
                      <a:pt x="5262" y="6030"/>
                      <a:pt x="4300" y="5823"/>
                      <a:pt x="3689" y="5701"/>
                    </a:cubicBezTo>
                    <a:cubicBezTo>
                      <a:pt x="3453" y="5672"/>
                      <a:pt x="3247" y="5613"/>
                      <a:pt x="3099" y="5583"/>
                    </a:cubicBezTo>
                    <a:cubicBezTo>
                      <a:pt x="1830" y="5377"/>
                      <a:pt x="650" y="5052"/>
                      <a:pt x="473" y="4137"/>
                    </a:cubicBezTo>
                    <a:cubicBezTo>
                      <a:pt x="325" y="3400"/>
                      <a:pt x="503" y="2514"/>
                      <a:pt x="650" y="1688"/>
                    </a:cubicBezTo>
                    <a:cubicBezTo>
                      <a:pt x="768" y="1157"/>
                      <a:pt x="857" y="626"/>
                      <a:pt x="857" y="154"/>
                    </a:cubicBezTo>
                    <a:cubicBezTo>
                      <a:pt x="886" y="65"/>
                      <a:pt x="798" y="6"/>
                      <a:pt x="709" y="6"/>
                    </a:cubicBezTo>
                    <a:cubicBezTo>
                      <a:pt x="701" y="2"/>
                      <a:pt x="693" y="1"/>
                      <a:pt x="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2"/>
              <p:cNvSpPr/>
              <p:nvPr/>
            </p:nvSpPr>
            <p:spPr>
              <a:xfrm>
                <a:off x="3062700" y="2761200"/>
                <a:ext cx="122500" cy="45400"/>
              </a:xfrm>
              <a:custGeom>
                <a:avLst/>
                <a:gdLst/>
                <a:ahLst/>
                <a:cxnLst/>
                <a:rect l="l" t="t" r="r" b="b"/>
                <a:pathLst>
                  <a:path w="4900" h="1816" extrusionOk="0">
                    <a:moveTo>
                      <a:pt x="4722" y="1"/>
                    </a:moveTo>
                    <a:cubicBezTo>
                      <a:pt x="4678" y="1"/>
                      <a:pt x="4634" y="16"/>
                      <a:pt x="4604" y="45"/>
                    </a:cubicBezTo>
                    <a:cubicBezTo>
                      <a:pt x="3626" y="995"/>
                      <a:pt x="1562" y="1496"/>
                      <a:pt x="369" y="1496"/>
                    </a:cubicBezTo>
                    <a:cubicBezTo>
                      <a:pt x="303" y="1496"/>
                      <a:pt x="239" y="1494"/>
                      <a:pt x="178" y="1491"/>
                    </a:cubicBezTo>
                    <a:cubicBezTo>
                      <a:pt x="89" y="1491"/>
                      <a:pt x="1" y="1550"/>
                      <a:pt x="1" y="1638"/>
                    </a:cubicBezTo>
                    <a:cubicBezTo>
                      <a:pt x="1" y="1727"/>
                      <a:pt x="60" y="1815"/>
                      <a:pt x="149" y="1815"/>
                    </a:cubicBezTo>
                    <a:lnTo>
                      <a:pt x="385" y="1815"/>
                    </a:lnTo>
                    <a:cubicBezTo>
                      <a:pt x="1624" y="1815"/>
                      <a:pt x="3778" y="1314"/>
                      <a:pt x="4840" y="281"/>
                    </a:cubicBezTo>
                    <a:cubicBezTo>
                      <a:pt x="4899" y="222"/>
                      <a:pt x="4899" y="134"/>
                      <a:pt x="4840" y="45"/>
                    </a:cubicBezTo>
                    <a:cubicBezTo>
                      <a:pt x="4811" y="16"/>
                      <a:pt x="4766" y="1"/>
                      <a:pt x="4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2"/>
              <p:cNvSpPr/>
              <p:nvPr/>
            </p:nvSpPr>
            <p:spPr>
              <a:xfrm>
                <a:off x="3067150" y="2843575"/>
                <a:ext cx="142375" cy="119425"/>
              </a:xfrm>
              <a:custGeom>
                <a:avLst/>
                <a:gdLst/>
                <a:ahLst/>
                <a:cxnLst/>
                <a:rect l="l" t="t" r="r" b="b"/>
                <a:pathLst>
                  <a:path w="5695" h="4777" extrusionOk="0">
                    <a:moveTo>
                      <a:pt x="194" y="1"/>
                    </a:moveTo>
                    <a:cubicBezTo>
                      <a:pt x="170" y="1"/>
                      <a:pt x="144" y="8"/>
                      <a:pt x="118" y="25"/>
                    </a:cubicBezTo>
                    <a:cubicBezTo>
                      <a:pt x="30" y="55"/>
                      <a:pt x="0" y="143"/>
                      <a:pt x="30" y="232"/>
                    </a:cubicBezTo>
                    <a:cubicBezTo>
                      <a:pt x="207" y="616"/>
                      <a:pt x="325" y="1206"/>
                      <a:pt x="413" y="1825"/>
                    </a:cubicBezTo>
                    <a:cubicBezTo>
                      <a:pt x="590" y="3006"/>
                      <a:pt x="826" y="4363"/>
                      <a:pt x="1741" y="4658"/>
                    </a:cubicBezTo>
                    <a:cubicBezTo>
                      <a:pt x="1977" y="4747"/>
                      <a:pt x="2302" y="4776"/>
                      <a:pt x="2626" y="4776"/>
                    </a:cubicBezTo>
                    <a:cubicBezTo>
                      <a:pt x="3718" y="4776"/>
                      <a:pt x="5046" y="4422"/>
                      <a:pt x="5636" y="4009"/>
                    </a:cubicBezTo>
                    <a:cubicBezTo>
                      <a:pt x="5695" y="3950"/>
                      <a:pt x="5695" y="3861"/>
                      <a:pt x="5665" y="3773"/>
                    </a:cubicBezTo>
                    <a:cubicBezTo>
                      <a:pt x="5629" y="3736"/>
                      <a:pt x="5581" y="3711"/>
                      <a:pt x="5529" y="3711"/>
                    </a:cubicBezTo>
                    <a:cubicBezTo>
                      <a:pt x="5497" y="3711"/>
                      <a:pt x="5463" y="3721"/>
                      <a:pt x="5429" y="3743"/>
                    </a:cubicBezTo>
                    <a:cubicBezTo>
                      <a:pt x="4914" y="4147"/>
                      <a:pt x="3648" y="4465"/>
                      <a:pt x="2655" y="4465"/>
                    </a:cubicBezTo>
                    <a:cubicBezTo>
                      <a:pt x="2342" y="4465"/>
                      <a:pt x="2056" y="4434"/>
                      <a:pt x="1829" y="4363"/>
                    </a:cubicBezTo>
                    <a:cubicBezTo>
                      <a:pt x="1092" y="4127"/>
                      <a:pt x="915" y="2888"/>
                      <a:pt x="738" y="1766"/>
                    </a:cubicBezTo>
                    <a:cubicBezTo>
                      <a:pt x="620" y="1117"/>
                      <a:pt x="531" y="497"/>
                      <a:pt x="325" y="84"/>
                    </a:cubicBezTo>
                    <a:cubicBezTo>
                      <a:pt x="304" y="43"/>
                      <a:pt x="253"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2"/>
              <p:cNvSpPr/>
              <p:nvPr/>
            </p:nvSpPr>
            <p:spPr>
              <a:xfrm>
                <a:off x="2990425" y="1884475"/>
                <a:ext cx="73050" cy="540750"/>
              </a:xfrm>
              <a:custGeom>
                <a:avLst/>
                <a:gdLst/>
                <a:ahLst/>
                <a:cxnLst/>
                <a:rect l="l" t="t" r="r" b="b"/>
                <a:pathLst>
                  <a:path w="2922" h="21630" extrusionOk="0">
                    <a:moveTo>
                      <a:pt x="148" y="0"/>
                    </a:moveTo>
                    <a:cubicBezTo>
                      <a:pt x="59" y="0"/>
                      <a:pt x="0" y="89"/>
                      <a:pt x="0" y="177"/>
                    </a:cubicBezTo>
                    <a:cubicBezTo>
                      <a:pt x="30" y="413"/>
                      <a:pt x="384" y="1299"/>
                      <a:pt x="1033" y="2863"/>
                    </a:cubicBezTo>
                    <a:cubicBezTo>
                      <a:pt x="1653" y="4338"/>
                      <a:pt x="2567" y="6580"/>
                      <a:pt x="2538" y="6876"/>
                    </a:cubicBezTo>
                    <a:cubicBezTo>
                      <a:pt x="2390" y="7318"/>
                      <a:pt x="1564" y="7407"/>
                      <a:pt x="974" y="7466"/>
                    </a:cubicBezTo>
                    <a:lnTo>
                      <a:pt x="915" y="7466"/>
                    </a:lnTo>
                    <a:cubicBezTo>
                      <a:pt x="856" y="7466"/>
                      <a:pt x="797" y="7525"/>
                      <a:pt x="767" y="7554"/>
                    </a:cubicBezTo>
                    <a:cubicBezTo>
                      <a:pt x="738" y="7613"/>
                      <a:pt x="767" y="7672"/>
                      <a:pt x="797" y="7731"/>
                    </a:cubicBezTo>
                    <a:cubicBezTo>
                      <a:pt x="1033" y="8056"/>
                      <a:pt x="1358" y="8262"/>
                      <a:pt x="1653" y="8498"/>
                    </a:cubicBezTo>
                    <a:cubicBezTo>
                      <a:pt x="2125" y="8823"/>
                      <a:pt x="2508" y="9089"/>
                      <a:pt x="2538" y="9649"/>
                    </a:cubicBezTo>
                    <a:cubicBezTo>
                      <a:pt x="2567" y="12836"/>
                      <a:pt x="826" y="19298"/>
                      <a:pt x="295" y="20980"/>
                    </a:cubicBezTo>
                    <a:cubicBezTo>
                      <a:pt x="236" y="20980"/>
                      <a:pt x="207" y="21039"/>
                      <a:pt x="177" y="21098"/>
                    </a:cubicBezTo>
                    <a:cubicBezTo>
                      <a:pt x="118" y="21423"/>
                      <a:pt x="89" y="21511"/>
                      <a:pt x="177" y="21600"/>
                    </a:cubicBezTo>
                    <a:cubicBezTo>
                      <a:pt x="207" y="21600"/>
                      <a:pt x="266" y="21629"/>
                      <a:pt x="295" y="21629"/>
                    </a:cubicBezTo>
                    <a:lnTo>
                      <a:pt x="354" y="21600"/>
                    </a:lnTo>
                    <a:cubicBezTo>
                      <a:pt x="708" y="21452"/>
                      <a:pt x="2892" y="13072"/>
                      <a:pt x="2862" y="9649"/>
                    </a:cubicBezTo>
                    <a:cubicBezTo>
                      <a:pt x="2833" y="8941"/>
                      <a:pt x="2331" y="8587"/>
                      <a:pt x="1830" y="8233"/>
                    </a:cubicBezTo>
                    <a:cubicBezTo>
                      <a:pt x="1623" y="8085"/>
                      <a:pt x="1417" y="7938"/>
                      <a:pt x="1240" y="7761"/>
                    </a:cubicBezTo>
                    <a:cubicBezTo>
                      <a:pt x="1889" y="7672"/>
                      <a:pt x="2656" y="7525"/>
                      <a:pt x="2862" y="6964"/>
                    </a:cubicBezTo>
                    <a:cubicBezTo>
                      <a:pt x="2921" y="6699"/>
                      <a:pt x="2538" y="5636"/>
                      <a:pt x="1328" y="2745"/>
                    </a:cubicBezTo>
                    <a:cubicBezTo>
                      <a:pt x="856" y="1564"/>
                      <a:pt x="325" y="354"/>
                      <a:pt x="325" y="148"/>
                    </a:cubicBezTo>
                    <a:cubicBezTo>
                      <a:pt x="325" y="59"/>
                      <a:pt x="236"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2"/>
              <p:cNvSpPr/>
              <p:nvPr/>
            </p:nvSpPr>
            <p:spPr>
              <a:xfrm>
                <a:off x="2919600" y="1861600"/>
                <a:ext cx="417550" cy="735500"/>
              </a:xfrm>
              <a:custGeom>
                <a:avLst/>
                <a:gdLst/>
                <a:ahLst/>
                <a:cxnLst/>
                <a:rect l="l" t="t" r="r" b="b"/>
                <a:pathLst>
                  <a:path w="16702" h="29420" extrusionOk="0">
                    <a:moveTo>
                      <a:pt x="4515" y="1"/>
                    </a:moveTo>
                    <a:lnTo>
                      <a:pt x="4515" y="1"/>
                    </a:lnTo>
                    <a:cubicBezTo>
                      <a:pt x="7672" y="7289"/>
                      <a:pt x="7053" y="19298"/>
                      <a:pt x="7053" y="19298"/>
                    </a:cubicBezTo>
                    <a:lnTo>
                      <a:pt x="1" y="22220"/>
                    </a:lnTo>
                    <a:lnTo>
                      <a:pt x="1" y="29419"/>
                    </a:lnTo>
                    <a:cubicBezTo>
                      <a:pt x="9236" y="28357"/>
                      <a:pt x="14990" y="24698"/>
                      <a:pt x="14990" y="24698"/>
                    </a:cubicBezTo>
                    <a:cubicBezTo>
                      <a:pt x="16702" y="17026"/>
                      <a:pt x="11213" y="7466"/>
                      <a:pt x="11213" y="7466"/>
                    </a:cubicBezTo>
                    <a:cubicBezTo>
                      <a:pt x="8174" y="739"/>
                      <a:pt x="4515" y="1"/>
                      <a:pt x="4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2"/>
              <p:cNvSpPr/>
              <p:nvPr/>
            </p:nvSpPr>
            <p:spPr>
              <a:xfrm>
                <a:off x="3061975" y="2247400"/>
                <a:ext cx="119525" cy="191825"/>
              </a:xfrm>
              <a:custGeom>
                <a:avLst/>
                <a:gdLst/>
                <a:ahLst/>
                <a:cxnLst/>
                <a:rect l="l" t="t" r="r" b="b"/>
                <a:pathLst>
                  <a:path w="4781" h="7673" extrusionOk="0">
                    <a:moveTo>
                      <a:pt x="2892" y="1"/>
                    </a:moveTo>
                    <a:cubicBezTo>
                      <a:pt x="0" y="2332"/>
                      <a:pt x="945" y="4958"/>
                      <a:pt x="945" y="4958"/>
                    </a:cubicBezTo>
                    <a:lnTo>
                      <a:pt x="2155" y="7673"/>
                    </a:lnTo>
                    <a:cubicBezTo>
                      <a:pt x="4781" y="6197"/>
                      <a:pt x="2922" y="1270"/>
                      <a:pt x="2922" y="1270"/>
                    </a:cubicBezTo>
                    <a:lnTo>
                      <a:pt x="2892" y="1"/>
                    </a:ln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2"/>
              <p:cNvSpPr/>
              <p:nvPr/>
            </p:nvSpPr>
            <p:spPr>
              <a:xfrm>
                <a:off x="2578800" y="1866025"/>
                <a:ext cx="650650" cy="712325"/>
              </a:xfrm>
              <a:custGeom>
                <a:avLst/>
                <a:gdLst/>
                <a:ahLst/>
                <a:cxnLst/>
                <a:rect l="l" t="t" r="r" b="b"/>
                <a:pathLst>
                  <a:path w="26026" h="28493" extrusionOk="0">
                    <a:moveTo>
                      <a:pt x="6315" y="1"/>
                    </a:moveTo>
                    <a:cubicBezTo>
                      <a:pt x="384" y="1712"/>
                      <a:pt x="0" y="6640"/>
                      <a:pt x="0" y="6640"/>
                    </a:cubicBezTo>
                    <a:cubicBezTo>
                      <a:pt x="561" y="16200"/>
                      <a:pt x="7820" y="27708"/>
                      <a:pt x="7820" y="27708"/>
                    </a:cubicBezTo>
                    <a:cubicBezTo>
                      <a:pt x="9658" y="28295"/>
                      <a:pt x="12181" y="28493"/>
                      <a:pt x="14746" y="28493"/>
                    </a:cubicBezTo>
                    <a:cubicBezTo>
                      <a:pt x="20045" y="28493"/>
                      <a:pt x="25524" y="27649"/>
                      <a:pt x="25524" y="27649"/>
                    </a:cubicBezTo>
                    <a:cubicBezTo>
                      <a:pt x="26026" y="24905"/>
                      <a:pt x="23665" y="21777"/>
                      <a:pt x="23665" y="21777"/>
                    </a:cubicBezTo>
                    <a:lnTo>
                      <a:pt x="12895" y="20479"/>
                    </a:lnTo>
                    <a:cubicBezTo>
                      <a:pt x="12334" y="6286"/>
                      <a:pt x="6315" y="1"/>
                      <a:pt x="6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2"/>
              <p:cNvSpPr/>
              <p:nvPr/>
            </p:nvSpPr>
            <p:spPr>
              <a:xfrm>
                <a:off x="2780925" y="2331350"/>
                <a:ext cx="228700" cy="93175"/>
              </a:xfrm>
              <a:custGeom>
                <a:avLst/>
                <a:gdLst/>
                <a:ahLst/>
                <a:cxnLst/>
                <a:rect l="l" t="t" r="r" b="b"/>
                <a:pathLst>
                  <a:path w="9148" h="3727" extrusionOk="0">
                    <a:moveTo>
                      <a:pt x="3787" y="1"/>
                    </a:moveTo>
                    <a:cubicBezTo>
                      <a:pt x="3527" y="1"/>
                      <a:pt x="3286" y="43"/>
                      <a:pt x="3098" y="154"/>
                    </a:cubicBezTo>
                    <a:lnTo>
                      <a:pt x="620" y="2544"/>
                    </a:lnTo>
                    <a:lnTo>
                      <a:pt x="0" y="3135"/>
                    </a:lnTo>
                    <a:cubicBezTo>
                      <a:pt x="933" y="3564"/>
                      <a:pt x="1708" y="3726"/>
                      <a:pt x="2348" y="3726"/>
                    </a:cubicBezTo>
                    <a:cubicBezTo>
                      <a:pt x="4301" y="3726"/>
                      <a:pt x="4987" y="2220"/>
                      <a:pt x="4987" y="2220"/>
                    </a:cubicBezTo>
                    <a:lnTo>
                      <a:pt x="9147" y="2397"/>
                    </a:lnTo>
                    <a:lnTo>
                      <a:pt x="5666" y="449"/>
                    </a:lnTo>
                    <a:cubicBezTo>
                      <a:pt x="5666" y="449"/>
                      <a:pt x="4630" y="1"/>
                      <a:pt x="3787" y="1"/>
                    </a:cubicBez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2"/>
              <p:cNvSpPr/>
              <p:nvPr/>
            </p:nvSpPr>
            <p:spPr>
              <a:xfrm>
                <a:off x="2865000" y="1682350"/>
                <a:ext cx="197725" cy="164600"/>
              </a:xfrm>
              <a:custGeom>
                <a:avLst/>
                <a:gdLst/>
                <a:ahLst/>
                <a:cxnLst/>
                <a:rect l="l" t="t" r="r" b="b"/>
                <a:pathLst>
                  <a:path w="7909" h="6584" extrusionOk="0">
                    <a:moveTo>
                      <a:pt x="3955" y="0"/>
                    </a:moveTo>
                    <a:cubicBezTo>
                      <a:pt x="2981" y="30"/>
                      <a:pt x="2509" y="590"/>
                      <a:pt x="1830" y="1151"/>
                    </a:cubicBezTo>
                    <a:cubicBezTo>
                      <a:pt x="1240" y="1653"/>
                      <a:pt x="591" y="2007"/>
                      <a:pt x="326" y="2774"/>
                    </a:cubicBezTo>
                    <a:cubicBezTo>
                      <a:pt x="1" y="3807"/>
                      <a:pt x="208" y="5105"/>
                      <a:pt x="1093" y="5813"/>
                    </a:cubicBezTo>
                    <a:cubicBezTo>
                      <a:pt x="1807" y="6390"/>
                      <a:pt x="2829" y="6584"/>
                      <a:pt x="3752" y="6584"/>
                    </a:cubicBezTo>
                    <a:cubicBezTo>
                      <a:pt x="3820" y="6584"/>
                      <a:pt x="3888" y="6583"/>
                      <a:pt x="3955" y="6580"/>
                    </a:cubicBezTo>
                    <a:cubicBezTo>
                      <a:pt x="4013" y="6582"/>
                      <a:pt x="4071" y="6583"/>
                      <a:pt x="4131" y="6583"/>
                    </a:cubicBezTo>
                    <a:cubicBezTo>
                      <a:pt x="5035" y="6583"/>
                      <a:pt x="6068" y="6367"/>
                      <a:pt x="6788" y="5813"/>
                    </a:cubicBezTo>
                    <a:cubicBezTo>
                      <a:pt x="7673" y="5105"/>
                      <a:pt x="7909" y="3807"/>
                      <a:pt x="7555" y="2774"/>
                    </a:cubicBezTo>
                    <a:cubicBezTo>
                      <a:pt x="7319" y="2007"/>
                      <a:pt x="6640" y="1653"/>
                      <a:pt x="6050" y="1151"/>
                    </a:cubicBezTo>
                    <a:cubicBezTo>
                      <a:pt x="5371" y="590"/>
                      <a:pt x="4899" y="30"/>
                      <a:pt x="3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2"/>
              <p:cNvSpPr/>
              <p:nvPr/>
            </p:nvSpPr>
            <p:spPr>
              <a:xfrm>
                <a:off x="2923300" y="1690450"/>
                <a:ext cx="80425" cy="20700"/>
              </a:xfrm>
              <a:custGeom>
                <a:avLst/>
                <a:gdLst/>
                <a:ahLst/>
                <a:cxnLst/>
                <a:rect l="l" t="t" r="r" b="b"/>
                <a:pathLst>
                  <a:path w="3217" h="828" fill="none" extrusionOk="0">
                    <a:moveTo>
                      <a:pt x="0" y="827"/>
                    </a:moveTo>
                    <a:cubicBezTo>
                      <a:pt x="502" y="385"/>
                      <a:pt x="915" y="30"/>
                      <a:pt x="1623" y="1"/>
                    </a:cubicBezTo>
                    <a:cubicBezTo>
                      <a:pt x="2302" y="30"/>
                      <a:pt x="2715" y="385"/>
                      <a:pt x="3216" y="827"/>
                    </a:cubicBezTo>
                  </a:path>
                </a:pathLst>
              </a:custGeom>
              <a:noFill/>
              <a:ln w="4425" cap="flat" cmpd="sng">
                <a:solidFill>
                  <a:schemeClr val="lt1"/>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2"/>
              <p:cNvSpPr/>
              <p:nvPr/>
            </p:nvSpPr>
            <p:spPr>
              <a:xfrm>
                <a:off x="2946150" y="1706700"/>
                <a:ext cx="34700" cy="8875"/>
              </a:xfrm>
              <a:custGeom>
                <a:avLst/>
                <a:gdLst/>
                <a:ahLst/>
                <a:cxnLst/>
                <a:rect l="l" t="t" r="r" b="b"/>
                <a:pathLst>
                  <a:path w="1388" h="355" fill="none" extrusionOk="0">
                    <a:moveTo>
                      <a:pt x="1" y="354"/>
                    </a:moveTo>
                    <a:cubicBezTo>
                      <a:pt x="237" y="148"/>
                      <a:pt x="414" y="0"/>
                      <a:pt x="709" y="0"/>
                    </a:cubicBezTo>
                    <a:cubicBezTo>
                      <a:pt x="1004" y="0"/>
                      <a:pt x="1152" y="148"/>
                      <a:pt x="1388" y="354"/>
                    </a:cubicBezTo>
                  </a:path>
                </a:pathLst>
              </a:custGeom>
              <a:noFill/>
              <a:ln w="4425" cap="flat" cmpd="sng">
                <a:solidFill>
                  <a:schemeClr val="lt1"/>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2"/>
              <p:cNvSpPr/>
              <p:nvPr/>
            </p:nvSpPr>
            <p:spPr>
              <a:xfrm>
                <a:off x="3038375" y="1750225"/>
                <a:ext cx="22875" cy="7400"/>
              </a:xfrm>
              <a:custGeom>
                <a:avLst/>
                <a:gdLst/>
                <a:ahLst/>
                <a:cxnLst/>
                <a:rect l="l" t="t" r="r" b="b"/>
                <a:pathLst>
                  <a:path w="915" h="296" extrusionOk="0">
                    <a:moveTo>
                      <a:pt x="0" y="0"/>
                    </a:moveTo>
                    <a:lnTo>
                      <a:pt x="0" y="295"/>
                    </a:lnTo>
                    <a:lnTo>
                      <a:pt x="915" y="295"/>
                    </a:lnTo>
                    <a:lnTo>
                      <a:pt x="915" y="0"/>
                    </a:lnTo>
                    <a:close/>
                  </a:path>
                </a:pathLst>
              </a:custGeom>
              <a:solidFill>
                <a:srgbClr val="84A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2"/>
              <p:cNvSpPr/>
              <p:nvPr/>
            </p:nvSpPr>
            <p:spPr>
              <a:xfrm>
                <a:off x="3038375" y="1792250"/>
                <a:ext cx="22875" cy="7400"/>
              </a:xfrm>
              <a:custGeom>
                <a:avLst/>
                <a:gdLst/>
                <a:ahLst/>
                <a:cxnLst/>
                <a:rect l="l" t="t" r="r" b="b"/>
                <a:pathLst>
                  <a:path w="915" h="296" extrusionOk="0">
                    <a:moveTo>
                      <a:pt x="0" y="1"/>
                    </a:moveTo>
                    <a:lnTo>
                      <a:pt x="0" y="296"/>
                    </a:lnTo>
                    <a:lnTo>
                      <a:pt x="915" y="296"/>
                    </a:lnTo>
                    <a:lnTo>
                      <a:pt x="915" y="1"/>
                    </a:lnTo>
                    <a:close/>
                  </a:path>
                </a:pathLst>
              </a:custGeom>
              <a:solidFill>
                <a:srgbClr val="84A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2"/>
              <p:cNvSpPr/>
              <p:nvPr/>
            </p:nvSpPr>
            <p:spPr>
              <a:xfrm>
                <a:off x="2791250" y="1669800"/>
                <a:ext cx="108450" cy="73800"/>
              </a:xfrm>
              <a:custGeom>
                <a:avLst/>
                <a:gdLst/>
                <a:ahLst/>
                <a:cxnLst/>
                <a:rect l="l" t="t" r="r" b="b"/>
                <a:pathLst>
                  <a:path w="4338" h="2952" extrusionOk="0">
                    <a:moveTo>
                      <a:pt x="148" y="1"/>
                    </a:moveTo>
                    <a:lnTo>
                      <a:pt x="0" y="237"/>
                    </a:lnTo>
                    <a:lnTo>
                      <a:pt x="4190" y="2951"/>
                    </a:lnTo>
                    <a:lnTo>
                      <a:pt x="4338" y="2715"/>
                    </a:lnTo>
                    <a:lnTo>
                      <a:pt x="148" y="1"/>
                    </a:lnTo>
                    <a:close/>
                  </a:path>
                </a:pathLst>
              </a:custGeom>
              <a:solidFill>
                <a:srgbClr val="84A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2"/>
              <p:cNvSpPr/>
              <p:nvPr/>
            </p:nvSpPr>
            <p:spPr>
              <a:xfrm>
                <a:off x="2763950" y="1724400"/>
                <a:ext cx="116575" cy="57550"/>
              </a:xfrm>
              <a:custGeom>
                <a:avLst/>
                <a:gdLst/>
                <a:ahLst/>
                <a:cxnLst/>
                <a:rect l="l" t="t" r="r" b="b"/>
                <a:pathLst>
                  <a:path w="4663" h="2302" extrusionOk="0">
                    <a:moveTo>
                      <a:pt x="118" y="0"/>
                    </a:moveTo>
                    <a:lnTo>
                      <a:pt x="0" y="236"/>
                    </a:lnTo>
                    <a:lnTo>
                      <a:pt x="4545" y="2302"/>
                    </a:lnTo>
                    <a:lnTo>
                      <a:pt x="4663" y="2036"/>
                    </a:lnTo>
                    <a:lnTo>
                      <a:pt x="118" y="0"/>
                    </a:lnTo>
                    <a:close/>
                  </a:path>
                </a:pathLst>
              </a:custGeom>
              <a:solidFill>
                <a:srgbClr val="84A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2"/>
              <p:cNvSpPr/>
              <p:nvPr/>
            </p:nvSpPr>
            <p:spPr>
              <a:xfrm>
                <a:off x="2785350" y="1883725"/>
                <a:ext cx="65675" cy="466250"/>
              </a:xfrm>
              <a:custGeom>
                <a:avLst/>
                <a:gdLst/>
                <a:ahLst/>
                <a:cxnLst/>
                <a:rect l="l" t="t" r="r" b="b"/>
                <a:pathLst>
                  <a:path w="2627" h="18650" extrusionOk="0">
                    <a:moveTo>
                      <a:pt x="148" y="1"/>
                    </a:moveTo>
                    <a:cubicBezTo>
                      <a:pt x="59" y="1"/>
                      <a:pt x="0" y="89"/>
                      <a:pt x="0" y="178"/>
                    </a:cubicBezTo>
                    <a:cubicBezTo>
                      <a:pt x="30" y="325"/>
                      <a:pt x="59" y="916"/>
                      <a:pt x="59" y="1653"/>
                    </a:cubicBezTo>
                    <a:cubicBezTo>
                      <a:pt x="177" y="4870"/>
                      <a:pt x="266" y="6669"/>
                      <a:pt x="413" y="6935"/>
                    </a:cubicBezTo>
                    <a:cubicBezTo>
                      <a:pt x="663" y="7344"/>
                      <a:pt x="1176" y="7421"/>
                      <a:pt x="1696" y="7421"/>
                    </a:cubicBezTo>
                    <a:cubicBezTo>
                      <a:pt x="1850" y="7421"/>
                      <a:pt x="2005" y="7414"/>
                      <a:pt x="2154" y="7407"/>
                    </a:cubicBezTo>
                    <a:lnTo>
                      <a:pt x="2154" y="7407"/>
                    </a:lnTo>
                    <a:cubicBezTo>
                      <a:pt x="2007" y="7614"/>
                      <a:pt x="1830" y="7791"/>
                      <a:pt x="1653" y="7997"/>
                    </a:cubicBezTo>
                    <a:cubicBezTo>
                      <a:pt x="1239" y="8410"/>
                      <a:pt x="826" y="8883"/>
                      <a:pt x="944" y="9561"/>
                    </a:cubicBezTo>
                    <a:cubicBezTo>
                      <a:pt x="974" y="9738"/>
                      <a:pt x="1003" y="10092"/>
                      <a:pt x="1033" y="10594"/>
                    </a:cubicBezTo>
                    <a:cubicBezTo>
                      <a:pt x="1062" y="11037"/>
                      <a:pt x="1092" y="11597"/>
                      <a:pt x="1092" y="12187"/>
                    </a:cubicBezTo>
                    <a:cubicBezTo>
                      <a:pt x="1180" y="13987"/>
                      <a:pt x="1269" y="16436"/>
                      <a:pt x="1476" y="18649"/>
                    </a:cubicBezTo>
                    <a:cubicBezTo>
                      <a:pt x="1594" y="18620"/>
                      <a:pt x="1682" y="18620"/>
                      <a:pt x="1800" y="18590"/>
                    </a:cubicBezTo>
                    <a:cubicBezTo>
                      <a:pt x="1594" y="16377"/>
                      <a:pt x="1505" y="13958"/>
                      <a:pt x="1417" y="12158"/>
                    </a:cubicBezTo>
                    <a:cubicBezTo>
                      <a:pt x="1358" y="10830"/>
                      <a:pt x="1328" y="9856"/>
                      <a:pt x="1269" y="9502"/>
                    </a:cubicBezTo>
                    <a:cubicBezTo>
                      <a:pt x="1180" y="8971"/>
                      <a:pt x="1505" y="8617"/>
                      <a:pt x="1889" y="8204"/>
                    </a:cubicBezTo>
                    <a:cubicBezTo>
                      <a:pt x="2154" y="7938"/>
                      <a:pt x="2420" y="7643"/>
                      <a:pt x="2597" y="7289"/>
                    </a:cubicBezTo>
                    <a:cubicBezTo>
                      <a:pt x="2626" y="7230"/>
                      <a:pt x="2597" y="7171"/>
                      <a:pt x="2567" y="7112"/>
                    </a:cubicBezTo>
                    <a:cubicBezTo>
                      <a:pt x="2538" y="7083"/>
                      <a:pt x="2479" y="7053"/>
                      <a:pt x="2420" y="7053"/>
                    </a:cubicBezTo>
                    <a:lnTo>
                      <a:pt x="2361" y="7053"/>
                    </a:lnTo>
                    <a:cubicBezTo>
                      <a:pt x="2145" y="7075"/>
                      <a:pt x="1898" y="7096"/>
                      <a:pt x="1660" y="7096"/>
                    </a:cubicBezTo>
                    <a:cubicBezTo>
                      <a:pt x="1246" y="7096"/>
                      <a:pt x="858" y="7031"/>
                      <a:pt x="708" y="6788"/>
                    </a:cubicBezTo>
                    <a:cubicBezTo>
                      <a:pt x="561" y="6492"/>
                      <a:pt x="443" y="3217"/>
                      <a:pt x="384" y="1653"/>
                    </a:cubicBezTo>
                    <a:cubicBezTo>
                      <a:pt x="354" y="857"/>
                      <a:pt x="354" y="296"/>
                      <a:pt x="325" y="148"/>
                    </a:cubicBezTo>
                    <a:cubicBezTo>
                      <a:pt x="325" y="60"/>
                      <a:pt x="236"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2"/>
              <p:cNvSpPr/>
              <p:nvPr/>
            </p:nvSpPr>
            <p:spPr>
              <a:xfrm>
                <a:off x="2794200" y="1835875"/>
                <a:ext cx="34200" cy="256050"/>
              </a:xfrm>
              <a:custGeom>
                <a:avLst/>
                <a:gdLst/>
                <a:ahLst/>
                <a:cxnLst/>
                <a:rect l="l" t="t" r="r" b="b"/>
                <a:pathLst>
                  <a:path w="1368" h="10242" extrusionOk="0">
                    <a:moveTo>
                      <a:pt x="1363" y="0"/>
                    </a:moveTo>
                    <a:cubicBezTo>
                      <a:pt x="1354" y="0"/>
                      <a:pt x="1328" y="26"/>
                      <a:pt x="1328" y="26"/>
                    </a:cubicBezTo>
                    <a:cubicBezTo>
                      <a:pt x="1299" y="56"/>
                      <a:pt x="1299" y="56"/>
                      <a:pt x="1269" y="85"/>
                    </a:cubicBezTo>
                    <a:cubicBezTo>
                      <a:pt x="1240" y="115"/>
                      <a:pt x="1181" y="174"/>
                      <a:pt x="1151" y="203"/>
                    </a:cubicBezTo>
                    <a:cubicBezTo>
                      <a:pt x="1092" y="292"/>
                      <a:pt x="1033" y="351"/>
                      <a:pt x="974" y="439"/>
                    </a:cubicBezTo>
                    <a:cubicBezTo>
                      <a:pt x="826" y="646"/>
                      <a:pt x="708" y="853"/>
                      <a:pt x="620" y="1059"/>
                    </a:cubicBezTo>
                    <a:cubicBezTo>
                      <a:pt x="531" y="1295"/>
                      <a:pt x="472" y="1531"/>
                      <a:pt x="413" y="1738"/>
                    </a:cubicBezTo>
                    <a:cubicBezTo>
                      <a:pt x="384" y="1885"/>
                      <a:pt x="354" y="2003"/>
                      <a:pt x="325" y="2151"/>
                    </a:cubicBezTo>
                    <a:cubicBezTo>
                      <a:pt x="266" y="2387"/>
                      <a:pt x="236" y="2623"/>
                      <a:pt x="236" y="2859"/>
                    </a:cubicBezTo>
                    <a:cubicBezTo>
                      <a:pt x="207" y="2918"/>
                      <a:pt x="207" y="2948"/>
                      <a:pt x="207" y="3007"/>
                    </a:cubicBezTo>
                    <a:cubicBezTo>
                      <a:pt x="0" y="5338"/>
                      <a:pt x="89" y="7698"/>
                      <a:pt x="413" y="10000"/>
                    </a:cubicBezTo>
                    <a:cubicBezTo>
                      <a:pt x="443" y="10088"/>
                      <a:pt x="443" y="10177"/>
                      <a:pt x="443" y="10236"/>
                    </a:cubicBezTo>
                    <a:cubicBezTo>
                      <a:pt x="443" y="10240"/>
                      <a:pt x="449" y="10242"/>
                      <a:pt x="459" y="10242"/>
                    </a:cubicBezTo>
                    <a:cubicBezTo>
                      <a:pt x="521" y="10242"/>
                      <a:pt x="738" y="10177"/>
                      <a:pt x="738" y="10177"/>
                    </a:cubicBezTo>
                    <a:lnTo>
                      <a:pt x="767" y="10177"/>
                    </a:lnTo>
                    <a:cubicBezTo>
                      <a:pt x="767" y="10088"/>
                      <a:pt x="738" y="10000"/>
                      <a:pt x="738" y="9911"/>
                    </a:cubicBezTo>
                    <a:cubicBezTo>
                      <a:pt x="413" y="7639"/>
                      <a:pt x="325" y="5338"/>
                      <a:pt x="561" y="3036"/>
                    </a:cubicBezTo>
                    <a:cubicBezTo>
                      <a:pt x="561" y="2771"/>
                      <a:pt x="590" y="2534"/>
                      <a:pt x="649" y="2269"/>
                    </a:cubicBezTo>
                    <a:cubicBezTo>
                      <a:pt x="708" y="1826"/>
                      <a:pt x="826" y="1413"/>
                      <a:pt x="1004" y="1000"/>
                    </a:cubicBezTo>
                    <a:cubicBezTo>
                      <a:pt x="1092" y="853"/>
                      <a:pt x="1181" y="735"/>
                      <a:pt x="1240" y="558"/>
                    </a:cubicBezTo>
                    <a:cubicBezTo>
                      <a:pt x="1269" y="439"/>
                      <a:pt x="1269" y="292"/>
                      <a:pt x="1328" y="144"/>
                    </a:cubicBezTo>
                    <a:cubicBezTo>
                      <a:pt x="1328" y="115"/>
                      <a:pt x="1358" y="56"/>
                      <a:pt x="1358" y="26"/>
                    </a:cubicBezTo>
                    <a:cubicBezTo>
                      <a:pt x="1367" y="7"/>
                      <a:pt x="1367" y="0"/>
                      <a:pt x="1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2"/>
              <p:cNvSpPr/>
              <p:nvPr/>
            </p:nvSpPr>
            <p:spPr>
              <a:xfrm>
                <a:off x="2745500" y="2085650"/>
                <a:ext cx="85600" cy="252325"/>
              </a:xfrm>
              <a:custGeom>
                <a:avLst/>
                <a:gdLst/>
                <a:ahLst/>
                <a:cxnLst/>
                <a:rect l="l" t="t" r="r" b="b"/>
                <a:pathLst>
                  <a:path w="3424" h="10093" extrusionOk="0">
                    <a:moveTo>
                      <a:pt x="2337" y="1"/>
                    </a:moveTo>
                    <a:cubicBezTo>
                      <a:pt x="2325" y="1"/>
                      <a:pt x="2313" y="3"/>
                      <a:pt x="2302" y="9"/>
                    </a:cubicBezTo>
                    <a:cubicBezTo>
                      <a:pt x="856" y="333"/>
                      <a:pt x="207" y="1750"/>
                      <a:pt x="60" y="2901"/>
                    </a:cubicBezTo>
                    <a:cubicBezTo>
                      <a:pt x="1" y="3255"/>
                      <a:pt x="1" y="3638"/>
                      <a:pt x="30" y="3992"/>
                    </a:cubicBezTo>
                    <a:cubicBezTo>
                      <a:pt x="89" y="4582"/>
                      <a:pt x="237" y="5143"/>
                      <a:pt x="355" y="5674"/>
                    </a:cubicBezTo>
                    <a:lnTo>
                      <a:pt x="1004" y="8566"/>
                    </a:lnTo>
                    <a:cubicBezTo>
                      <a:pt x="1063" y="8861"/>
                      <a:pt x="1152" y="9156"/>
                      <a:pt x="1299" y="9422"/>
                    </a:cubicBezTo>
                    <a:cubicBezTo>
                      <a:pt x="1476" y="9746"/>
                      <a:pt x="1801" y="10012"/>
                      <a:pt x="2096" y="10071"/>
                    </a:cubicBezTo>
                    <a:cubicBezTo>
                      <a:pt x="2184" y="10086"/>
                      <a:pt x="2265" y="10093"/>
                      <a:pt x="2339" y="10093"/>
                    </a:cubicBezTo>
                    <a:cubicBezTo>
                      <a:pt x="2413" y="10093"/>
                      <a:pt x="2479" y="10086"/>
                      <a:pt x="2538" y="10071"/>
                    </a:cubicBezTo>
                    <a:cubicBezTo>
                      <a:pt x="2686" y="10041"/>
                      <a:pt x="2833" y="9982"/>
                      <a:pt x="2952" y="9923"/>
                    </a:cubicBezTo>
                    <a:cubicBezTo>
                      <a:pt x="3070" y="9894"/>
                      <a:pt x="3188" y="9835"/>
                      <a:pt x="3306" y="9805"/>
                    </a:cubicBezTo>
                    <a:cubicBezTo>
                      <a:pt x="3365" y="9805"/>
                      <a:pt x="3424" y="9717"/>
                      <a:pt x="3394" y="9658"/>
                    </a:cubicBezTo>
                    <a:cubicBezTo>
                      <a:pt x="3365" y="9569"/>
                      <a:pt x="3306" y="9540"/>
                      <a:pt x="3247" y="9540"/>
                    </a:cubicBezTo>
                    <a:lnTo>
                      <a:pt x="3217" y="9540"/>
                    </a:lnTo>
                    <a:cubicBezTo>
                      <a:pt x="3099" y="9569"/>
                      <a:pt x="2981" y="9628"/>
                      <a:pt x="2863" y="9687"/>
                    </a:cubicBezTo>
                    <a:cubicBezTo>
                      <a:pt x="2680" y="9756"/>
                      <a:pt x="2497" y="9824"/>
                      <a:pt x="2314" y="9824"/>
                    </a:cubicBezTo>
                    <a:cubicBezTo>
                      <a:pt x="2261" y="9824"/>
                      <a:pt x="2208" y="9819"/>
                      <a:pt x="2155" y="9805"/>
                    </a:cubicBezTo>
                    <a:cubicBezTo>
                      <a:pt x="1919" y="9776"/>
                      <a:pt x="1683" y="9569"/>
                      <a:pt x="1535" y="9304"/>
                    </a:cubicBezTo>
                    <a:cubicBezTo>
                      <a:pt x="1388" y="9068"/>
                      <a:pt x="1329" y="8773"/>
                      <a:pt x="1270" y="8507"/>
                    </a:cubicBezTo>
                    <a:lnTo>
                      <a:pt x="591" y="5615"/>
                    </a:lnTo>
                    <a:cubicBezTo>
                      <a:pt x="473" y="5055"/>
                      <a:pt x="355" y="4464"/>
                      <a:pt x="296" y="3845"/>
                    </a:cubicBezTo>
                    <a:cubicBezTo>
                      <a:pt x="266" y="3550"/>
                      <a:pt x="296" y="3225"/>
                      <a:pt x="325" y="2930"/>
                    </a:cubicBezTo>
                    <a:cubicBezTo>
                      <a:pt x="443" y="1868"/>
                      <a:pt x="1063" y="569"/>
                      <a:pt x="2361" y="274"/>
                    </a:cubicBezTo>
                    <a:cubicBezTo>
                      <a:pt x="2450" y="245"/>
                      <a:pt x="2479" y="186"/>
                      <a:pt x="2479" y="97"/>
                    </a:cubicBezTo>
                    <a:cubicBezTo>
                      <a:pt x="2455" y="49"/>
                      <a:pt x="2392" y="1"/>
                      <a:pt x="2337" y="1"/>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2"/>
              <p:cNvSpPr/>
              <p:nvPr/>
            </p:nvSpPr>
            <p:spPr>
              <a:xfrm>
                <a:off x="2746975" y="2186175"/>
                <a:ext cx="84125" cy="151800"/>
              </a:xfrm>
              <a:custGeom>
                <a:avLst/>
                <a:gdLst/>
                <a:ahLst/>
                <a:cxnLst/>
                <a:rect l="l" t="t" r="r" b="b"/>
                <a:pathLst>
                  <a:path w="3365" h="6072" extrusionOk="0">
                    <a:moveTo>
                      <a:pt x="266" y="1"/>
                    </a:moveTo>
                    <a:lnTo>
                      <a:pt x="1" y="60"/>
                    </a:lnTo>
                    <a:cubicBezTo>
                      <a:pt x="60" y="620"/>
                      <a:pt x="178" y="1152"/>
                      <a:pt x="296" y="1653"/>
                    </a:cubicBezTo>
                    <a:lnTo>
                      <a:pt x="945" y="4545"/>
                    </a:lnTo>
                    <a:cubicBezTo>
                      <a:pt x="1004" y="4840"/>
                      <a:pt x="1093" y="5135"/>
                      <a:pt x="1240" y="5401"/>
                    </a:cubicBezTo>
                    <a:cubicBezTo>
                      <a:pt x="1417" y="5725"/>
                      <a:pt x="1742" y="5991"/>
                      <a:pt x="2037" y="6050"/>
                    </a:cubicBezTo>
                    <a:cubicBezTo>
                      <a:pt x="2111" y="6065"/>
                      <a:pt x="2184" y="6072"/>
                      <a:pt x="2258" y="6072"/>
                    </a:cubicBezTo>
                    <a:cubicBezTo>
                      <a:pt x="2332" y="6072"/>
                      <a:pt x="2406" y="6065"/>
                      <a:pt x="2479" y="6050"/>
                    </a:cubicBezTo>
                    <a:cubicBezTo>
                      <a:pt x="2627" y="6020"/>
                      <a:pt x="2774" y="5961"/>
                      <a:pt x="2893" y="5902"/>
                    </a:cubicBezTo>
                    <a:cubicBezTo>
                      <a:pt x="3011" y="5873"/>
                      <a:pt x="3129" y="5814"/>
                      <a:pt x="3247" y="5784"/>
                    </a:cubicBezTo>
                    <a:cubicBezTo>
                      <a:pt x="3306" y="5784"/>
                      <a:pt x="3365" y="5696"/>
                      <a:pt x="3335" y="5637"/>
                    </a:cubicBezTo>
                    <a:cubicBezTo>
                      <a:pt x="3306" y="5548"/>
                      <a:pt x="3247" y="5519"/>
                      <a:pt x="3188" y="5519"/>
                    </a:cubicBezTo>
                    <a:lnTo>
                      <a:pt x="3158" y="5519"/>
                    </a:lnTo>
                    <a:cubicBezTo>
                      <a:pt x="3040" y="5548"/>
                      <a:pt x="2922" y="5607"/>
                      <a:pt x="2804" y="5666"/>
                    </a:cubicBezTo>
                    <a:cubicBezTo>
                      <a:pt x="2621" y="5735"/>
                      <a:pt x="2438" y="5803"/>
                      <a:pt x="2255" y="5803"/>
                    </a:cubicBezTo>
                    <a:cubicBezTo>
                      <a:pt x="2202" y="5803"/>
                      <a:pt x="2149" y="5798"/>
                      <a:pt x="2096" y="5784"/>
                    </a:cubicBezTo>
                    <a:cubicBezTo>
                      <a:pt x="1860" y="5755"/>
                      <a:pt x="1624" y="5548"/>
                      <a:pt x="1476" y="5283"/>
                    </a:cubicBezTo>
                    <a:cubicBezTo>
                      <a:pt x="1329" y="5047"/>
                      <a:pt x="1270" y="4752"/>
                      <a:pt x="1211" y="4486"/>
                    </a:cubicBezTo>
                    <a:lnTo>
                      <a:pt x="532" y="1594"/>
                    </a:lnTo>
                    <a:cubicBezTo>
                      <a:pt x="443" y="1093"/>
                      <a:pt x="325" y="532"/>
                      <a:pt x="266" y="1"/>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2"/>
              <p:cNvSpPr/>
              <p:nvPr/>
            </p:nvSpPr>
            <p:spPr>
              <a:xfrm>
                <a:off x="2808950" y="2314000"/>
                <a:ext cx="39125" cy="22025"/>
              </a:xfrm>
              <a:custGeom>
                <a:avLst/>
                <a:gdLst/>
                <a:ahLst/>
                <a:cxnLst/>
                <a:rect l="l" t="t" r="r" b="b"/>
                <a:pathLst>
                  <a:path w="1565" h="881" extrusionOk="0">
                    <a:moveTo>
                      <a:pt x="1018" y="0"/>
                    </a:moveTo>
                    <a:cubicBezTo>
                      <a:pt x="837" y="0"/>
                      <a:pt x="651" y="100"/>
                      <a:pt x="532" y="199"/>
                    </a:cubicBezTo>
                    <a:cubicBezTo>
                      <a:pt x="473" y="229"/>
                      <a:pt x="443" y="288"/>
                      <a:pt x="384" y="347"/>
                    </a:cubicBezTo>
                    <a:cubicBezTo>
                      <a:pt x="207" y="524"/>
                      <a:pt x="0" y="789"/>
                      <a:pt x="295" y="819"/>
                    </a:cubicBezTo>
                    <a:cubicBezTo>
                      <a:pt x="460" y="855"/>
                      <a:pt x="624" y="880"/>
                      <a:pt x="781" y="880"/>
                    </a:cubicBezTo>
                    <a:cubicBezTo>
                      <a:pt x="878" y="880"/>
                      <a:pt x="973" y="871"/>
                      <a:pt x="1063" y="848"/>
                    </a:cubicBezTo>
                    <a:cubicBezTo>
                      <a:pt x="1387" y="760"/>
                      <a:pt x="1564" y="317"/>
                      <a:pt x="1269" y="81"/>
                    </a:cubicBezTo>
                    <a:cubicBezTo>
                      <a:pt x="1192" y="23"/>
                      <a:pt x="1106" y="0"/>
                      <a:pt x="1018"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2"/>
              <p:cNvSpPr/>
              <p:nvPr/>
            </p:nvSpPr>
            <p:spPr>
              <a:xfrm>
                <a:off x="2808200" y="2082100"/>
                <a:ext cx="128400" cy="233950"/>
              </a:xfrm>
              <a:custGeom>
                <a:avLst/>
                <a:gdLst/>
                <a:ahLst/>
                <a:cxnLst/>
                <a:rect l="l" t="t" r="r" b="b"/>
                <a:pathLst>
                  <a:path w="5136" h="9358" extrusionOk="0">
                    <a:moveTo>
                      <a:pt x="694" y="0"/>
                    </a:moveTo>
                    <a:cubicBezTo>
                      <a:pt x="517" y="0"/>
                      <a:pt x="334" y="20"/>
                      <a:pt x="148" y="62"/>
                    </a:cubicBezTo>
                    <a:cubicBezTo>
                      <a:pt x="60" y="92"/>
                      <a:pt x="1" y="151"/>
                      <a:pt x="30" y="239"/>
                    </a:cubicBezTo>
                    <a:cubicBezTo>
                      <a:pt x="30" y="288"/>
                      <a:pt x="89" y="336"/>
                      <a:pt x="143" y="336"/>
                    </a:cubicBezTo>
                    <a:cubicBezTo>
                      <a:pt x="155" y="336"/>
                      <a:pt x="167" y="333"/>
                      <a:pt x="178" y="328"/>
                    </a:cubicBezTo>
                    <a:lnTo>
                      <a:pt x="207" y="328"/>
                    </a:lnTo>
                    <a:cubicBezTo>
                      <a:pt x="377" y="289"/>
                      <a:pt x="543" y="271"/>
                      <a:pt x="705" y="271"/>
                    </a:cubicBezTo>
                    <a:cubicBezTo>
                      <a:pt x="1783" y="271"/>
                      <a:pt x="2675" y="1063"/>
                      <a:pt x="3188" y="1833"/>
                    </a:cubicBezTo>
                    <a:cubicBezTo>
                      <a:pt x="3335" y="2098"/>
                      <a:pt x="3483" y="2393"/>
                      <a:pt x="3601" y="2688"/>
                    </a:cubicBezTo>
                    <a:cubicBezTo>
                      <a:pt x="3837" y="3249"/>
                      <a:pt x="3955" y="3839"/>
                      <a:pt x="4073" y="4400"/>
                    </a:cubicBezTo>
                    <a:lnTo>
                      <a:pt x="4722" y="7292"/>
                    </a:lnTo>
                    <a:cubicBezTo>
                      <a:pt x="4811" y="7557"/>
                      <a:pt x="4870" y="7852"/>
                      <a:pt x="4840" y="8118"/>
                    </a:cubicBezTo>
                    <a:cubicBezTo>
                      <a:pt x="4840" y="8413"/>
                      <a:pt x="4693" y="8708"/>
                      <a:pt x="4486" y="8856"/>
                    </a:cubicBezTo>
                    <a:cubicBezTo>
                      <a:pt x="4309" y="9003"/>
                      <a:pt x="4073" y="9033"/>
                      <a:pt x="3807" y="9033"/>
                    </a:cubicBezTo>
                    <a:cubicBezTo>
                      <a:pt x="3660" y="9033"/>
                      <a:pt x="3542" y="9062"/>
                      <a:pt x="3424" y="9092"/>
                    </a:cubicBezTo>
                    <a:cubicBezTo>
                      <a:pt x="3335" y="9092"/>
                      <a:pt x="3306" y="9180"/>
                      <a:pt x="3306" y="9239"/>
                    </a:cubicBezTo>
                    <a:cubicBezTo>
                      <a:pt x="3335" y="9328"/>
                      <a:pt x="3394" y="9357"/>
                      <a:pt x="3483" y="9357"/>
                    </a:cubicBezTo>
                    <a:cubicBezTo>
                      <a:pt x="3571" y="9328"/>
                      <a:pt x="3689" y="9328"/>
                      <a:pt x="3807" y="9298"/>
                    </a:cubicBezTo>
                    <a:cubicBezTo>
                      <a:pt x="3955" y="9298"/>
                      <a:pt x="4102" y="9269"/>
                      <a:pt x="4250" y="9239"/>
                    </a:cubicBezTo>
                    <a:cubicBezTo>
                      <a:pt x="4398" y="9210"/>
                      <a:pt x="4545" y="9151"/>
                      <a:pt x="4663" y="9062"/>
                    </a:cubicBezTo>
                    <a:cubicBezTo>
                      <a:pt x="4899" y="8856"/>
                      <a:pt x="5076" y="8501"/>
                      <a:pt x="5106" y="8147"/>
                    </a:cubicBezTo>
                    <a:cubicBezTo>
                      <a:pt x="5135" y="7823"/>
                      <a:pt x="5047" y="7528"/>
                      <a:pt x="4988" y="7233"/>
                    </a:cubicBezTo>
                    <a:lnTo>
                      <a:pt x="4339" y="4341"/>
                    </a:lnTo>
                    <a:cubicBezTo>
                      <a:pt x="4220" y="3810"/>
                      <a:pt x="4102" y="3249"/>
                      <a:pt x="3896" y="2688"/>
                    </a:cubicBezTo>
                    <a:cubicBezTo>
                      <a:pt x="3748" y="2364"/>
                      <a:pt x="3601" y="2010"/>
                      <a:pt x="3394" y="1685"/>
                    </a:cubicBezTo>
                    <a:cubicBezTo>
                      <a:pt x="2856" y="865"/>
                      <a:pt x="1872" y="0"/>
                      <a:pt x="694"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2"/>
              <p:cNvSpPr/>
              <p:nvPr/>
            </p:nvSpPr>
            <p:spPr>
              <a:xfrm>
                <a:off x="2890825" y="2151500"/>
                <a:ext cx="45775" cy="164550"/>
              </a:xfrm>
              <a:custGeom>
                <a:avLst/>
                <a:gdLst/>
                <a:ahLst/>
                <a:cxnLst/>
                <a:rect l="l" t="t" r="r" b="b"/>
                <a:pathLst>
                  <a:path w="1831" h="6582" extrusionOk="0">
                    <a:moveTo>
                      <a:pt x="591" y="1"/>
                    </a:moveTo>
                    <a:lnTo>
                      <a:pt x="325" y="60"/>
                    </a:lnTo>
                    <a:cubicBezTo>
                      <a:pt x="532" y="562"/>
                      <a:pt x="650" y="1122"/>
                      <a:pt x="768" y="1624"/>
                    </a:cubicBezTo>
                    <a:lnTo>
                      <a:pt x="1417" y="4516"/>
                    </a:lnTo>
                    <a:cubicBezTo>
                      <a:pt x="1506" y="4781"/>
                      <a:pt x="1565" y="5076"/>
                      <a:pt x="1535" y="5342"/>
                    </a:cubicBezTo>
                    <a:cubicBezTo>
                      <a:pt x="1535" y="5637"/>
                      <a:pt x="1388" y="5932"/>
                      <a:pt x="1181" y="6080"/>
                    </a:cubicBezTo>
                    <a:cubicBezTo>
                      <a:pt x="1004" y="6227"/>
                      <a:pt x="768" y="6257"/>
                      <a:pt x="502" y="6257"/>
                    </a:cubicBezTo>
                    <a:cubicBezTo>
                      <a:pt x="355" y="6257"/>
                      <a:pt x="237" y="6286"/>
                      <a:pt x="119" y="6316"/>
                    </a:cubicBezTo>
                    <a:cubicBezTo>
                      <a:pt x="30" y="6316"/>
                      <a:pt x="1" y="6404"/>
                      <a:pt x="1" y="6463"/>
                    </a:cubicBezTo>
                    <a:cubicBezTo>
                      <a:pt x="30" y="6552"/>
                      <a:pt x="89" y="6581"/>
                      <a:pt x="178" y="6581"/>
                    </a:cubicBezTo>
                    <a:cubicBezTo>
                      <a:pt x="266" y="6552"/>
                      <a:pt x="384" y="6552"/>
                      <a:pt x="502" y="6522"/>
                    </a:cubicBezTo>
                    <a:cubicBezTo>
                      <a:pt x="650" y="6522"/>
                      <a:pt x="797" y="6493"/>
                      <a:pt x="945" y="6463"/>
                    </a:cubicBezTo>
                    <a:cubicBezTo>
                      <a:pt x="1093" y="6434"/>
                      <a:pt x="1240" y="6404"/>
                      <a:pt x="1358" y="6286"/>
                    </a:cubicBezTo>
                    <a:cubicBezTo>
                      <a:pt x="1594" y="6080"/>
                      <a:pt x="1771" y="5725"/>
                      <a:pt x="1801" y="5371"/>
                    </a:cubicBezTo>
                    <a:cubicBezTo>
                      <a:pt x="1830" y="5047"/>
                      <a:pt x="1742" y="4752"/>
                      <a:pt x="1683" y="4457"/>
                    </a:cubicBezTo>
                    <a:lnTo>
                      <a:pt x="1034" y="1565"/>
                    </a:lnTo>
                    <a:cubicBezTo>
                      <a:pt x="915" y="1063"/>
                      <a:pt x="797" y="532"/>
                      <a:pt x="591" y="1"/>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2"/>
              <p:cNvSpPr/>
              <p:nvPr/>
            </p:nvSpPr>
            <p:spPr>
              <a:xfrm>
                <a:off x="2873425" y="2301625"/>
                <a:ext cx="39550" cy="21225"/>
              </a:xfrm>
              <a:custGeom>
                <a:avLst/>
                <a:gdLst/>
                <a:ahLst/>
                <a:cxnLst/>
                <a:rect l="l" t="t" r="r" b="b"/>
                <a:pathLst>
                  <a:path w="1582" h="849" extrusionOk="0">
                    <a:moveTo>
                      <a:pt x="600" y="0"/>
                    </a:moveTo>
                    <a:cubicBezTo>
                      <a:pt x="404" y="0"/>
                      <a:pt x="216" y="72"/>
                      <a:pt x="136" y="252"/>
                    </a:cubicBezTo>
                    <a:cubicBezTo>
                      <a:pt x="0" y="550"/>
                      <a:pt x="289" y="849"/>
                      <a:pt x="589" y="849"/>
                    </a:cubicBezTo>
                    <a:cubicBezTo>
                      <a:pt x="615" y="849"/>
                      <a:pt x="641" y="846"/>
                      <a:pt x="667" y="842"/>
                    </a:cubicBezTo>
                    <a:cubicBezTo>
                      <a:pt x="903" y="812"/>
                      <a:pt x="1139" y="665"/>
                      <a:pt x="1346" y="517"/>
                    </a:cubicBezTo>
                    <a:cubicBezTo>
                      <a:pt x="1582" y="311"/>
                      <a:pt x="1287" y="163"/>
                      <a:pt x="1051" y="104"/>
                    </a:cubicBezTo>
                    <a:cubicBezTo>
                      <a:pt x="992" y="75"/>
                      <a:pt x="903" y="45"/>
                      <a:pt x="874" y="45"/>
                    </a:cubicBezTo>
                    <a:cubicBezTo>
                      <a:pt x="788" y="16"/>
                      <a:pt x="693" y="0"/>
                      <a:pt x="600"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2"/>
              <p:cNvSpPr/>
              <p:nvPr/>
            </p:nvSpPr>
            <p:spPr>
              <a:xfrm>
                <a:off x="3022150" y="2043075"/>
                <a:ext cx="83375" cy="82650"/>
              </a:xfrm>
              <a:custGeom>
                <a:avLst/>
                <a:gdLst/>
                <a:ahLst/>
                <a:cxnLst/>
                <a:rect l="l" t="t" r="r" b="b"/>
                <a:pathLst>
                  <a:path w="3335" h="3306" extrusionOk="0">
                    <a:moveTo>
                      <a:pt x="1682" y="0"/>
                    </a:moveTo>
                    <a:cubicBezTo>
                      <a:pt x="738" y="0"/>
                      <a:pt x="0" y="738"/>
                      <a:pt x="0" y="1653"/>
                    </a:cubicBezTo>
                    <a:cubicBezTo>
                      <a:pt x="0" y="2568"/>
                      <a:pt x="738" y="3305"/>
                      <a:pt x="1682" y="3305"/>
                    </a:cubicBezTo>
                    <a:cubicBezTo>
                      <a:pt x="2597" y="3305"/>
                      <a:pt x="3334" y="2568"/>
                      <a:pt x="3334" y="1653"/>
                    </a:cubicBezTo>
                    <a:cubicBezTo>
                      <a:pt x="3334" y="738"/>
                      <a:pt x="2597" y="0"/>
                      <a:pt x="1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2"/>
              <p:cNvSpPr/>
              <p:nvPr/>
            </p:nvSpPr>
            <p:spPr>
              <a:xfrm>
                <a:off x="2948375" y="1838725"/>
                <a:ext cx="115825" cy="227975"/>
              </a:xfrm>
              <a:custGeom>
                <a:avLst/>
                <a:gdLst/>
                <a:ahLst/>
                <a:cxnLst/>
                <a:rect l="l" t="t" r="r" b="b"/>
                <a:pathLst>
                  <a:path w="4633" h="9119" extrusionOk="0">
                    <a:moveTo>
                      <a:pt x="0" y="1"/>
                    </a:moveTo>
                    <a:lnTo>
                      <a:pt x="0" y="1"/>
                    </a:lnTo>
                    <a:cubicBezTo>
                      <a:pt x="59" y="60"/>
                      <a:pt x="89" y="119"/>
                      <a:pt x="148" y="207"/>
                    </a:cubicBezTo>
                    <a:cubicBezTo>
                      <a:pt x="266" y="414"/>
                      <a:pt x="443" y="621"/>
                      <a:pt x="620" y="798"/>
                    </a:cubicBezTo>
                    <a:cubicBezTo>
                      <a:pt x="768" y="886"/>
                      <a:pt x="856" y="975"/>
                      <a:pt x="974" y="1093"/>
                    </a:cubicBezTo>
                    <a:cubicBezTo>
                      <a:pt x="1004" y="1093"/>
                      <a:pt x="1004" y="1122"/>
                      <a:pt x="1004" y="1122"/>
                    </a:cubicBezTo>
                    <a:cubicBezTo>
                      <a:pt x="1181" y="1299"/>
                      <a:pt x="1358" y="1476"/>
                      <a:pt x="1476" y="1624"/>
                    </a:cubicBezTo>
                    <a:cubicBezTo>
                      <a:pt x="1594" y="1742"/>
                      <a:pt x="1682" y="1889"/>
                      <a:pt x="1771" y="1978"/>
                    </a:cubicBezTo>
                    <a:cubicBezTo>
                      <a:pt x="2449" y="2952"/>
                      <a:pt x="2863" y="4043"/>
                      <a:pt x="3217" y="5017"/>
                    </a:cubicBezTo>
                    <a:cubicBezTo>
                      <a:pt x="3541" y="6020"/>
                      <a:pt x="3866" y="7053"/>
                      <a:pt x="4102" y="8115"/>
                    </a:cubicBezTo>
                    <a:cubicBezTo>
                      <a:pt x="4161" y="8410"/>
                      <a:pt x="4220" y="8706"/>
                      <a:pt x="4279" y="8971"/>
                    </a:cubicBezTo>
                    <a:cubicBezTo>
                      <a:pt x="4308" y="9089"/>
                      <a:pt x="4397" y="9119"/>
                      <a:pt x="4485" y="9119"/>
                    </a:cubicBezTo>
                    <a:cubicBezTo>
                      <a:pt x="4603" y="9089"/>
                      <a:pt x="4633" y="9001"/>
                      <a:pt x="4603" y="8912"/>
                    </a:cubicBezTo>
                    <a:cubicBezTo>
                      <a:pt x="4544" y="8617"/>
                      <a:pt x="4485" y="8351"/>
                      <a:pt x="4426" y="8056"/>
                    </a:cubicBezTo>
                    <a:cubicBezTo>
                      <a:pt x="4190" y="6994"/>
                      <a:pt x="3866" y="5932"/>
                      <a:pt x="3512" y="4899"/>
                    </a:cubicBezTo>
                    <a:cubicBezTo>
                      <a:pt x="3187" y="3955"/>
                      <a:pt x="2774" y="2893"/>
                      <a:pt x="2125" y="1919"/>
                    </a:cubicBezTo>
                    <a:cubicBezTo>
                      <a:pt x="2095" y="1889"/>
                      <a:pt x="2066" y="1830"/>
                      <a:pt x="2036" y="1801"/>
                    </a:cubicBezTo>
                    <a:cubicBezTo>
                      <a:pt x="1918" y="1653"/>
                      <a:pt x="1800" y="1476"/>
                      <a:pt x="1682" y="1329"/>
                    </a:cubicBezTo>
                    <a:cubicBezTo>
                      <a:pt x="1594" y="1270"/>
                      <a:pt x="1535" y="1181"/>
                      <a:pt x="1446" y="1093"/>
                    </a:cubicBezTo>
                    <a:cubicBezTo>
                      <a:pt x="1063" y="680"/>
                      <a:pt x="590" y="29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2"/>
              <p:cNvSpPr/>
              <p:nvPr/>
            </p:nvSpPr>
            <p:spPr>
              <a:xfrm>
                <a:off x="3050900" y="2040125"/>
                <a:ext cx="13300" cy="26575"/>
              </a:xfrm>
              <a:custGeom>
                <a:avLst/>
                <a:gdLst/>
                <a:ahLst/>
                <a:cxnLst/>
                <a:rect l="l" t="t" r="r" b="b"/>
                <a:pathLst>
                  <a:path w="532" h="1063" extrusionOk="0">
                    <a:moveTo>
                      <a:pt x="325" y="0"/>
                    </a:moveTo>
                    <a:cubicBezTo>
                      <a:pt x="266" y="0"/>
                      <a:pt x="237" y="30"/>
                      <a:pt x="178" y="30"/>
                    </a:cubicBezTo>
                    <a:lnTo>
                      <a:pt x="1" y="59"/>
                    </a:lnTo>
                    <a:cubicBezTo>
                      <a:pt x="60" y="354"/>
                      <a:pt x="119" y="650"/>
                      <a:pt x="178" y="915"/>
                    </a:cubicBezTo>
                    <a:cubicBezTo>
                      <a:pt x="207" y="1033"/>
                      <a:pt x="296" y="1063"/>
                      <a:pt x="384" y="1063"/>
                    </a:cubicBezTo>
                    <a:cubicBezTo>
                      <a:pt x="502" y="1033"/>
                      <a:pt x="532" y="945"/>
                      <a:pt x="502" y="856"/>
                    </a:cubicBezTo>
                    <a:cubicBezTo>
                      <a:pt x="443" y="561"/>
                      <a:pt x="384" y="295"/>
                      <a:pt x="325" y="0"/>
                    </a:cubicBezTo>
                    <a:close/>
                  </a:path>
                </a:pathLst>
              </a:custGeom>
              <a:solidFill>
                <a:srgbClr val="E4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2"/>
              <p:cNvSpPr/>
              <p:nvPr/>
            </p:nvSpPr>
            <p:spPr>
              <a:xfrm>
                <a:off x="3041325" y="2062250"/>
                <a:ext cx="45025" cy="44300"/>
              </a:xfrm>
              <a:custGeom>
                <a:avLst/>
                <a:gdLst/>
                <a:ahLst/>
                <a:cxnLst/>
                <a:rect l="l" t="t" r="r" b="b"/>
                <a:pathLst>
                  <a:path w="1801" h="1772" extrusionOk="0">
                    <a:moveTo>
                      <a:pt x="915" y="1"/>
                    </a:moveTo>
                    <a:cubicBezTo>
                      <a:pt x="413" y="1"/>
                      <a:pt x="0" y="384"/>
                      <a:pt x="0" y="886"/>
                    </a:cubicBezTo>
                    <a:cubicBezTo>
                      <a:pt x="0" y="1387"/>
                      <a:pt x="413" y="1771"/>
                      <a:pt x="915" y="1771"/>
                    </a:cubicBezTo>
                    <a:cubicBezTo>
                      <a:pt x="1387" y="1771"/>
                      <a:pt x="1800" y="1387"/>
                      <a:pt x="1800" y="886"/>
                    </a:cubicBezTo>
                    <a:cubicBezTo>
                      <a:pt x="1800" y="384"/>
                      <a:pt x="1387" y="1"/>
                      <a:pt x="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2"/>
              <p:cNvSpPr/>
              <p:nvPr/>
            </p:nvSpPr>
            <p:spPr>
              <a:xfrm>
                <a:off x="2605350" y="2877400"/>
                <a:ext cx="373300" cy="1147850"/>
              </a:xfrm>
              <a:custGeom>
                <a:avLst/>
                <a:gdLst/>
                <a:ahLst/>
                <a:cxnLst/>
                <a:rect l="l" t="t" r="r" b="b"/>
                <a:pathLst>
                  <a:path w="14932" h="45914" fill="none" extrusionOk="0">
                    <a:moveTo>
                      <a:pt x="13220" y="0"/>
                    </a:moveTo>
                    <a:cubicBezTo>
                      <a:pt x="14105" y="3777"/>
                      <a:pt x="14931" y="9679"/>
                      <a:pt x="13780" y="16701"/>
                    </a:cubicBezTo>
                    <a:cubicBezTo>
                      <a:pt x="13102" y="20950"/>
                      <a:pt x="11862" y="24462"/>
                      <a:pt x="10712" y="27147"/>
                    </a:cubicBezTo>
                    <a:cubicBezTo>
                      <a:pt x="7141" y="33402"/>
                      <a:pt x="3571" y="39658"/>
                      <a:pt x="0" y="45914"/>
                    </a:cubicBezTo>
                  </a:path>
                </a:pathLst>
              </a:custGeom>
              <a:noFill/>
              <a:ln w="5900" cap="flat" cmpd="sng">
                <a:solidFill>
                  <a:srgbClr val="272127"/>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62"/>
            <p:cNvGrpSpPr/>
            <p:nvPr/>
          </p:nvGrpSpPr>
          <p:grpSpPr>
            <a:xfrm>
              <a:off x="1403008" y="2023419"/>
              <a:ext cx="502025" cy="694850"/>
              <a:chOff x="3813925" y="2740550"/>
              <a:chExt cx="502025" cy="694850"/>
            </a:xfrm>
          </p:grpSpPr>
          <p:sp>
            <p:nvSpPr>
              <p:cNvPr id="840" name="Google Shape;840;p62"/>
              <p:cNvSpPr/>
              <p:nvPr/>
            </p:nvSpPr>
            <p:spPr>
              <a:xfrm>
                <a:off x="3890375" y="2740550"/>
                <a:ext cx="69175" cy="265375"/>
              </a:xfrm>
              <a:custGeom>
                <a:avLst/>
                <a:gdLst/>
                <a:ahLst/>
                <a:cxnLst/>
                <a:rect l="l" t="t" r="r" b="b"/>
                <a:pathLst>
                  <a:path w="2767" h="10615" extrusionOk="0">
                    <a:moveTo>
                      <a:pt x="0" y="9243"/>
                    </a:moveTo>
                    <a:cubicBezTo>
                      <a:pt x="405" y="9467"/>
                      <a:pt x="563" y="10389"/>
                      <a:pt x="967" y="10614"/>
                    </a:cubicBezTo>
                    <a:cubicBezTo>
                      <a:pt x="1012" y="10547"/>
                      <a:pt x="1305" y="9782"/>
                      <a:pt x="1327" y="9715"/>
                    </a:cubicBezTo>
                    <a:cubicBezTo>
                      <a:pt x="1552" y="9153"/>
                      <a:pt x="1664" y="8501"/>
                      <a:pt x="1799" y="7826"/>
                    </a:cubicBezTo>
                    <a:cubicBezTo>
                      <a:pt x="2114" y="6252"/>
                      <a:pt x="2451" y="4656"/>
                      <a:pt x="2654" y="2947"/>
                    </a:cubicBezTo>
                    <a:cubicBezTo>
                      <a:pt x="2699" y="2609"/>
                      <a:pt x="2766" y="2227"/>
                      <a:pt x="2744" y="1912"/>
                    </a:cubicBezTo>
                    <a:cubicBezTo>
                      <a:pt x="2699" y="1170"/>
                      <a:pt x="2361" y="563"/>
                      <a:pt x="1979" y="1"/>
                    </a:cubicBezTo>
                    <a:cubicBezTo>
                      <a:pt x="1934" y="1"/>
                      <a:pt x="1934" y="23"/>
                      <a:pt x="1957" y="46"/>
                    </a:cubicBezTo>
                    <a:cubicBezTo>
                      <a:pt x="1237" y="3037"/>
                      <a:pt x="630" y="6095"/>
                      <a:pt x="0" y="9220"/>
                    </a:cubicBezTo>
                    <a:cubicBezTo>
                      <a:pt x="0" y="9220"/>
                      <a:pt x="0" y="9243"/>
                      <a:pt x="0" y="92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2"/>
              <p:cNvSpPr/>
              <p:nvPr/>
            </p:nvSpPr>
            <p:spPr>
              <a:xfrm>
                <a:off x="3880825" y="2971600"/>
                <a:ext cx="226000" cy="463800"/>
              </a:xfrm>
              <a:custGeom>
                <a:avLst/>
                <a:gdLst/>
                <a:ahLst/>
                <a:cxnLst/>
                <a:rect l="l" t="t" r="r" b="b"/>
                <a:pathLst>
                  <a:path w="9040" h="18552" extrusionOk="0">
                    <a:moveTo>
                      <a:pt x="8927" y="15089"/>
                    </a:moveTo>
                    <a:cubicBezTo>
                      <a:pt x="8792" y="14436"/>
                      <a:pt x="8410" y="13627"/>
                      <a:pt x="7960" y="12952"/>
                    </a:cubicBezTo>
                    <a:cubicBezTo>
                      <a:pt x="7533" y="12278"/>
                      <a:pt x="7173" y="11536"/>
                      <a:pt x="6836" y="10974"/>
                    </a:cubicBezTo>
                    <a:cubicBezTo>
                      <a:pt x="6431" y="10322"/>
                      <a:pt x="6071" y="9625"/>
                      <a:pt x="5734" y="8950"/>
                    </a:cubicBezTo>
                    <a:cubicBezTo>
                      <a:pt x="5397" y="8275"/>
                      <a:pt x="5015" y="7601"/>
                      <a:pt x="4655" y="6926"/>
                    </a:cubicBezTo>
                    <a:cubicBezTo>
                      <a:pt x="3553" y="4723"/>
                      <a:pt x="2699" y="2901"/>
                      <a:pt x="1439" y="855"/>
                    </a:cubicBezTo>
                    <a:cubicBezTo>
                      <a:pt x="1259" y="563"/>
                      <a:pt x="1102" y="270"/>
                      <a:pt x="922" y="1"/>
                    </a:cubicBezTo>
                    <a:cubicBezTo>
                      <a:pt x="630" y="248"/>
                      <a:pt x="315" y="495"/>
                      <a:pt x="0" y="743"/>
                    </a:cubicBezTo>
                    <a:cubicBezTo>
                      <a:pt x="45" y="833"/>
                      <a:pt x="113" y="945"/>
                      <a:pt x="158" y="1035"/>
                    </a:cubicBezTo>
                    <a:cubicBezTo>
                      <a:pt x="1147" y="2811"/>
                      <a:pt x="2226" y="4655"/>
                      <a:pt x="3148" y="6409"/>
                    </a:cubicBezTo>
                    <a:cubicBezTo>
                      <a:pt x="4273" y="8523"/>
                      <a:pt x="5307" y="10614"/>
                      <a:pt x="6364" y="12660"/>
                    </a:cubicBezTo>
                    <a:cubicBezTo>
                      <a:pt x="5149" y="12368"/>
                      <a:pt x="4273" y="12817"/>
                      <a:pt x="3710" y="13560"/>
                    </a:cubicBezTo>
                    <a:cubicBezTo>
                      <a:pt x="3081" y="14391"/>
                      <a:pt x="2991" y="15606"/>
                      <a:pt x="3283" y="16438"/>
                    </a:cubicBezTo>
                    <a:cubicBezTo>
                      <a:pt x="3620" y="17337"/>
                      <a:pt x="4632" y="18169"/>
                      <a:pt x="5712" y="18349"/>
                    </a:cubicBezTo>
                    <a:cubicBezTo>
                      <a:pt x="6836" y="18551"/>
                      <a:pt x="7825" y="18079"/>
                      <a:pt x="8455" y="17225"/>
                    </a:cubicBezTo>
                    <a:cubicBezTo>
                      <a:pt x="8815" y="16730"/>
                      <a:pt x="9040" y="15741"/>
                      <a:pt x="8927" y="15089"/>
                    </a:cubicBezTo>
                    <a:close/>
                    <a:moveTo>
                      <a:pt x="8208" y="15808"/>
                    </a:moveTo>
                    <a:cubicBezTo>
                      <a:pt x="8028" y="17112"/>
                      <a:pt x="6566" y="18079"/>
                      <a:pt x="5082" y="17292"/>
                    </a:cubicBezTo>
                    <a:cubicBezTo>
                      <a:pt x="4902" y="17202"/>
                      <a:pt x="4632" y="16955"/>
                      <a:pt x="4520" y="16865"/>
                    </a:cubicBezTo>
                    <a:cubicBezTo>
                      <a:pt x="4048" y="16393"/>
                      <a:pt x="3733" y="15606"/>
                      <a:pt x="4003" y="14751"/>
                    </a:cubicBezTo>
                    <a:cubicBezTo>
                      <a:pt x="4295" y="13829"/>
                      <a:pt x="4992" y="13447"/>
                      <a:pt x="5577" y="13357"/>
                    </a:cubicBezTo>
                    <a:cubicBezTo>
                      <a:pt x="6521" y="13200"/>
                      <a:pt x="7488" y="13829"/>
                      <a:pt x="7848" y="14347"/>
                    </a:cubicBezTo>
                    <a:cubicBezTo>
                      <a:pt x="8140" y="14774"/>
                      <a:pt x="8275" y="15246"/>
                      <a:pt x="8208" y="15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2"/>
              <p:cNvSpPr/>
              <p:nvPr/>
            </p:nvSpPr>
            <p:spPr>
              <a:xfrm>
                <a:off x="3813925" y="2750125"/>
                <a:ext cx="502025" cy="561600"/>
              </a:xfrm>
              <a:custGeom>
                <a:avLst/>
                <a:gdLst/>
                <a:ahLst/>
                <a:cxnLst/>
                <a:rect l="l" t="t" r="r" b="b"/>
                <a:pathLst>
                  <a:path w="20081" h="22464" extrusionOk="0">
                    <a:moveTo>
                      <a:pt x="540" y="0"/>
                    </a:moveTo>
                    <a:cubicBezTo>
                      <a:pt x="585" y="0"/>
                      <a:pt x="585" y="23"/>
                      <a:pt x="585" y="45"/>
                    </a:cubicBezTo>
                    <a:cubicBezTo>
                      <a:pt x="1732" y="2901"/>
                      <a:pt x="2766" y="5847"/>
                      <a:pt x="3845" y="8837"/>
                    </a:cubicBezTo>
                    <a:cubicBezTo>
                      <a:pt x="3913" y="9017"/>
                      <a:pt x="3980" y="9264"/>
                      <a:pt x="4070" y="9422"/>
                    </a:cubicBezTo>
                    <a:cubicBezTo>
                      <a:pt x="4183" y="9624"/>
                      <a:pt x="4430" y="9849"/>
                      <a:pt x="4677" y="10074"/>
                    </a:cubicBezTo>
                    <a:cubicBezTo>
                      <a:pt x="6139" y="11468"/>
                      <a:pt x="7646" y="12997"/>
                      <a:pt x="9107" y="14346"/>
                    </a:cubicBezTo>
                    <a:cubicBezTo>
                      <a:pt x="10839" y="15965"/>
                      <a:pt x="12615" y="17494"/>
                      <a:pt x="14324" y="19068"/>
                    </a:cubicBezTo>
                    <a:cubicBezTo>
                      <a:pt x="14324" y="17809"/>
                      <a:pt x="14998" y="17067"/>
                      <a:pt x="15875" y="16707"/>
                    </a:cubicBezTo>
                    <a:cubicBezTo>
                      <a:pt x="16842" y="16325"/>
                      <a:pt x="18034" y="16550"/>
                      <a:pt x="18754" y="17044"/>
                    </a:cubicBezTo>
                    <a:cubicBezTo>
                      <a:pt x="19541" y="17607"/>
                      <a:pt x="20080" y="18776"/>
                      <a:pt x="19990" y="19878"/>
                    </a:cubicBezTo>
                    <a:cubicBezTo>
                      <a:pt x="19878" y="21024"/>
                      <a:pt x="19181" y="21856"/>
                      <a:pt x="18191" y="22239"/>
                    </a:cubicBezTo>
                    <a:cubicBezTo>
                      <a:pt x="17629" y="22463"/>
                      <a:pt x="16595" y="22441"/>
                      <a:pt x="16010" y="22149"/>
                    </a:cubicBezTo>
                    <a:cubicBezTo>
                      <a:pt x="15403" y="21856"/>
                      <a:pt x="14729" y="21272"/>
                      <a:pt x="14189" y="20687"/>
                    </a:cubicBezTo>
                    <a:cubicBezTo>
                      <a:pt x="13649" y="20080"/>
                      <a:pt x="13042" y="19540"/>
                      <a:pt x="12570" y="19068"/>
                    </a:cubicBezTo>
                    <a:cubicBezTo>
                      <a:pt x="12030" y="18506"/>
                      <a:pt x="11468" y="17989"/>
                      <a:pt x="10884" y="17494"/>
                    </a:cubicBezTo>
                    <a:cubicBezTo>
                      <a:pt x="10321" y="16977"/>
                      <a:pt x="9782" y="16460"/>
                      <a:pt x="9220" y="15943"/>
                    </a:cubicBezTo>
                    <a:cubicBezTo>
                      <a:pt x="7376" y="14301"/>
                      <a:pt x="5824" y="12997"/>
                      <a:pt x="4160" y="11266"/>
                    </a:cubicBezTo>
                    <a:cubicBezTo>
                      <a:pt x="3621" y="10681"/>
                      <a:pt x="2991" y="10141"/>
                      <a:pt x="2609" y="9512"/>
                    </a:cubicBezTo>
                    <a:cubicBezTo>
                      <a:pt x="2316" y="8995"/>
                      <a:pt x="2114" y="8365"/>
                      <a:pt x="1867" y="7713"/>
                    </a:cubicBezTo>
                    <a:cubicBezTo>
                      <a:pt x="1327" y="6206"/>
                      <a:pt x="765" y="4677"/>
                      <a:pt x="293" y="3013"/>
                    </a:cubicBezTo>
                    <a:cubicBezTo>
                      <a:pt x="203" y="2676"/>
                      <a:pt x="90" y="2316"/>
                      <a:pt x="68" y="2001"/>
                    </a:cubicBezTo>
                    <a:cubicBezTo>
                      <a:pt x="0" y="1282"/>
                      <a:pt x="248" y="607"/>
                      <a:pt x="540" y="0"/>
                    </a:cubicBezTo>
                    <a:close/>
                    <a:moveTo>
                      <a:pt x="15201" y="18461"/>
                    </a:moveTo>
                    <a:cubicBezTo>
                      <a:pt x="14796" y="19338"/>
                      <a:pt x="15156" y="20440"/>
                      <a:pt x="15583" y="20912"/>
                    </a:cubicBezTo>
                    <a:cubicBezTo>
                      <a:pt x="15898" y="21317"/>
                      <a:pt x="16325" y="21564"/>
                      <a:pt x="16887" y="21632"/>
                    </a:cubicBezTo>
                    <a:cubicBezTo>
                      <a:pt x="18191" y="21811"/>
                      <a:pt x="19518" y="20642"/>
                      <a:pt x="19113" y="19001"/>
                    </a:cubicBezTo>
                    <a:cubicBezTo>
                      <a:pt x="19068" y="18798"/>
                      <a:pt x="18911" y="18461"/>
                      <a:pt x="18844" y="18349"/>
                    </a:cubicBezTo>
                    <a:cubicBezTo>
                      <a:pt x="18529" y="17764"/>
                      <a:pt x="17832" y="17247"/>
                      <a:pt x="16932" y="17292"/>
                    </a:cubicBezTo>
                    <a:cubicBezTo>
                      <a:pt x="15988" y="17337"/>
                      <a:pt x="15426" y="17944"/>
                      <a:pt x="15201" y="184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2"/>
              <p:cNvSpPr/>
              <p:nvPr/>
            </p:nvSpPr>
            <p:spPr>
              <a:xfrm>
                <a:off x="3887000" y="2969350"/>
                <a:ext cx="20275" cy="19700"/>
              </a:xfrm>
              <a:custGeom>
                <a:avLst/>
                <a:gdLst/>
                <a:ahLst/>
                <a:cxnLst/>
                <a:rect l="l" t="t" r="r" b="b"/>
                <a:pathLst>
                  <a:path w="811" h="788" extrusionOk="0">
                    <a:moveTo>
                      <a:pt x="810" y="405"/>
                    </a:moveTo>
                    <a:cubicBezTo>
                      <a:pt x="788" y="630"/>
                      <a:pt x="608" y="788"/>
                      <a:pt x="383" y="788"/>
                    </a:cubicBezTo>
                    <a:cubicBezTo>
                      <a:pt x="180" y="765"/>
                      <a:pt x="1" y="585"/>
                      <a:pt x="23" y="383"/>
                    </a:cubicBezTo>
                    <a:cubicBezTo>
                      <a:pt x="23" y="158"/>
                      <a:pt x="203" y="1"/>
                      <a:pt x="428" y="1"/>
                    </a:cubicBezTo>
                    <a:cubicBezTo>
                      <a:pt x="653" y="1"/>
                      <a:pt x="810" y="203"/>
                      <a:pt x="810" y="4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62"/>
            <p:cNvGrpSpPr/>
            <p:nvPr/>
          </p:nvGrpSpPr>
          <p:grpSpPr>
            <a:xfrm rot="-2700000">
              <a:off x="3137776" y="2134442"/>
              <a:ext cx="1000615" cy="1033240"/>
              <a:chOff x="4476700" y="2501650"/>
              <a:chExt cx="1000625" cy="1033250"/>
            </a:xfrm>
          </p:grpSpPr>
          <p:sp>
            <p:nvSpPr>
              <p:cNvPr id="845" name="Google Shape;845;p62"/>
              <p:cNvSpPr/>
              <p:nvPr/>
            </p:nvSpPr>
            <p:spPr>
              <a:xfrm>
                <a:off x="4602050" y="2811950"/>
                <a:ext cx="552625" cy="722950"/>
              </a:xfrm>
              <a:custGeom>
                <a:avLst/>
                <a:gdLst/>
                <a:ahLst/>
                <a:cxnLst/>
                <a:rect l="l" t="t" r="r" b="b"/>
                <a:pathLst>
                  <a:path w="22105" h="28918" extrusionOk="0">
                    <a:moveTo>
                      <a:pt x="20508" y="12188"/>
                    </a:moveTo>
                    <a:cubicBezTo>
                      <a:pt x="19631" y="14437"/>
                      <a:pt x="18776" y="17022"/>
                      <a:pt x="17787" y="19518"/>
                    </a:cubicBezTo>
                    <a:cubicBezTo>
                      <a:pt x="16685" y="22307"/>
                      <a:pt x="15606" y="24960"/>
                      <a:pt x="13447" y="26399"/>
                    </a:cubicBezTo>
                    <a:cubicBezTo>
                      <a:pt x="12660" y="26894"/>
                      <a:pt x="11288" y="27208"/>
                      <a:pt x="10277" y="26714"/>
                    </a:cubicBezTo>
                    <a:cubicBezTo>
                      <a:pt x="9377" y="26264"/>
                      <a:pt x="8770" y="25252"/>
                      <a:pt x="8320" y="24150"/>
                    </a:cubicBezTo>
                    <a:cubicBezTo>
                      <a:pt x="7016" y="20912"/>
                      <a:pt x="7084" y="16393"/>
                      <a:pt x="7016" y="12143"/>
                    </a:cubicBezTo>
                    <a:cubicBezTo>
                      <a:pt x="6971" y="9332"/>
                      <a:pt x="6634" y="6701"/>
                      <a:pt x="5734" y="4565"/>
                    </a:cubicBezTo>
                    <a:cubicBezTo>
                      <a:pt x="4813" y="2362"/>
                      <a:pt x="3351" y="248"/>
                      <a:pt x="315" y="1"/>
                    </a:cubicBezTo>
                    <a:cubicBezTo>
                      <a:pt x="180" y="226"/>
                      <a:pt x="90" y="518"/>
                      <a:pt x="1" y="810"/>
                    </a:cubicBezTo>
                    <a:cubicBezTo>
                      <a:pt x="5465" y="2159"/>
                      <a:pt x="4970" y="8748"/>
                      <a:pt x="5330" y="14931"/>
                    </a:cubicBezTo>
                    <a:cubicBezTo>
                      <a:pt x="5510" y="17787"/>
                      <a:pt x="5734" y="20980"/>
                      <a:pt x="6319" y="23521"/>
                    </a:cubicBezTo>
                    <a:cubicBezTo>
                      <a:pt x="6634" y="24825"/>
                      <a:pt x="7084" y="25927"/>
                      <a:pt x="7916" y="26804"/>
                    </a:cubicBezTo>
                    <a:cubicBezTo>
                      <a:pt x="8703" y="27658"/>
                      <a:pt x="9827" y="28378"/>
                      <a:pt x="11198" y="28558"/>
                    </a:cubicBezTo>
                    <a:cubicBezTo>
                      <a:pt x="13852" y="28917"/>
                      <a:pt x="15268" y="27456"/>
                      <a:pt x="16348" y="25972"/>
                    </a:cubicBezTo>
                    <a:cubicBezTo>
                      <a:pt x="17337" y="24623"/>
                      <a:pt x="18057" y="23094"/>
                      <a:pt x="18776" y="21609"/>
                    </a:cubicBezTo>
                    <a:cubicBezTo>
                      <a:pt x="20125" y="18776"/>
                      <a:pt x="21137" y="15763"/>
                      <a:pt x="22104" y="12750"/>
                    </a:cubicBezTo>
                    <a:cubicBezTo>
                      <a:pt x="21587" y="12525"/>
                      <a:pt x="21047" y="12300"/>
                      <a:pt x="20508" y="121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2"/>
              <p:cNvSpPr/>
              <p:nvPr/>
            </p:nvSpPr>
            <p:spPr>
              <a:xfrm>
                <a:off x="4476700" y="2735500"/>
                <a:ext cx="138875" cy="138875"/>
              </a:xfrm>
              <a:custGeom>
                <a:avLst/>
                <a:gdLst/>
                <a:ahLst/>
                <a:cxnLst/>
                <a:rect l="l" t="t" r="r" b="b"/>
                <a:pathLst>
                  <a:path w="5555" h="5555" extrusionOk="0">
                    <a:moveTo>
                      <a:pt x="5487" y="2901"/>
                    </a:moveTo>
                    <a:cubicBezTo>
                      <a:pt x="5419" y="4408"/>
                      <a:pt x="4160" y="5555"/>
                      <a:pt x="2654" y="5510"/>
                    </a:cubicBezTo>
                    <a:cubicBezTo>
                      <a:pt x="1169" y="5442"/>
                      <a:pt x="0" y="4160"/>
                      <a:pt x="68" y="2676"/>
                    </a:cubicBezTo>
                    <a:cubicBezTo>
                      <a:pt x="135" y="1170"/>
                      <a:pt x="1394" y="1"/>
                      <a:pt x="2901" y="68"/>
                    </a:cubicBezTo>
                    <a:cubicBezTo>
                      <a:pt x="4385" y="136"/>
                      <a:pt x="5554" y="1395"/>
                      <a:pt x="5487" y="29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2"/>
              <p:cNvSpPr/>
              <p:nvPr/>
            </p:nvSpPr>
            <p:spPr>
              <a:xfrm>
                <a:off x="4504250" y="2763050"/>
                <a:ext cx="83775" cy="84350"/>
              </a:xfrm>
              <a:custGeom>
                <a:avLst/>
                <a:gdLst/>
                <a:ahLst/>
                <a:cxnLst/>
                <a:rect l="l" t="t" r="r" b="b"/>
                <a:pathLst>
                  <a:path w="3351" h="3374" extrusionOk="0">
                    <a:moveTo>
                      <a:pt x="3305" y="1754"/>
                    </a:moveTo>
                    <a:cubicBezTo>
                      <a:pt x="3283" y="2654"/>
                      <a:pt x="2518" y="3373"/>
                      <a:pt x="1597" y="3328"/>
                    </a:cubicBezTo>
                    <a:cubicBezTo>
                      <a:pt x="697" y="3283"/>
                      <a:pt x="0" y="2519"/>
                      <a:pt x="23" y="1619"/>
                    </a:cubicBezTo>
                    <a:cubicBezTo>
                      <a:pt x="67" y="697"/>
                      <a:pt x="832" y="0"/>
                      <a:pt x="1731" y="45"/>
                    </a:cubicBezTo>
                    <a:cubicBezTo>
                      <a:pt x="2653" y="90"/>
                      <a:pt x="3350" y="855"/>
                      <a:pt x="3305" y="17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2"/>
              <p:cNvSpPr/>
              <p:nvPr/>
            </p:nvSpPr>
            <p:spPr>
              <a:xfrm>
                <a:off x="5004550" y="2514025"/>
                <a:ext cx="175975" cy="622875"/>
              </a:xfrm>
              <a:custGeom>
                <a:avLst/>
                <a:gdLst/>
                <a:ahLst/>
                <a:cxnLst/>
                <a:rect l="l" t="t" r="r" b="b"/>
                <a:pathLst>
                  <a:path w="7039" h="24915" extrusionOk="0">
                    <a:moveTo>
                      <a:pt x="6499" y="23340"/>
                    </a:moveTo>
                    <a:cubicBezTo>
                      <a:pt x="6341" y="23858"/>
                      <a:pt x="6206" y="24397"/>
                      <a:pt x="6049" y="24914"/>
                    </a:cubicBezTo>
                    <a:cubicBezTo>
                      <a:pt x="3868" y="24487"/>
                      <a:pt x="2654" y="22958"/>
                      <a:pt x="1844" y="21249"/>
                    </a:cubicBezTo>
                    <a:cubicBezTo>
                      <a:pt x="1035" y="19563"/>
                      <a:pt x="652" y="17449"/>
                      <a:pt x="405" y="15066"/>
                    </a:cubicBezTo>
                    <a:cubicBezTo>
                      <a:pt x="180" y="12840"/>
                      <a:pt x="0" y="10366"/>
                      <a:pt x="180" y="7758"/>
                    </a:cubicBezTo>
                    <a:cubicBezTo>
                      <a:pt x="360" y="5307"/>
                      <a:pt x="675" y="2766"/>
                      <a:pt x="1912" y="1484"/>
                    </a:cubicBezTo>
                    <a:cubicBezTo>
                      <a:pt x="2609" y="765"/>
                      <a:pt x="3621" y="293"/>
                      <a:pt x="4722" y="90"/>
                    </a:cubicBezTo>
                    <a:cubicBezTo>
                      <a:pt x="5127" y="23"/>
                      <a:pt x="5554" y="68"/>
                      <a:pt x="6004" y="23"/>
                    </a:cubicBezTo>
                    <a:cubicBezTo>
                      <a:pt x="6454" y="0"/>
                      <a:pt x="6971" y="68"/>
                      <a:pt x="7016" y="517"/>
                    </a:cubicBezTo>
                    <a:cubicBezTo>
                      <a:pt x="7038" y="1102"/>
                      <a:pt x="6319" y="1214"/>
                      <a:pt x="5892" y="1327"/>
                    </a:cubicBezTo>
                    <a:cubicBezTo>
                      <a:pt x="4430" y="1709"/>
                      <a:pt x="3306" y="2564"/>
                      <a:pt x="2721" y="3868"/>
                    </a:cubicBezTo>
                    <a:cubicBezTo>
                      <a:pt x="2384" y="4587"/>
                      <a:pt x="2294" y="5419"/>
                      <a:pt x="2114" y="6409"/>
                    </a:cubicBezTo>
                    <a:cubicBezTo>
                      <a:pt x="1979" y="7218"/>
                      <a:pt x="1844" y="8230"/>
                      <a:pt x="1754" y="9152"/>
                    </a:cubicBezTo>
                    <a:cubicBezTo>
                      <a:pt x="1372" y="13042"/>
                      <a:pt x="1889" y="16707"/>
                      <a:pt x="2789" y="19675"/>
                    </a:cubicBezTo>
                    <a:cubicBezTo>
                      <a:pt x="3014" y="20395"/>
                      <a:pt x="3328" y="21092"/>
                      <a:pt x="3756" y="21699"/>
                    </a:cubicBezTo>
                    <a:cubicBezTo>
                      <a:pt x="4160" y="22239"/>
                      <a:pt x="4745" y="22868"/>
                      <a:pt x="5330" y="23138"/>
                    </a:cubicBezTo>
                    <a:cubicBezTo>
                      <a:pt x="5644" y="23273"/>
                      <a:pt x="5982" y="23295"/>
                      <a:pt x="6499" y="233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2"/>
              <p:cNvSpPr/>
              <p:nvPr/>
            </p:nvSpPr>
            <p:spPr>
              <a:xfrm>
                <a:off x="5159150" y="2501650"/>
                <a:ext cx="61275" cy="64675"/>
              </a:xfrm>
              <a:custGeom>
                <a:avLst/>
                <a:gdLst/>
                <a:ahLst/>
                <a:cxnLst/>
                <a:rect l="l" t="t" r="r" b="b"/>
                <a:pathLst>
                  <a:path w="2451" h="2587" extrusionOk="0">
                    <a:moveTo>
                      <a:pt x="607" y="135"/>
                    </a:moveTo>
                    <a:cubicBezTo>
                      <a:pt x="1012" y="1"/>
                      <a:pt x="1417" y="450"/>
                      <a:pt x="1799" y="720"/>
                    </a:cubicBezTo>
                    <a:cubicBezTo>
                      <a:pt x="2136" y="990"/>
                      <a:pt x="2451" y="1237"/>
                      <a:pt x="2428" y="1597"/>
                    </a:cubicBezTo>
                    <a:cubicBezTo>
                      <a:pt x="2406" y="1957"/>
                      <a:pt x="2069" y="2069"/>
                      <a:pt x="1754" y="2204"/>
                    </a:cubicBezTo>
                    <a:cubicBezTo>
                      <a:pt x="1417" y="2339"/>
                      <a:pt x="1147" y="2474"/>
                      <a:pt x="854" y="2519"/>
                    </a:cubicBezTo>
                    <a:cubicBezTo>
                      <a:pt x="112" y="2586"/>
                      <a:pt x="0" y="2227"/>
                      <a:pt x="112" y="1395"/>
                    </a:cubicBezTo>
                    <a:cubicBezTo>
                      <a:pt x="157" y="945"/>
                      <a:pt x="292" y="248"/>
                      <a:pt x="607" y="1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2"/>
              <p:cNvSpPr/>
              <p:nvPr/>
            </p:nvSpPr>
            <p:spPr>
              <a:xfrm>
                <a:off x="5122025" y="2556750"/>
                <a:ext cx="355300" cy="585775"/>
              </a:xfrm>
              <a:custGeom>
                <a:avLst/>
                <a:gdLst/>
                <a:ahLst/>
                <a:cxnLst/>
                <a:rect l="l" t="t" r="r" b="b"/>
                <a:pathLst>
                  <a:path w="14212" h="23431" extrusionOk="0">
                    <a:moveTo>
                      <a:pt x="248" y="21272"/>
                    </a:moveTo>
                    <a:cubicBezTo>
                      <a:pt x="181" y="21811"/>
                      <a:pt x="68" y="22373"/>
                      <a:pt x="1" y="22891"/>
                    </a:cubicBezTo>
                    <a:cubicBezTo>
                      <a:pt x="2160" y="23430"/>
                      <a:pt x="3913" y="22553"/>
                      <a:pt x="5375" y="21362"/>
                    </a:cubicBezTo>
                    <a:cubicBezTo>
                      <a:pt x="6814" y="20170"/>
                      <a:pt x="8051" y="18393"/>
                      <a:pt x="9265" y="16347"/>
                    </a:cubicBezTo>
                    <a:cubicBezTo>
                      <a:pt x="10412" y="14436"/>
                      <a:pt x="11626" y="12277"/>
                      <a:pt x="12571" y="9804"/>
                    </a:cubicBezTo>
                    <a:cubicBezTo>
                      <a:pt x="13447" y="7510"/>
                      <a:pt x="14212" y="5104"/>
                      <a:pt x="13627" y="3395"/>
                    </a:cubicBezTo>
                    <a:cubicBezTo>
                      <a:pt x="13313" y="2451"/>
                      <a:pt x="12593" y="1597"/>
                      <a:pt x="11671" y="967"/>
                    </a:cubicBezTo>
                    <a:cubicBezTo>
                      <a:pt x="11356" y="742"/>
                      <a:pt x="10952" y="585"/>
                      <a:pt x="10547" y="360"/>
                    </a:cubicBezTo>
                    <a:cubicBezTo>
                      <a:pt x="10165" y="135"/>
                      <a:pt x="9647" y="0"/>
                      <a:pt x="9423" y="382"/>
                    </a:cubicBezTo>
                    <a:cubicBezTo>
                      <a:pt x="9153" y="900"/>
                      <a:pt x="9760" y="1304"/>
                      <a:pt x="10097" y="1574"/>
                    </a:cubicBezTo>
                    <a:cubicBezTo>
                      <a:pt x="11266" y="2541"/>
                      <a:pt x="11918" y="3800"/>
                      <a:pt x="11918" y="5239"/>
                    </a:cubicBezTo>
                    <a:cubicBezTo>
                      <a:pt x="11896" y="6004"/>
                      <a:pt x="11649" y="6813"/>
                      <a:pt x="11379" y="7758"/>
                    </a:cubicBezTo>
                    <a:cubicBezTo>
                      <a:pt x="11154" y="8567"/>
                      <a:pt x="10862" y="9557"/>
                      <a:pt x="10547" y="10434"/>
                    </a:cubicBezTo>
                    <a:cubicBezTo>
                      <a:pt x="9243" y="14121"/>
                      <a:pt x="7219" y="17224"/>
                      <a:pt x="5173" y="19518"/>
                    </a:cubicBezTo>
                    <a:cubicBezTo>
                      <a:pt x="4656" y="20080"/>
                      <a:pt x="4093" y="20575"/>
                      <a:pt x="3441" y="20934"/>
                    </a:cubicBezTo>
                    <a:cubicBezTo>
                      <a:pt x="2834" y="21272"/>
                      <a:pt x="2047" y="21609"/>
                      <a:pt x="1418" y="21586"/>
                    </a:cubicBezTo>
                    <a:cubicBezTo>
                      <a:pt x="1058" y="21586"/>
                      <a:pt x="743" y="21474"/>
                      <a:pt x="248" y="212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2"/>
              <p:cNvSpPr/>
              <p:nvPr/>
            </p:nvSpPr>
            <p:spPr>
              <a:xfrm>
                <a:off x="5312050" y="2541575"/>
                <a:ext cx="66350" cy="67475"/>
              </a:xfrm>
              <a:custGeom>
                <a:avLst/>
                <a:gdLst/>
                <a:ahLst/>
                <a:cxnLst/>
                <a:rect l="l" t="t" r="r" b="b"/>
                <a:pathLst>
                  <a:path w="2654" h="2699" extrusionOk="0">
                    <a:moveTo>
                      <a:pt x="2406" y="292"/>
                    </a:moveTo>
                    <a:cubicBezTo>
                      <a:pt x="2069" y="0"/>
                      <a:pt x="1507" y="225"/>
                      <a:pt x="1079" y="315"/>
                    </a:cubicBezTo>
                    <a:cubicBezTo>
                      <a:pt x="652" y="405"/>
                      <a:pt x="270" y="495"/>
                      <a:pt x="135" y="832"/>
                    </a:cubicBezTo>
                    <a:cubicBezTo>
                      <a:pt x="0" y="1169"/>
                      <a:pt x="248" y="1417"/>
                      <a:pt x="472" y="1664"/>
                    </a:cubicBezTo>
                    <a:cubicBezTo>
                      <a:pt x="720" y="1934"/>
                      <a:pt x="900" y="2181"/>
                      <a:pt x="1169" y="2339"/>
                    </a:cubicBezTo>
                    <a:cubicBezTo>
                      <a:pt x="1822" y="2698"/>
                      <a:pt x="2046" y="2428"/>
                      <a:pt x="2316" y="1641"/>
                    </a:cubicBezTo>
                    <a:cubicBezTo>
                      <a:pt x="2474" y="1192"/>
                      <a:pt x="2653" y="517"/>
                      <a:pt x="2406" y="2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2"/>
              <p:cNvSpPr/>
              <p:nvPr/>
            </p:nvSpPr>
            <p:spPr>
              <a:xfrm>
                <a:off x="5095050" y="3091900"/>
                <a:ext cx="74800" cy="76475"/>
              </a:xfrm>
              <a:custGeom>
                <a:avLst/>
                <a:gdLst/>
                <a:ahLst/>
                <a:cxnLst/>
                <a:rect l="l" t="t" r="r" b="b"/>
                <a:pathLst>
                  <a:path w="2992" h="3059" extrusionOk="0">
                    <a:moveTo>
                      <a:pt x="2564" y="2519"/>
                    </a:moveTo>
                    <a:cubicBezTo>
                      <a:pt x="2474" y="2856"/>
                      <a:pt x="2114" y="3059"/>
                      <a:pt x="1777" y="2969"/>
                    </a:cubicBezTo>
                    <a:lnTo>
                      <a:pt x="540" y="2631"/>
                    </a:lnTo>
                    <a:cubicBezTo>
                      <a:pt x="203" y="2541"/>
                      <a:pt x="1" y="2182"/>
                      <a:pt x="91" y="1844"/>
                    </a:cubicBezTo>
                    <a:lnTo>
                      <a:pt x="450" y="518"/>
                    </a:lnTo>
                    <a:cubicBezTo>
                      <a:pt x="540" y="180"/>
                      <a:pt x="878" y="1"/>
                      <a:pt x="1215" y="91"/>
                    </a:cubicBezTo>
                    <a:lnTo>
                      <a:pt x="2474" y="428"/>
                    </a:lnTo>
                    <a:cubicBezTo>
                      <a:pt x="2811" y="518"/>
                      <a:pt x="2991" y="855"/>
                      <a:pt x="2901" y="1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62"/>
            <p:cNvSpPr/>
            <p:nvPr/>
          </p:nvSpPr>
          <p:spPr>
            <a:xfrm>
              <a:off x="3433532" y="3473781"/>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2"/>
            <p:cNvSpPr/>
            <p:nvPr/>
          </p:nvSpPr>
          <p:spPr>
            <a:xfrm rot="2700000">
              <a:off x="3325950" y="1389733"/>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2"/>
            <p:cNvSpPr/>
            <p:nvPr/>
          </p:nvSpPr>
          <p:spPr>
            <a:xfrm>
              <a:off x="1695057" y="1618206"/>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2"/>
            <p:cNvSpPr/>
            <p:nvPr/>
          </p:nvSpPr>
          <p:spPr>
            <a:xfrm>
              <a:off x="1467221" y="3248135"/>
              <a:ext cx="373604" cy="371399"/>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6"/>
                                        </p:tgtEl>
                                        <p:attrNameLst>
                                          <p:attrName>style.visibility</p:attrName>
                                        </p:attrNameLst>
                                      </p:cBhvr>
                                      <p:to>
                                        <p:strVal val="visible"/>
                                      </p:to>
                                    </p:set>
                                    <p:animEffect transition="in" filter="fade">
                                      <p:cBhvr>
                                        <p:cTn id="7" dur="1000"/>
                                        <p:tgtEl>
                                          <p:spTgt spid="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grpSp>
        <p:nvGrpSpPr>
          <p:cNvPr id="861" name="Google Shape;861;p63"/>
          <p:cNvGrpSpPr/>
          <p:nvPr/>
        </p:nvGrpSpPr>
        <p:grpSpPr>
          <a:xfrm>
            <a:off x="7212925" y="336100"/>
            <a:ext cx="1931100" cy="993600"/>
            <a:chOff x="7212925" y="-316500"/>
            <a:chExt cx="1931100" cy="993600"/>
          </a:xfrm>
        </p:grpSpPr>
        <p:sp>
          <p:nvSpPr>
            <p:cNvPr id="862" name="Google Shape;862;p63"/>
            <p:cNvSpPr txBox="1"/>
            <p:nvPr/>
          </p:nvSpPr>
          <p:spPr>
            <a:xfrm>
              <a:off x="7212925" y="-316500"/>
              <a:ext cx="19311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Alata"/>
                  <a:ea typeface="Alata"/>
                  <a:cs typeface="Alata"/>
                  <a:sym typeface="Alata"/>
                </a:rPr>
                <a:t> 4,510 </a:t>
              </a:r>
              <a:endParaRPr sz="1800">
                <a:solidFill>
                  <a:schemeClr val="dk1"/>
                </a:solidFill>
                <a:latin typeface="Alata"/>
                <a:ea typeface="Alata"/>
                <a:cs typeface="Alata"/>
                <a:sym typeface="Alata"/>
              </a:endParaRPr>
            </a:p>
            <a:p>
              <a:pPr marL="0" lvl="0" indent="0" algn="ctr" rtl="0">
                <a:spcBef>
                  <a:spcPts val="0"/>
                </a:spcBef>
                <a:spcAft>
                  <a:spcPts val="0"/>
                </a:spcAft>
                <a:buNone/>
              </a:pPr>
              <a:endParaRPr sz="1800">
                <a:solidFill>
                  <a:schemeClr val="dk1"/>
                </a:solidFill>
                <a:latin typeface="Alata"/>
                <a:ea typeface="Alata"/>
                <a:cs typeface="Alata"/>
                <a:sym typeface="Alata"/>
              </a:endParaRPr>
            </a:p>
          </p:txBody>
        </p:sp>
        <p:sp>
          <p:nvSpPr>
            <p:cNvPr id="863" name="Google Shape;863;p63"/>
            <p:cNvSpPr txBox="1"/>
            <p:nvPr/>
          </p:nvSpPr>
          <p:spPr>
            <a:xfrm>
              <a:off x="7212925" y="135000"/>
              <a:ext cx="1931100" cy="54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ontserrat"/>
                  <a:ea typeface="Montserrat"/>
                  <a:cs typeface="Montserrat"/>
                  <a:sym typeface="Montserrat"/>
                </a:rPr>
                <a:t>Number of facilities</a:t>
              </a:r>
              <a:endParaRPr>
                <a:latin typeface="Montserrat"/>
                <a:ea typeface="Montserrat"/>
                <a:cs typeface="Montserrat"/>
                <a:sym typeface="Montserrat"/>
              </a:endParaRPr>
            </a:p>
          </p:txBody>
        </p:sp>
      </p:grpSp>
      <p:grpSp>
        <p:nvGrpSpPr>
          <p:cNvPr id="864" name="Google Shape;864;p63"/>
          <p:cNvGrpSpPr/>
          <p:nvPr/>
        </p:nvGrpSpPr>
        <p:grpSpPr>
          <a:xfrm>
            <a:off x="5369082" y="1590404"/>
            <a:ext cx="352803" cy="289039"/>
            <a:chOff x="-26981375" y="3951875"/>
            <a:chExt cx="296150" cy="242625"/>
          </a:xfrm>
        </p:grpSpPr>
        <p:sp>
          <p:nvSpPr>
            <p:cNvPr id="865" name="Google Shape;865;p63"/>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3"/>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3"/>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68" name="Google Shape;868;p63"/>
          <p:cNvPicPr preferRelativeResize="0"/>
          <p:nvPr/>
        </p:nvPicPr>
        <p:blipFill>
          <a:blip r:embed="rId3">
            <a:alphaModFix/>
          </a:blip>
          <a:stretch>
            <a:fillRect/>
          </a:stretch>
        </p:blipFill>
        <p:spPr>
          <a:xfrm>
            <a:off x="0" y="336088"/>
            <a:ext cx="7212913" cy="4807424"/>
          </a:xfrm>
          <a:prstGeom prst="rect">
            <a:avLst/>
          </a:prstGeom>
          <a:noFill/>
          <a:ln>
            <a:noFill/>
          </a:ln>
        </p:spPr>
      </p:pic>
      <p:grpSp>
        <p:nvGrpSpPr>
          <p:cNvPr id="869" name="Google Shape;869;p63"/>
          <p:cNvGrpSpPr/>
          <p:nvPr/>
        </p:nvGrpSpPr>
        <p:grpSpPr>
          <a:xfrm>
            <a:off x="7212925" y="1590400"/>
            <a:ext cx="1931100" cy="993600"/>
            <a:chOff x="7212925" y="-316500"/>
            <a:chExt cx="1931100" cy="993600"/>
          </a:xfrm>
        </p:grpSpPr>
        <p:sp>
          <p:nvSpPr>
            <p:cNvPr id="870" name="Google Shape;870;p63"/>
            <p:cNvSpPr txBox="1"/>
            <p:nvPr/>
          </p:nvSpPr>
          <p:spPr>
            <a:xfrm>
              <a:off x="7212925" y="-316500"/>
              <a:ext cx="19311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Alata"/>
                  <a:ea typeface="Alata"/>
                  <a:cs typeface="Alata"/>
                  <a:sym typeface="Alata"/>
                </a:rPr>
                <a:t>54</a:t>
              </a:r>
              <a:endParaRPr sz="1800">
                <a:solidFill>
                  <a:schemeClr val="dk1"/>
                </a:solidFill>
                <a:latin typeface="Alata"/>
                <a:ea typeface="Alata"/>
                <a:cs typeface="Alata"/>
                <a:sym typeface="Alata"/>
              </a:endParaRPr>
            </a:p>
          </p:txBody>
        </p:sp>
        <p:sp>
          <p:nvSpPr>
            <p:cNvPr id="871" name="Google Shape;871;p63"/>
            <p:cNvSpPr txBox="1"/>
            <p:nvPr/>
          </p:nvSpPr>
          <p:spPr>
            <a:xfrm>
              <a:off x="7212925" y="135000"/>
              <a:ext cx="1931100" cy="54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ontserrat"/>
                  <a:ea typeface="Montserrat"/>
                  <a:cs typeface="Montserrat"/>
                  <a:sym typeface="Montserrat"/>
                </a:rPr>
                <a:t>Number of States and Territories </a:t>
              </a:r>
              <a:endParaRPr>
                <a:latin typeface="Montserrat"/>
                <a:ea typeface="Montserrat"/>
                <a:cs typeface="Montserrat"/>
                <a:sym typeface="Montserrat"/>
              </a:endParaRPr>
            </a:p>
          </p:txBody>
        </p:sp>
      </p:grpSp>
      <p:grpSp>
        <p:nvGrpSpPr>
          <p:cNvPr id="872" name="Google Shape;872;p63"/>
          <p:cNvGrpSpPr/>
          <p:nvPr/>
        </p:nvGrpSpPr>
        <p:grpSpPr>
          <a:xfrm>
            <a:off x="7212925" y="2844700"/>
            <a:ext cx="1931100" cy="993600"/>
            <a:chOff x="7212925" y="-699450"/>
            <a:chExt cx="1931100" cy="993600"/>
          </a:xfrm>
        </p:grpSpPr>
        <p:sp>
          <p:nvSpPr>
            <p:cNvPr id="873" name="Google Shape;873;p63"/>
            <p:cNvSpPr txBox="1"/>
            <p:nvPr/>
          </p:nvSpPr>
          <p:spPr>
            <a:xfrm>
              <a:off x="7212925" y="-699450"/>
              <a:ext cx="19311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Alata"/>
                  <a:ea typeface="Alata"/>
                  <a:cs typeface="Alata"/>
                  <a:sym typeface="Alata"/>
                </a:rPr>
                <a:t>214,466,374</a:t>
              </a:r>
              <a:endParaRPr sz="1800">
                <a:solidFill>
                  <a:schemeClr val="dk1"/>
                </a:solidFill>
                <a:latin typeface="Alata"/>
                <a:ea typeface="Alata"/>
                <a:cs typeface="Alata"/>
                <a:sym typeface="Alata"/>
              </a:endParaRPr>
            </a:p>
          </p:txBody>
        </p:sp>
        <p:sp>
          <p:nvSpPr>
            <p:cNvPr id="874" name="Google Shape;874;p63"/>
            <p:cNvSpPr txBox="1"/>
            <p:nvPr/>
          </p:nvSpPr>
          <p:spPr>
            <a:xfrm>
              <a:off x="7212925" y="-247950"/>
              <a:ext cx="1931100" cy="54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ontserrat"/>
                  <a:ea typeface="Montserrat"/>
                  <a:cs typeface="Montserrat"/>
                  <a:sym typeface="Montserrat"/>
                </a:rPr>
                <a:t>Dollars of payment made in 2023</a:t>
              </a:r>
              <a:endParaRPr>
                <a:latin typeface="Montserrat"/>
                <a:ea typeface="Montserrat"/>
                <a:cs typeface="Montserrat"/>
                <a:sym typeface="Montserrat"/>
              </a:endParaRPr>
            </a:p>
          </p:txBody>
        </p:sp>
      </p:grpSp>
      <p:grpSp>
        <p:nvGrpSpPr>
          <p:cNvPr id="875" name="Google Shape;875;p63"/>
          <p:cNvGrpSpPr/>
          <p:nvPr/>
        </p:nvGrpSpPr>
        <p:grpSpPr>
          <a:xfrm>
            <a:off x="7212925" y="4099000"/>
            <a:ext cx="1931100" cy="993600"/>
            <a:chOff x="7212925" y="-699450"/>
            <a:chExt cx="1931100" cy="993600"/>
          </a:xfrm>
        </p:grpSpPr>
        <p:sp>
          <p:nvSpPr>
            <p:cNvPr id="876" name="Google Shape;876;p63"/>
            <p:cNvSpPr txBox="1"/>
            <p:nvPr/>
          </p:nvSpPr>
          <p:spPr>
            <a:xfrm>
              <a:off x="7212925" y="-699450"/>
              <a:ext cx="19311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Alata"/>
                  <a:ea typeface="Alata"/>
                  <a:cs typeface="Alata"/>
                  <a:sym typeface="Alata"/>
                </a:rPr>
                <a:t>3</a:t>
              </a:r>
              <a:endParaRPr sz="1800">
                <a:solidFill>
                  <a:schemeClr val="dk1"/>
                </a:solidFill>
                <a:latin typeface="Alata"/>
                <a:ea typeface="Alata"/>
                <a:cs typeface="Alata"/>
                <a:sym typeface="Alata"/>
              </a:endParaRPr>
            </a:p>
          </p:txBody>
        </p:sp>
        <p:sp>
          <p:nvSpPr>
            <p:cNvPr id="877" name="Google Shape;877;p63"/>
            <p:cNvSpPr txBox="1"/>
            <p:nvPr/>
          </p:nvSpPr>
          <p:spPr>
            <a:xfrm>
              <a:off x="7212925" y="-247950"/>
              <a:ext cx="1931100" cy="54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ontserrat"/>
                  <a:ea typeface="Montserrat"/>
                  <a:cs typeface="Montserrat"/>
                  <a:sym typeface="Montserrat"/>
                </a:rPr>
                <a:t>Levels of analysis</a:t>
              </a:r>
              <a:endParaRPr>
                <a:latin typeface="Montserrat"/>
                <a:ea typeface="Montserrat"/>
                <a:cs typeface="Montserrat"/>
                <a:sym typeface="Montserra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64"/>
                                        </p:tgtEl>
                                        <p:attrNameLst>
                                          <p:attrName>style.visibility</p:attrName>
                                        </p:attrNameLst>
                                      </p:cBhvr>
                                      <p:to>
                                        <p:strVal val="visible"/>
                                      </p:to>
                                    </p:set>
                                    <p:animEffect transition="in" filter="fade">
                                      <p:cBhvr>
                                        <p:cTn id="7" dur="1000"/>
                                        <p:tgtEl>
                                          <p:spTgt spid="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64"/>
          <p:cNvGrpSpPr/>
          <p:nvPr/>
        </p:nvGrpSpPr>
        <p:grpSpPr>
          <a:xfrm>
            <a:off x="5369082" y="1590404"/>
            <a:ext cx="352803" cy="289039"/>
            <a:chOff x="-26981375" y="3951875"/>
            <a:chExt cx="296150" cy="242625"/>
          </a:xfrm>
        </p:grpSpPr>
        <p:sp>
          <p:nvSpPr>
            <p:cNvPr id="883" name="Google Shape;883;p64"/>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4"/>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4"/>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86" name="Google Shape;886;p64"/>
          <p:cNvPicPr preferRelativeResize="0"/>
          <p:nvPr/>
        </p:nvPicPr>
        <p:blipFill>
          <a:blip r:embed="rId3">
            <a:alphaModFix/>
          </a:blip>
          <a:stretch>
            <a:fillRect/>
          </a:stretch>
        </p:blipFill>
        <p:spPr>
          <a:xfrm>
            <a:off x="2357899" y="577900"/>
            <a:ext cx="6563026" cy="4337776"/>
          </a:xfrm>
          <a:prstGeom prst="rect">
            <a:avLst/>
          </a:prstGeom>
          <a:noFill/>
          <a:ln>
            <a:noFill/>
          </a:ln>
        </p:spPr>
      </p:pic>
      <p:sp>
        <p:nvSpPr>
          <p:cNvPr id="887" name="Google Shape;887;p64"/>
          <p:cNvSpPr txBox="1"/>
          <p:nvPr/>
        </p:nvSpPr>
        <p:spPr>
          <a:xfrm>
            <a:off x="159200" y="1208775"/>
            <a:ext cx="2198700" cy="17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Levels of analysis:</a:t>
            </a:r>
            <a:endParaRPr b="1">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457200" lvl="0" indent="-317500" algn="l" rtl="0">
              <a:spcBef>
                <a:spcPts val="0"/>
              </a:spcBef>
              <a:spcAft>
                <a:spcPts val="0"/>
              </a:spcAft>
              <a:buSzPts val="1400"/>
              <a:buFont typeface="Montserrat"/>
              <a:buAutoNum type="arabicPeriod"/>
            </a:pPr>
            <a:r>
              <a:rPr lang="en">
                <a:latin typeface="Montserrat"/>
                <a:ea typeface="Montserrat"/>
                <a:cs typeface="Montserrat"/>
                <a:sym typeface="Montserrat"/>
              </a:rPr>
              <a:t>Nationwide</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AutoNum type="arabicPeriod"/>
            </a:pPr>
            <a:r>
              <a:rPr lang="en">
                <a:latin typeface="Montserrat"/>
                <a:ea typeface="Montserrat"/>
                <a:cs typeface="Montserrat"/>
                <a:sym typeface="Montserrat"/>
              </a:rPr>
              <a:t>Per region</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AutoNum type="arabicPeriod"/>
            </a:pPr>
            <a:r>
              <a:rPr lang="en">
                <a:latin typeface="Montserrat"/>
                <a:ea typeface="Montserrat"/>
                <a:cs typeface="Montserrat"/>
                <a:sym typeface="Montserrat"/>
              </a:rPr>
              <a:t>Per selected states</a:t>
            </a:r>
            <a:endParaRPr>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2"/>
                                        </p:tgtEl>
                                        <p:attrNameLst>
                                          <p:attrName>style.visibility</p:attrName>
                                        </p:attrNameLst>
                                      </p:cBhvr>
                                      <p:to>
                                        <p:strVal val="visible"/>
                                      </p:to>
                                    </p:set>
                                    <p:animEffect transition="in" filter="fade">
                                      <p:cBhvr>
                                        <p:cTn id="7" dur="1000"/>
                                        <p:tgtEl>
                                          <p:spTgt spid="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65"/>
          <p:cNvSpPr txBox="1">
            <a:spLocks noGrp="1"/>
          </p:cNvSpPr>
          <p:nvPr>
            <p:ph type="title"/>
          </p:nvPr>
        </p:nvSpPr>
        <p:spPr>
          <a:xfrm>
            <a:off x="4143300" y="1964600"/>
            <a:ext cx="304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SEPARATE ANALYSIS</a:t>
            </a:r>
            <a:endParaRPr/>
          </a:p>
        </p:txBody>
      </p:sp>
      <p:grpSp>
        <p:nvGrpSpPr>
          <p:cNvPr id="893" name="Google Shape;893;p65"/>
          <p:cNvGrpSpPr/>
          <p:nvPr/>
        </p:nvGrpSpPr>
        <p:grpSpPr>
          <a:xfrm>
            <a:off x="7328375" y="1705825"/>
            <a:ext cx="1003300" cy="2676625"/>
            <a:chOff x="4106525" y="1454125"/>
            <a:chExt cx="1003300" cy="2676625"/>
          </a:xfrm>
        </p:grpSpPr>
        <p:sp>
          <p:nvSpPr>
            <p:cNvPr id="894" name="Google Shape;894;p65"/>
            <p:cNvSpPr/>
            <p:nvPr/>
          </p:nvSpPr>
          <p:spPr>
            <a:xfrm>
              <a:off x="4470225" y="1583075"/>
              <a:ext cx="257475" cy="360675"/>
            </a:xfrm>
            <a:custGeom>
              <a:avLst/>
              <a:gdLst/>
              <a:ahLst/>
              <a:cxnLst/>
              <a:rect l="l" t="t" r="r" b="b"/>
              <a:pathLst>
                <a:path w="10299" h="14427" extrusionOk="0">
                  <a:moveTo>
                    <a:pt x="700" y="1"/>
                  </a:moveTo>
                  <a:cubicBezTo>
                    <a:pt x="507" y="1"/>
                    <a:pt x="362" y="150"/>
                    <a:pt x="207" y="460"/>
                  </a:cubicBezTo>
                  <a:cubicBezTo>
                    <a:pt x="89" y="696"/>
                    <a:pt x="59" y="932"/>
                    <a:pt x="30" y="1168"/>
                  </a:cubicBezTo>
                  <a:cubicBezTo>
                    <a:pt x="0" y="1670"/>
                    <a:pt x="177" y="2968"/>
                    <a:pt x="177" y="3145"/>
                  </a:cubicBezTo>
                  <a:cubicBezTo>
                    <a:pt x="148" y="3794"/>
                    <a:pt x="148" y="4443"/>
                    <a:pt x="177" y="5093"/>
                  </a:cubicBezTo>
                  <a:cubicBezTo>
                    <a:pt x="207" y="6804"/>
                    <a:pt x="1003" y="8014"/>
                    <a:pt x="2508" y="8752"/>
                  </a:cubicBezTo>
                  <a:cubicBezTo>
                    <a:pt x="2626" y="8781"/>
                    <a:pt x="2803" y="8870"/>
                    <a:pt x="2980" y="8929"/>
                  </a:cubicBezTo>
                  <a:cubicBezTo>
                    <a:pt x="3010" y="8958"/>
                    <a:pt x="3039" y="8958"/>
                    <a:pt x="3069" y="8958"/>
                  </a:cubicBezTo>
                  <a:cubicBezTo>
                    <a:pt x="3423" y="9106"/>
                    <a:pt x="3807" y="9224"/>
                    <a:pt x="4013" y="9224"/>
                  </a:cubicBezTo>
                  <a:cubicBezTo>
                    <a:pt x="4146" y="9233"/>
                    <a:pt x="4278" y="9238"/>
                    <a:pt x="4408" y="9238"/>
                  </a:cubicBezTo>
                  <a:cubicBezTo>
                    <a:pt x="5520" y="9238"/>
                    <a:pt x="6519" y="8892"/>
                    <a:pt x="7259" y="8073"/>
                  </a:cubicBezTo>
                  <a:cubicBezTo>
                    <a:pt x="7264" y="8067"/>
                    <a:pt x="7268" y="8065"/>
                    <a:pt x="7270" y="8065"/>
                  </a:cubicBezTo>
                  <a:lnTo>
                    <a:pt x="7270" y="8065"/>
                  </a:lnTo>
                  <a:cubicBezTo>
                    <a:pt x="7278" y="8065"/>
                    <a:pt x="7254" y="8113"/>
                    <a:pt x="7229" y="8161"/>
                  </a:cubicBezTo>
                  <a:cubicBezTo>
                    <a:pt x="6573" y="9500"/>
                    <a:pt x="5567" y="10232"/>
                    <a:pt x="4169" y="10232"/>
                  </a:cubicBezTo>
                  <a:cubicBezTo>
                    <a:pt x="3995" y="10232"/>
                    <a:pt x="3815" y="10220"/>
                    <a:pt x="3630" y="10197"/>
                  </a:cubicBezTo>
                  <a:cubicBezTo>
                    <a:pt x="3600" y="10197"/>
                    <a:pt x="3571" y="10197"/>
                    <a:pt x="3512" y="10168"/>
                  </a:cubicBezTo>
                  <a:lnTo>
                    <a:pt x="3512" y="10168"/>
                  </a:lnTo>
                  <a:lnTo>
                    <a:pt x="3600" y="10906"/>
                  </a:lnTo>
                  <a:cubicBezTo>
                    <a:pt x="3630" y="11024"/>
                    <a:pt x="3630" y="11142"/>
                    <a:pt x="3600" y="11260"/>
                  </a:cubicBezTo>
                  <a:lnTo>
                    <a:pt x="2715" y="11437"/>
                  </a:lnTo>
                  <a:cubicBezTo>
                    <a:pt x="2626" y="11525"/>
                    <a:pt x="2007" y="12351"/>
                    <a:pt x="2331" y="13207"/>
                  </a:cubicBezTo>
                  <a:cubicBezTo>
                    <a:pt x="2508" y="13650"/>
                    <a:pt x="2862" y="13886"/>
                    <a:pt x="3098" y="14004"/>
                  </a:cubicBezTo>
                  <a:cubicBezTo>
                    <a:pt x="3533" y="14282"/>
                    <a:pt x="4069" y="14427"/>
                    <a:pt x="4618" y="14427"/>
                  </a:cubicBezTo>
                  <a:cubicBezTo>
                    <a:pt x="5001" y="14427"/>
                    <a:pt x="5390" y="14356"/>
                    <a:pt x="5754" y="14210"/>
                  </a:cubicBezTo>
                  <a:cubicBezTo>
                    <a:pt x="7731" y="13473"/>
                    <a:pt x="8144" y="10906"/>
                    <a:pt x="8144" y="10581"/>
                  </a:cubicBezTo>
                  <a:cubicBezTo>
                    <a:pt x="8174" y="10197"/>
                    <a:pt x="8174" y="9814"/>
                    <a:pt x="8203" y="9430"/>
                  </a:cubicBezTo>
                  <a:cubicBezTo>
                    <a:pt x="8233" y="8338"/>
                    <a:pt x="8233" y="7247"/>
                    <a:pt x="8292" y="6125"/>
                  </a:cubicBezTo>
                  <a:cubicBezTo>
                    <a:pt x="8292" y="5789"/>
                    <a:pt x="8425" y="5533"/>
                    <a:pt x="8817" y="5533"/>
                  </a:cubicBezTo>
                  <a:cubicBezTo>
                    <a:pt x="8838" y="5533"/>
                    <a:pt x="8859" y="5534"/>
                    <a:pt x="8882" y="5535"/>
                  </a:cubicBezTo>
                  <a:cubicBezTo>
                    <a:pt x="9236" y="5535"/>
                    <a:pt x="9531" y="5388"/>
                    <a:pt x="9767" y="5093"/>
                  </a:cubicBezTo>
                  <a:cubicBezTo>
                    <a:pt x="10298" y="4473"/>
                    <a:pt x="10210" y="3794"/>
                    <a:pt x="9472" y="3086"/>
                  </a:cubicBezTo>
                  <a:cubicBezTo>
                    <a:pt x="9273" y="2898"/>
                    <a:pt x="9016" y="2810"/>
                    <a:pt x="8748" y="2810"/>
                  </a:cubicBezTo>
                  <a:cubicBezTo>
                    <a:pt x="8300" y="2810"/>
                    <a:pt x="7820" y="3056"/>
                    <a:pt x="7525" y="3499"/>
                  </a:cubicBezTo>
                  <a:cubicBezTo>
                    <a:pt x="7436" y="3647"/>
                    <a:pt x="7436" y="3853"/>
                    <a:pt x="7229" y="3942"/>
                  </a:cubicBezTo>
                  <a:cubicBezTo>
                    <a:pt x="7170" y="3765"/>
                    <a:pt x="7170" y="3588"/>
                    <a:pt x="7170" y="3470"/>
                  </a:cubicBezTo>
                  <a:cubicBezTo>
                    <a:pt x="7259" y="2821"/>
                    <a:pt x="7141" y="2230"/>
                    <a:pt x="6728" y="1699"/>
                  </a:cubicBezTo>
                  <a:cubicBezTo>
                    <a:pt x="6580" y="1493"/>
                    <a:pt x="6492" y="1198"/>
                    <a:pt x="6462" y="932"/>
                  </a:cubicBezTo>
                  <a:cubicBezTo>
                    <a:pt x="6371" y="382"/>
                    <a:pt x="6154" y="134"/>
                    <a:pt x="5744" y="134"/>
                  </a:cubicBezTo>
                  <a:cubicBezTo>
                    <a:pt x="5626" y="134"/>
                    <a:pt x="5492" y="155"/>
                    <a:pt x="5341" y="194"/>
                  </a:cubicBezTo>
                  <a:cubicBezTo>
                    <a:pt x="4957" y="312"/>
                    <a:pt x="4574" y="489"/>
                    <a:pt x="4161" y="548"/>
                  </a:cubicBezTo>
                  <a:cubicBezTo>
                    <a:pt x="3688" y="643"/>
                    <a:pt x="3221" y="732"/>
                    <a:pt x="2766" y="732"/>
                  </a:cubicBezTo>
                  <a:cubicBezTo>
                    <a:pt x="2227" y="732"/>
                    <a:pt x="1706" y="608"/>
                    <a:pt x="1210" y="224"/>
                  </a:cubicBezTo>
                  <a:cubicBezTo>
                    <a:pt x="1001" y="77"/>
                    <a:pt x="838" y="1"/>
                    <a:pt x="700" y="1"/>
                  </a:cubicBez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5"/>
            <p:cNvSpPr/>
            <p:nvPr/>
          </p:nvSpPr>
          <p:spPr>
            <a:xfrm>
              <a:off x="4444400" y="1454125"/>
              <a:ext cx="286975" cy="234875"/>
            </a:xfrm>
            <a:custGeom>
              <a:avLst/>
              <a:gdLst/>
              <a:ahLst/>
              <a:cxnLst/>
              <a:rect l="l" t="t" r="r" b="b"/>
              <a:pathLst>
                <a:path w="11479" h="9395" extrusionOk="0">
                  <a:moveTo>
                    <a:pt x="4247" y="0"/>
                  </a:moveTo>
                  <a:cubicBezTo>
                    <a:pt x="3889" y="0"/>
                    <a:pt x="3527" y="44"/>
                    <a:pt x="3158" y="130"/>
                  </a:cubicBezTo>
                  <a:cubicBezTo>
                    <a:pt x="1446" y="513"/>
                    <a:pt x="532" y="2048"/>
                    <a:pt x="1004" y="3729"/>
                  </a:cubicBezTo>
                  <a:cubicBezTo>
                    <a:pt x="1033" y="3936"/>
                    <a:pt x="1151" y="4113"/>
                    <a:pt x="974" y="4320"/>
                  </a:cubicBezTo>
                  <a:cubicBezTo>
                    <a:pt x="0" y="5500"/>
                    <a:pt x="177" y="6651"/>
                    <a:pt x="1063" y="7772"/>
                  </a:cubicBezTo>
                  <a:cubicBezTo>
                    <a:pt x="1328" y="7595"/>
                    <a:pt x="1181" y="7300"/>
                    <a:pt x="1181" y="7064"/>
                  </a:cubicBezTo>
                  <a:cubicBezTo>
                    <a:pt x="1210" y="6474"/>
                    <a:pt x="1151" y="5913"/>
                    <a:pt x="1505" y="5382"/>
                  </a:cubicBezTo>
                  <a:cubicBezTo>
                    <a:pt x="1593" y="5277"/>
                    <a:pt x="1659" y="5203"/>
                    <a:pt x="1742" y="5203"/>
                  </a:cubicBezTo>
                  <a:cubicBezTo>
                    <a:pt x="1799" y="5203"/>
                    <a:pt x="1864" y="5239"/>
                    <a:pt x="1948" y="5323"/>
                  </a:cubicBezTo>
                  <a:cubicBezTo>
                    <a:pt x="2469" y="5867"/>
                    <a:pt x="3112" y="6045"/>
                    <a:pt x="3797" y="6045"/>
                  </a:cubicBezTo>
                  <a:cubicBezTo>
                    <a:pt x="4004" y="6045"/>
                    <a:pt x="4214" y="6029"/>
                    <a:pt x="4427" y="6002"/>
                  </a:cubicBezTo>
                  <a:cubicBezTo>
                    <a:pt x="5105" y="5943"/>
                    <a:pt x="5754" y="5706"/>
                    <a:pt x="6404" y="5500"/>
                  </a:cubicBezTo>
                  <a:cubicBezTo>
                    <a:pt x="6565" y="5454"/>
                    <a:pt x="6698" y="5430"/>
                    <a:pt x="6809" y="5430"/>
                  </a:cubicBezTo>
                  <a:cubicBezTo>
                    <a:pt x="7123" y="5430"/>
                    <a:pt x="7253" y="5624"/>
                    <a:pt x="7318" y="6061"/>
                  </a:cubicBezTo>
                  <a:cubicBezTo>
                    <a:pt x="7377" y="6356"/>
                    <a:pt x="7436" y="6680"/>
                    <a:pt x="7613" y="6916"/>
                  </a:cubicBezTo>
                  <a:cubicBezTo>
                    <a:pt x="8085" y="7447"/>
                    <a:pt x="8085" y="8097"/>
                    <a:pt x="8056" y="8746"/>
                  </a:cubicBezTo>
                  <a:cubicBezTo>
                    <a:pt x="8056" y="8864"/>
                    <a:pt x="8056" y="9011"/>
                    <a:pt x="8056" y="9129"/>
                  </a:cubicBezTo>
                  <a:cubicBezTo>
                    <a:pt x="8056" y="9277"/>
                    <a:pt x="8056" y="9395"/>
                    <a:pt x="8262" y="9395"/>
                  </a:cubicBezTo>
                  <a:cubicBezTo>
                    <a:pt x="8410" y="9395"/>
                    <a:pt x="8469" y="9336"/>
                    <a:pt x="8528" y="9188"/>
                  </a:cubicBezTo>
                  <a:cubicBezTo>
                    <a:pt x="8845" y="8428"/>
                    <a:pt x="9192" y="8091"/>
                    <a:pt x="9743" y="8091"/>
                  </a:cubicBezTo>
                  <a:cubicBezTo>
                    <a:pt x="9961" y="8091"/>
                    <a:pt x="10212" y="8144"/>
                    <a:pt x="10505" y="8244"/>
                  </a:cubicBezTo>
                  <a:cubicBezTo>
                    <a:pt x="10741" y="7890"/>
                    <a:pt x="10859" y="7506"/>
                    <a:pt x="10977" y="7093"/>
                  </a:cubicBezTo>
                  <a:cubicBezTo>
                    <a:pt x="11479" y="5234"/>
                    <a:pt x="10830" y="3995"/>
                    <a:pt x="9000" y="3464"/>
                  </a:cubicBezTo>
                  <a:cubicBezTo>
                    <a:pt x="8115" y="3198"/>
                    <a:pt x="7554" y="2697"/>
                    <a:pt x="7259" y="1871"/>
                  </a:cubicBezTo>
                  <a:cubicBezTo>
                    <a:pt x="6935" y="985"/>
                    <a:pt x="6285" y="425"/>
                    <a:pt x="5400" y="159"/>
                  </a:cubicBezTo>
                  <a:cubicBezTo>
                    <a:pt x="5017" y="52"/>
                    <a:pt x="4634" y="0"/>
                    <a:pt x="4247" y="0"/>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5"/>
            <p:cNvSpPr/>
            <p:nvPr/>
          </p:nvSpPr>
          <p:spPr>
            <a:xfrm>
              <a:off x="4549875" y="1766450"/>
              <a:ext cx="114375" cy="76300"/>
            </a:xfrm>
            <a:custGeom>
              <a:avLst/>
              <a:gdLst/>
              <a:ahLst/>
              <a:cxnLst/>
              <a:rect l="l" t="t" r="r" b="b"/>
              <a:pathLst>
                <a:path w="4575" h="3052" extrusionOk="0">
                  <a:moveTo>
                    <a:pt x="4575" y="0"/>
                  </a:moveTo>
                  <a:lnTo>
                    <a:pt x="4575" y="0"/>
                  </a:lnTo>
                  <a:cubicBezTo>
                    <a:pt x="3581" y="1118"/>
                    <a:pt x="2400" y="1650"/>
                    <a:pt x="1066" y="1650"/>
                  </a:cubicBezTo>
                  <a:cubicBezTo>
                    <a:pt x="815" y="1650"/>
                    <a:pt x="558" y="1631"/>
                    <a:pt x="296" y="1594"/>
                  </a:cubicBezTo>
                  <a:cubicBezTo>
                    <a:pt x="217" y="1594"/>
                    <a:pt x="139" y="1580"/>
                    <a:pt x="77" y="1580"/>
                  </a:cubicBezTo>
                  <a:cubicBezTo>
                    <a:pt x="47" y="1580"/>
                    <a:pt x="21" y="1584"/>
                    <a:pt x="1" y="1594"/>
                  </a:cubicBezTo>
                  <a:cubicBezTo>
                    <a:pt x="1" y="1623"/>
                    <a:pt x="1" y="1653"/>
                    <a:pt x="1" y="1682"/>
                  </a:cubicBezTo>
                  <a:cubicBezTo>
                    <a:pt x="1" y="1682"/>
                    <a:pt x="1" y="1682"/>
                    <a:pt x="1" y="1712"/>
                  </a:cubicBezTo>
                  <a:cubicBezTo>
                    <a:pt x="119" y="1771"/>
                    <a:pt x="237" y="1918"/>
                    <a:pt x="237" y="2066"/>
                  </a:cubicBezTo>
                  <a:lnTo>
                    <a:pt x="355" y="3039"/>
                  </a:lnTo>
                  <a:lnTo>
                    <a:pt x="591" y="3039"/>
                  </a:lnTo>
                  <a:cubicBezTo>
                    <a:pt x="691" y="3047"/>
                    <a:pt x="790" y="3051"/>
                    <a:pt x="889" y="3051"/>
                  </a:cubicBezTo>
                  <a:cubicBezTo>
                    <a:pt x="2654" y="3051"/>
                    <a:pt x="4183" y="1817"/>
                    <a:pt x="4575" y="0"/>
                  </a:cubicBezTo>
                  <a:close/>
                </a:path>
              </a:pathLst>
            </a:custGeom>
            <a:solidFill>
              <a:srgbClr val="29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5"/>
            <p:cNvSpPr/>
            <p:nvPr/>
          </p:nvSpPr>
          <p:spPr>
            <a:xfrm>
              <a:off x="4511525" y="1731675"/>
              <a:ext cx="67900" cy="24825"/>
            </a:xfrm>
            <a:custGeom>
              <a:avLst/>
              <a:gdLst/>
              <a:ahLst/>
              <a:cxnLst/>
              <a:rect l="l" t="t" r="r" b="b"/>
              <a:pathLst>
                <a:path w="2716" h="993" extrusionOk="0">
                  <a:moveTo>
                    <a:pt x="188" y="0"/>
                  </a:moveTo>
                  <a:cubicBezTo>
                    <a:pt x="134" y="0"/>
                    <a:pt x="87" y="26"/>
                    <a:pt x="60" y="122"/>
                  </a:cubicBezTo>
                  <a:cubicBezTo>
                    <a:pt x="1" y="240"/>
                    <a:pt x="89" y="358"/>
                    <a:pt x="178" y="476"/>
                  </a:cubicBezTo>
                  <a:cubicBezTo>
                    <a:pt x="410" y="824"/>
                    <a:pt x="799" y="992"/>
                    <a:pt x="1219" y="992"/>
                  </a:cubicBezTo>
                  <a:cubicBezTo>
                    <a:pt x="1759" y="992"/>
                    <a:pt x="2350" y="713"/>
                    <a:pt x="2715" y="181"/>
                  </a:cubicBezTo>
                  <a:cubicBezTo>
                    <a:pt x="1919" y="34"/>
                    <a:pt x="1151" y="63"/>
                    <a:pt x="384" y="34"/>
                  </a:cubicBezTo>
                  <a:cubicBezTo>
                    <a:pt x="321" y="34"/>
                    <a:pt x="250" y="0"/>
                    <a:pt x="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5"/>
            <p:cNvSpPr/>
            <p:nvPr/>
          </p:nvSpPr>
          <p:spPr>
            <a:xfrm>
              <a:off x="4559475" y="1627750"/>
              <a:ext cx="52400" cy="17100"/>
            </a:xfrm>
            <a:custGeom>
              <a:avLst/>
              <a:gdLst/>
              <a:ahLst/>
              <a:cxnLst/>
              <a:rect l="l" t="t" r="r" b="b"/>
              <a:pathLst>
                <a:path w="2096" h="684" extrusionOk="0">
                  <a:moveTo>
                    <a:pt x="404" y="0"/>
                  </a:moveTo>
                  <a:cubicBezTo>
                    <a:pt x="220" y="0"/>
                    <a:pt x="26" y="21"/>
                    <a:pt x="1" y="296"/>
                  </a:cubicBezTo>
                  <a:cubicBezTo>
                    <a:pt x="1" y="620"/>
                    <a:pt x="237" y="650"/>
                    <a:pt x="473" y="650"/>
                  </a:cubicBezTo>
                  <a:cubicBezTo>
                    <a:pt x="827" y="679"/>
                    <a:pt x="1210" y="679"/>
                    <a:pt x="1564" y="679"/>
                  </a:cubicBezTo>
                  <a:cubicBezTo>
                    <a:pt x="1627" y="679"/>
                    <a:pt x="1692" y="684"/>
                    <a:pt x="1755" y="684"/>
                  </a:cubicBezTo>
                  <a:cubicBezTo>
                    <a:pt x="1925" y="684"/>
                    <a:pt x="2074" y="652"/>
                    <a:pt x="2096" y="414"/>
                  </a:cubicBezTo>
                  <a:cubicBezTo>
                    <a:pt x="2096" y="119"/>
                    <a:pt x="1860" y="60"/>
                    <a:pt x="1623" y="60"/>
                  </a:cubicBezTo>
                  <a:cubicBezTo>
                    <a:pt x="1240" y="60"/>
                    <a:pt x="886" y="1"/>
                    <a:pt x="502" y="1"/>
                  </a:cubicBezTo>
                  <a:cubicBezTo>
                    <a:pt x="470" y="1"/>
                    <a:pt x="437" y="0"/>
                    <a:pt x="404"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5"/>
            <p:cNvSpPr/>
            <p:nvPr/>
          </p:nvSpPr>
          <p:spPr>
            <a:xfrm>
              <a:off x="4480550" y="1626275"/>
              <a:ext cx="39850" cy="17000"/>
            </a:xfrm>
            <a:custGeom>
              <a:avLst/>
              <a:gdLst/>
              <a:ahLst/>
              <a:cxnLst/>
              <a:rect l="l" t="t" r="r" b="b"/>
              <a:pathLst>
                <a:path w="1594" h="680" extrusionOk="0">
                  <a:moveTo>
                    <a:pt x="384" y="1"/>
                  </a:moveTo>
                  <a:cubicBezTo>
                    <a:pt x="207" y="1"/>
                    <a:pt x="59" y="119"/>
                    <a:pt x="30" y="296"/>
                  </a:cubicBezTo>
                  <a:cubicBezTo>
                    <a:pt x="0" y="532"/>
                    <a:pt x="177" y="650"/>
                    <a:pt x="384" y="650"/>
                  </a:cubicBezTo>
                  <a:cubicBezTo>
                    <a:pt x="649" y="679"/>
                    <a:pt x="945" y="679"/>
                    <a:pt x="1210" y="679"/>
                  </a:cubicBezTo>
                  <a:cubicBezTo>
                    <a:pt x="1387" y="679"/>
                    <a:pt x="1564" y="620"/>
                    <a:pt x="1564" y="414"/>
                  </a:cubicBezTo>
                  <a:cubicBezTo>
                    <a:pt x="1594" y="178"/>
                    <a:pt x="1417" y="60"/>
                    <a:pt x="1210" y="60"/>
                  </a:cubicBezTo>
                  <a:cubicBezTo>
                    <a:pt x="945" y="30"/>
                    <a:pt x="679" y="30"/>
                    <a:pt x="384"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5"/>
            <p:cNvSpPr/>
            <p:nvPr/>
          </p:nvSpPr>
          <p:spPr>
            <a:xfrm>
              <a:off x="4523475" y="1686775"/>
              <a:ext cx="24950" cy="35625"/>
            </a:xfrm>
            <a:custGeom>
              <a:avLst/>
              <a:gdLst/>
              <a:ahLst/>
              <a:cxnLst/>
              <a:rect l="l" t="t" r="r" b="b"/>
              <a:pathLst>
                <a:path w="998" h="1425" extrusionOk="0">
                  <a:moveTo>
                    <a:pt x="201" y="0"/>
                  </a:moveTo>
                  <a:cubicBezTo>
                    <a:pt x="83" y="266"/>
                    <a:pt x="54" y="502"/>
                    <a:pt x="54" y="768"/>
                  </a:cubicBezTo>
                  <a:cubicBezTo>
                    <a:pt x="0" y="1169"/>
                    <a:pt x="262" y="1425"/>
                    <a:pt x="642" y="1425"/>
                  </a:cubicBezTo>
                  <a:cubicBezTo>
                    <a:pt x="681" y="1425"/>
                    <a:pt x="721" y="1422"/>
                    <a:pt x="762" y="1417"/>
                  </a:cubicBezTo>
                  <a:cubicBezTo>
                    <a:pt x="850" y="1387"/>
                    <a:pt x="998" y="1387"/>
                    <a:pt x="998" y="1240"/>
                  </a:cubicBezTo>
                  <a:cubicBezTo>
                    <a:pt x="998" y="1122"/>
                    <a:pt x="880" y="1092"/>
                    <a:pt x="791" y="1092"/>
                  </a:cubicBezTo>
                  <a:cubicBezTo>
                    <a:pt x="744" y="1098"/>
                    <a:pt x="702" y="1100"/>
                    <a:pt x="663" y="1100"/>
                  </a:cubicBezTo>
                  <a:cubicBezTo>
                    <a:pt x="285" y="1100"/>
                    <a:pt x="269" y="850"/>
                    <a:pt x="349" y="502"/>
                  </a:cubicBezTo>
                  <a:cubicBezTo>
                    <a:pt x="378" y="354"/>
                    <a:pt x="408" y="177"/>
                    <a:pt x="201"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5"/>
            <p:cNvSpPr/>
            <p:nvPr/>
          </p:nvSpPr>
          <p:spPr>
            <a:xfrm>
              <a:off x="4575700" y="1667600"/>
              <a:ext cx="17000" cy="17725"/>
            </a:xfrm>
            <a:custGeom>
              <a:avLst/>
              <a:gdLst/>
              <a:ahLst/>
              <a:cxnLst/>
              <a:rect l="l" t="t" r="r" b="b"/>
              <a:pathLst>
                <a:path w="680" h="709" extrusionOk="0">
                  <a:moveTo>
                    <a:pt x="296" y="0"/>
                  </a:moveTo>
                  <a:cubicBezTo>
                    <a:pt x="89" y="30"/>
                    <a:pt x="1" y="148"/>
                    <a:pt x="1" y="325"/>
                  </a:cubicBezTo>
                  <a:cubicBezTo>
                    <a:pt x="1" y="561"/>
                    <a:pt x="119" y="708"/>
                    <a:pt x="325" y="708"/>
                  </a:cubicBezTo>
                  <a:cubicBezTo>
                    <a:pt x="532" y="679"/>
                    <a:pt x="650" y="531"/>
                    <a:pt x="679" y="325"/>
                  </a:cubicBezTo>
                  <a:cubicBezTo>
                    <a:pt x="620" y="118"/>
                    <a:pt x="502" y="0"/>
                    <a:pt x="29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5"/>
            <p:cNvSpPr/>
            <p:nvPr/>
          </p:nvSpPr>
          <p:spPr>
            <a:xfrm>
              <a:off x="4496775" y="1667475"/>
              <a:ext cx="17725" cy="16475"/>
            </a:xfrm>
            <a:custGeom>
              <a:avLst/>
              <a:gdLst/>
              <a:ahLst/>
              <a:cxnLst/>
              <a:rect l="l" t="t" r="r" b="b"/>
              <a:pathLst>
                <a:path w="709" h="659" extrusionOk="0">
                  <a:moveTo>
                    <a:pt x="386" y="1"/>
                  </a:moveTo>
                  <a:cubicBezTo>
                    <a:pt x="366" y="1"/>
                    <a:pt x="346" y="2"/>
                    <a:pt x="325" y="5"/>
                  </a:cubicBezTo>
                  <a:cubicBezTo>
                    <a:pt x="118" y="35"/>
                    <a:pt x="0" y="182"/>
                    <a:pt x="30" y="389"/>
                  </a:cubicBezTo>
                  <a:cubicBezTo>
                    <a:pt x="30" y="548"/>
                    <a:pt x="125" y="659"/>
                    <a:pt x="293" y="659"/>
                  </a:cubicBezTo>
                  <a:cubicBezTo>
                    <a:pt x="313" y="659"/>
                    <a:pt x="333" y="657"/>
                    <a:pt x="355" y="654"/>
                  </a:cubicBezTo>
                  <a:cubicBezTo>
                    <a:pt x="561" y="654"/>
                    <a:pt x="709" y="536"/>
                    <a:pt x="679" y="300"/>
                  </a:cubicBezTo>
                  <a:cubicBezTo>
                    <a:pt x="653" y="115"/>
                    <a:pt x="555" y="1"/>
                    <a:pt x="386"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5"/>
            <p:cNvSpPr/>
            <p:nvPr/>
          </p:nvSpPr>
          <p:spPr>
            <a:xfrm>
              <a:off x="4452500" y="1506975"/>
              <a:ext cx="64775" cy="58925"/>
            </a:xfrm>
            <a:custGeom>
              <a:avLst/>
              <a:gdLst/>
              <a:ahLst/>
              <a:cxnLst/>
              <a:rect l="l" t="t" r="r" b="b"/>
              <a:pathLst>
                <a:path w="2591" h="2357" extrusionOk="0">
                  <a:moveTo>
                    <a:pt x="340" y="0"/>
                  </a:moveTo>
                  <a:cubicBezTo>
                    <a:pt x="302" y="0"/>
                    <a:pt x="260" y="17"/>
                    <a:pt x="237" y="52"/>
                  </a:cubicBezTo>
                  <a:cubicBezTo>
                    <a:pt x="30" y="583"/>
                    <a:pt x="1" y="1261"/>
                    <a:pt x="385" y="1704"/>
                  </a:cubicBezTo>
                  <a:cubicBezTo>
                    <a:pt x="473" y="1852"/>
                    <a:pt x="591" y="1940"/>
                    <a:pt x="739" y="1999"/>
                  </a:cubicBezTo>
                  <a:cubicBezTo>
                    <a:pt x="916" y="2088"/>
                    <a:pt x="1093" y="2029"/>
                    <a:pt x="1240" y="2088"/>
                  </a:cubicBezTo>
                  <a:cubicBezTo>
                    <a:pt x="1653" y="2147"/>
                    <a:pt x="2067" y="2265"/>
                    <a:pt x="2450" y="2353"/>
                  </a:cubicBezTo>
                  <a:cubicBezTo>
                    <a:pt x="2459" y="2355"/>
                    <a:pt x="2468" y="2356"/>
                    <a:pt x="2476" y="2356"/>
                  </a:cubicBezTo>
                  <a:cubicBezTo>
                    <a:pt x="2572" y="2356"/>
                    <a:pt x="2591" y="2206"/>
                    <a:pt x="2509" y="2206"/>
                  </a:cubicBezTo>
                  <a:cubicBezTo>
                    <a:pt x="2126" y="2117"/>
                    <a:pt x="1771" y="1999"/>
                    <a:pt x="1417" y="1940"/>
                  </a:cubicBezTo>
                  <a:cubicBezTo>
                    <a:pt x="1329" y="1911"/>
                    <a:pt x="1270" y="1881"/>
                    <a:pt x="1211" y="1881"/>
                  </a:cubicBezTo>
                  <a:lnTo>
                    <a:pt x="916" y="1881"/>
                  </a:lnTo>
                  <a:cubicBezTo>
                    <a:pt x="768" y="1852"/>
                    <a:pt x="621" y="1734"/>
                    <a:pt x="532" y="1645"/>
                  </a:cubicBezTo>
                  <a:cubicBezTo>
                    <a:pt x="178" y="1232"/>
                    <a:pt x="237" y="583"/>
                    <a:pt x="414" y="111"/>
                  </a:cubicBezTo>
                  <a:cubicBezTo>
                    <a:pt x="450" y="39"/>
                    <a:pt x="399" y="0"/>
                    <a:pt x="340" y="0"/>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5"/>
            <p:cNvSpPr/>
            <p:nvPr/>
          </p:nvSpPr>
          <p:spPr>
            <a:xfrm>
              <a:off x="4249650" y="2731325"/>
              <a:ext cx="684600" cy="1278425"/>
            </a:xfrm>
            <a:custGeom>
              <a:avLst/>
              <a:gdLst/>
              <a:ahLst/>
              <a:cxnLst/>
              <a:rect l="l" t="t" r="r" b="b"/>
              <a:pathLst>
                <a:path w="27384" h="51137" extrusionOk="0">
                  <a:moveTo>
                    <a:pt x="3305" y="1"/>
                  </a:moveTo>
                  <a:lnTo>
                    <a:pt x="0" y="51137"/>
                  </a:lnTo>
                  <a:lnTo>
                    <a:pt x="9679" y="51137"/>
                  </a:lnTo>
                  <a:lnTo>
                    <a:pt x="13515" y="17026"/>
                  </a:lnTo>
                  <a:lnTo>
                    <a:pt x="17705" y="51137"/>
                  </a:lnTo>
                  <a:lnTo>
                    <a:pt x="27383" y="51137"/>
                  </a:lnTo>
                  <a:lnTo>
                    <a:pt x="246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5"/>
            <p:cNvSpPr/>
            <p:nvPr/>
          </p:nvSpPr>
          <p:spPr>
            <a:xfrm>
              <a:off x="4805875" y="2861900"/>
              <a:ext cx="93700" cy="1130150"/>
            </a:xfrm>
            <a:custGeom>
              <a:avLst/>
              <a:gdLst/>
              <a:ahLst/>
              <a:cxnLst/>
              <a:rect l="l" t="t" r="r" b="b"/>
              <a:pathLst>
                <a:path w="3748" h="45206" fill="none" extrusionOk="0">
                  <a:moveTo>
                    <a:pt x="0" y="1"/>
                  </a:moveTo>
                  <a:lnTo>
                    <a:pt x="3747" y="45206"/>
                  </a:lnTo>
                </a:path>
              </a:pathLst>
            </a:custGeom>
            <a:noFill/>
            <a:ln w="5900" cap="flat" cmpd="sng">
              <a:solidFill>
                <a:srgbClr val="272127"/>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5"/>
            <p:cNvSpPr/>
            <p:nvPr/>
          </p:nvSpPr>
          <p:spPr>
            <a:xfrm>
              <a:off x="4106525" y="4009725"/>
              <a:ext cx="387325" cy="121025"/>
            </a:xfrm>
            <a:custGeom>
              <a:avLst/>
              <a:gdLst/>
              <a:ahLst/>
              <a:cxnLst/>
              <a:rect l="l" t="t" r="r" b="b"/>
              <a:pathLst>
                <a:path w="15493" h="4841" extrusionOk="0">
                  <a:moveTo>
                    <a:pt x="5725" y="1"/>
                  </a:moveTo>
                  <a:lnTo>
                    <a:pt x="709" y="3247"/>
                  </a:lnTo>
                  <a:cubicBezTo>
                    <a:pt x="1" y="3719"/>
                    <a:pt x="326" y="4840"/>
                    <a:pt x="1181" y="4840"/>
                  </a:cubicBezTo>
                  <a:lnTo>
                    <a:pt x="14637" y="4840"/>
                  </a:lnTo>
                  <a:cubicBezTo>
                    <a:pt x="15109" y="4840"/>
                    <a:pt x="15492" y="4427"/>
                    <a:pt x="15492" y="3955"/>
                  </a:cubicBezTo>
                  <a:lnTo>
                    <a:pt x="15404" y="1"/>
                  </a:ln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5"/>
            <p:cNvSpPr/>
            <p:nvPr/>
          </p:nvSpPr>
          <p:spPr>
            <a:xfrm>
              <a:off x="4689300" y="4009725"/>
              <a:ext cx="387325" cy="121025"/>
            </a:xfrm>
            <a:custGeom>
              <a:avLst/>
              <a:gdLst/>
              <a:ahLst/>
              <a:cxnLst/>
              <a:rect l="l" t="t" r="r" b="b"/>
              <a:pathLst>
                <a:path w="15493" h="4841" extrusionOk="0">
                  <a:moveTo>
                    <a:pt x="119" y="1"/>
                  </a:moveTo>
                  <a:lnTo>
                    <a:pt x="30" y="3955"/>
                  </a:lnTo>
                  <a:cubicBezTo>
                    <a:pt x="1" y="4427"/>
                    <a:pt x="384" y="4840"/>
                    <a:pt x="886" y="4840"/>
                  </a:cubicBezTo>
                  <a:lnTo>
                    <a:pt x="14312" y="4840"/>
                  </a:lnTo>
                  <a:cubicBezTo>
                    <a:pt x="15168" y="4840"/>
                    <a:pt x="15492" y="3719"/>
                    <a:pt x="14784" y="3247"/>
                  </a:cubicBezTo>
                  <a:lnTo>
                    <a:pt x="9797" y="1"/>
                  </a:ln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5"/>
            <p:cNvSpPr/>
            <p:nvPr/>
          </p:nvSpPr>
          <p:spPr>
            <a:xfrm>
              <a:off x="4489400" y="3097225"/>
              <a:ext cx="141650" cy="447800"/>
            </a:xfrm>
            <a:custGeom>
              <a:avLst/>
              <a:gdLst/>
              <a:ahLst/>
              <a:cxnLst/>
              <a:rect l="l" t="t" r="r" b="b"/>
              <a:pathLst>
                <a:path w="5666" h="17912" fill="none" extrusionOk="0">
                  <a:moveTo>
                    <a:pt x="5666" y="17911"/>
                  </a:moveTo>
                  <a:lnTo>
                    <a:pt x="3394" y="473"/>
                  </a:lnTo>
                  <a:lnTo>
                    <a:pt x="0" y="0"/>
                  </a:lnTo>
                </a:path>
              </a:pathLst>
            </a:custGeom>
            <a:noFill/>
            <a:ln w="5900" cap="flat" cmpd="sng">
              <a:solidFill>
                <a:srgbClr val="272127"/>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5"/>
            <p:cNvSpPr/>
            <p:nvPr/>
          </p:nvSpPr>
          <p:spPr>
            <a:xfrm>
              <a:off x="4434800" y="3105325"/>
              <a:ext cx="112150" cy="874200"/>
            </a:xfrm>
            <a:custGeom>
              <a:avLst/>
              <a:gdLst/>
              <a:ahLst/>
              <a:cxnLst/>
              <a:rect l="l" t="t" r="r" b="b"/>
              <a:pathLst>
                <a:path w="4486" h="34968" fill="none" extrusionOk="0">
                  <a:moveTo>
                    <a:pt x="4486" y="1"/>
                  </a:moveTo>
                  <a:lnTo>
                    <a:pt x="1" y="34967"/>
                  </a:lnTo>
                </a:path>
              </a:pathLst>
            </a:custGeom>
            <a:noFill/>
            <a:ln w="5900" cap="flat" cmpd="sng">
              <a:solidFill>
                <a:srgbClr val="272127"/>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5"/>
            <p:cNvSpPr/>
            <p:nvPr/>
          </p:nvSpPr>
          <p:spPr>
            <a:xfrm>
              <a:off x="4503400" y="2878875"/>
              <a:ext cx="39875" cy="164525"/>
            </a:xfrm>
            <a:custGeom>
              <a:avLst/>
              <a:gdLst/>
              <a:ahLst/>
              <a:cxnLst/>
              <a:rect l="l" t="t" r="r" b="b"/>
              <a:pathLst>
                <a:path w="1595" h="6581" extrusionOk="0">
                  <a:moveTo>
                    <a:pt x="90" y="0"/>
                  </a:moveTo>
                  <a:cubicBezTo>
                    <a:pt x="31" y="0"/>
                    <a:pt x="1" y="59"/>
                    <a:pt x="1" y="118"/>
                  </a:cubicBezTo>
                  <a:lnTo>
                    <a:pt x="90" y="5194"/>
                  </a:lnTo>
                  <a:cubicBezTo>
                    <a:pt x="90" y="5961"/>
                    <a:pt x="709" y="6580"/>
                    <a:pt x="1476" y="6580"/>
                  </a:cubicBezTo>
                  <a:cubicBezTo>
                    <a:pt x="1535" y="6580"/>
                    <a:pt x="1594" y="6521"/>
                    <a:pt x="1594" y="6462"/>
                  </a:cubicBezTo>
                  <a:cubicBezTo>
                    <a:pt x="1594" y="6403"/>
                    <a:pt x="1535" y="6344"/>
                    <a:pt x="1476" y="6344"/>
                  </a:cubicBezTo>
                  <a:cubicBezTo>
                    <a:pt x="827" y="6344"/>
                    <a:pt x="326" y="5813"/>
                    <a:pt x="326" y="5194"/>
                  </a:cubicBezTo>
                  <a:lnTo>
                    <a:pt x="208" y="118"/>
                  </a:lnTo>
                  <a:cubicBezTo>
                    <a:pt x="208" y="59"/>
                    <a:pt x="178" y="0"/>
                    <a:pt x="90" y="0"/>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5"/>
            <p:cNvSpPr/>
            <p:nvPr/>
          </p:nvSpPr>
          <p:spPr>
            <a:xfrm>
              <a:off x="4552100" y="2645750"/>
              <a:ext cx="17725" cy="441900"/>
            </a:xfrm>
            <a:custGeom>
              <a:avLst/>
              <a:gdLst/>
              <a:ahLst/>
              <a:cxnLst/>
              <a:rect l="l" t="t" r="r" b="b"/>
              <a:pathLst>
                <a:path w="709" h="17676" extrusionOk="0">
                  <a:moveTo>
                    <a:pt x="119" y="1"/>
                  </a:moveTo>
                  <a:cubicBezTo>
                    <a:pt x="60" y="1"/>
                    <a:pt x="0" y="60"/>
                    <a:pt x="0" y="119"/>
                  </a:cubicBezTo>
                  <a:lnTo>
                    <a:pt x="473" y="17558"/>
                  </a:lnTo>
                  <a:cubicBezTo>
                    <a:pt x="473" y="17617"/>
                    <a:pt x="532" y="17676"/>
                    <a:pt x="591" y="17676"/>
                  </a:cubicBezTo>
                  <a:cubicBezTo>
                    <a:pt x="650" y="17646"/>
                    <a:pt x="709" y="17617"/>
                    <a:pt x="709" y="17558"/>
                  </a:cubicBezTo>
                  <a:lnTo>
                    <a:pt x="237" y="119"/>
                  </a:lnTo>
                  <a:cubicBezTo>
                    <a:pt x="237" y="60"/>
                    <a:pt x="178" y="1"/>
                    <a:pt x="119" y="1"/>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5"/>
            <p:cNvSpPr/>
            <p:nvPr/>
          </p:nvSpPr>
          <p:spPr>
            <a:xfrm>
              <a:off x="4257025" y="2631850"/>
              <a:ext cx="149025" cy="346700"/>
            </a:xfrm>
            <a:custGeom>
              <a:avLst/>
              <a:gdLst/>
              <a:ahLst/>
              <a:cxnLst/>
              <a:rect l="l" t="t" r="r" b="b"/>
              <a:pathLst>
                <a:path w="5961" h="13868" extrusionOk="0">
                  <a:moveTo>
                    <a:pt x="3319" y="1"/>
                  </a:moveTo>
                  <a:cubicBezTo>
                    <a:pt x="2272" y="1"/>
                    <a:pt x="1327" y="1049"/>
                    <a:pt x="1004" y="2180"/>
                  </a:cubicBezTo>
                  <a:cubicBezTo>
                    <a:pt x="768" y="2947"/>
                    <a:pt x="561" y="3744"/>
                    <a:pt x="384" y="4540"/>
                  </a:cubicBezTo>
                  <a:cubicBezTo>
                    <a:pt x="237" y="5278"/>
                    <a:pt x="119" y="6016"/>
                    <a:pt x="89" y="6783"/>
                  </a:cubicBezTo>
                  <a:cubicBezTo>
                    <a:pt x="1" y="7904"/>
                    <a:pt x="60" y="9026"/>
                    <a:pt x="296" y="10117"/>
                  </a:cubicBezTo>
                  <a:cubicBezTo>
                    <a:pt x="591" y="11298"/>
                    <a:pt x="1063" y="12389"/>
                    <a:pt x="1564" y="13481"/>
                  </a:cubicBezTo>
                  <a:cubicBezTo>
                    <a:pt x="1653" y="13658"/>
                    <a:pt x="1741" y="13835"/>
                    <a:pt x="1918" y="13865"/>
                  </a:cubicBezTo>
                  <a:cubicBezTo>
                    <a:pt x="1934" y="13867"/>
                    <a:pt x="1949" y="13868"/>
                    <a:pt x="1964" y="13868"/>
                  </a:cubicBezTo>
                  <a:cubicBezTo>
                    <a:pt x="2151" y="13868"/>
                    <a:pt x="2311" y="13704"/>
                    <a:pt x="2420" y="13540"/>
                  </a:cubicBezTo>
                  <a:cubicBezTo>
                    <a:pt x="3453" y="12035"/>
                    <a:pt x="4309" y="10353"/>
                    <a:pt x="4958" y="8612"/>
                  </a:cubicBezTo>
                  <a:cubicBezTo>
                    <a:pt x="5105" y="8170"/>
                    <a:pt x="5223" y="7757"/>
                    <a:pt x="5371" y="7314"/>
                  </a:cubicBezTo>
                  <a:cubicBezTo>
                    <a:pt x="5430" y="7108"/>
                    <a:pt x="5459" y="6901"/>
                    <a:pt x="5518" y="6694"/>
                  </a:cubicBezTo>
                  <a:cubicBezTo>
                    <a:pt x="5784" y="5691"/>
                    <a:pt x="5961" y="4658"/>
                    <a:pt x="5902" y="3626"/>
                  </a:cubicBezTo>
                  <a:cubicBezTo>
                    <a:pt x="5813" y="2593"/>
                    <a:pt x="5489" y="1531"/>
                    <a:pt x="4781" y="763"/>
                  </a:cubicBezTo>
                  <a:cubicBezTo>
                    <a:pt x="4306" y="223"/>
                    <a:pt x="3802" y="1"/>
                    <a:pt x="3319" y="1"/>
                  </a:cubicBez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5"/>
            <p:cNvSpPr/>
            <p:nvPr/>
          </p:nvSpPr>
          <p:spPr>
            <a:xfrm>
              <a:off x="4244475" y="1958750"/>
              <a:ext cx="305425" cy="814575"/>
            </a:xfrm>
            <a:custGeom>
              <a:avLst/>
              <a:gdLst/>
              <a:ahLst/>
              <a:cxnLst/>
              <a:rect l="l" t="t" r="r" b="b"/>
              <a:pathLst>
                <a:path w="12217" h="32583" extrusionOk="0">
                  <a:moveTo>
                    <a:pt x="6918" y="1"/>
                  </a:moveTo>
                  <a:cubicBezTo>
                    <a:pt x="6085" y="1"/>
                    <a:pt x="5228" y="395"/>
                    <a:pt x="4693" y="1042"/>
                  </a:cubicBezTo>
                  <a:cubicBezTo>
                    <a:pt x="4043" y="1839"/>
                    <a:pt x="3866" y="2960"/>
                    <a:pt x="3748" y="3964"/>
                  </a:cubicBezTo>
                  <a:cubicBezTo>
                    <a:pt x="3306" y="8213"/>
                    <a:pt x="2834" y="12462"/>
                    <a:pt x="2302" y="16711"/>
                  </a:cubicBezTo>
                  <a:cubicBezTo>
                    <a:pt x="1742" y="21314"/>
                    <a:pt x="1063" y="25888"/>
                    <a:pt x="237" y="30432"/>
                  </a:cubicBezTo>
                  <a:cubicBezTo>
                    <a:pt x="148" y="30845"/>
                    <a:pt x="60" y="31258"/>
                    <a:pt x="1" y="31671"/>
                  </a:cubicBezTo>
                  <a:cubicBezTo>
                    <a:pt x="1270" y="31937"/>
                    <a:pt x="2509" y="32202"/>
                    <a:pt x="3778" y="32497"/>
                  </a:cubicBezTo>
                  <a:cubicBezTo>
                    <a:pt x="3837" y="32497"/>
                    <a:pt x="3896" y="32497"/>
                    <a:pt x="3925" y="32527"/>
                  </a:cubicBezTo>
                  <a:cubicBezTo>
                    <a:pt x="4071" y="32559"/>
                    <a:pt x="4217" y="32583"/>
                    <a:pt x="4358" y="32583"/>
                  </a:cubicBezTo>
                  <a:cubicBezTo>
                    <a:pt x="4473" y="32583"/>
                    <a:pt x="4586" y="32567"/>
                    <a:pt x="4693" y="32527"/>
                  </a:cubicBezTo>
                  <a:cubicBezTo>
                    <a:pt x="4899" y="32409"/>
                    <a:pt x="5017" y="32202"/>
                    <a:pt x="5165" y="31996"/>
                  </a:cubicBezTo>
                  <a:cubicBezTo>
                    <a:pt x="7024" y="28927"/>
                    <a:pt x="8765" y="25769"/>
                    <a:pt x="10328" y="22494"/>
                  </a:cubicBezTo>
                  <a:cubicBezTo>
                    <a:pt x="10801" y="21550"/>
                    <a:pt x="11243" y="20606"/>
                    <a:pt x="11656" y="19661"/>
                  </a:cubicBezTo>
                  <a:cubicBezTo>
                    <a:pt x="12217" y="18452"/>
                    <a:pt x="11745" y="16947"/>
                    <a:pt x="11627" y="15619"/>
                  </a:cubicBezTo>
                  <a:cubicBezTo>
                    <a:pt x="11863" y="12757"/>
                    <a:pt x="11745" y="9747"/>
                    <a:pt x="11184" y="6973"/>
                  </a:cubicBezTo>
                  <a:cubicBezTo>
                    <a:pt x="11125" y="6619"/>
                    <a:pt x="11037" y="6295"/>
                    <a:pt x="10978" y="5941"/>
                  </a:cubicBezTo>
                  <a:cubicBezTo>
                    <a:pt x="10860" y="5468"/>
                    <a:pt x="10712" y="4908"/>
                    <a:pt x="10535" y="4318"/>
                  </a:cubicBezTo>
                  <a:cubicBezTo>
                    <a:pt x="10033" y="2606"/>
                    <a:pt x="9237" y="688"/>
                    <a:pt x="7702" y="128"/>
                  </a:cubicBezTo>
                  <a:cubicBezTo>
                    <a:pt x="7451" y="41"/>
                    <a:pt x="7186"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5"/>
            <p:cNvSpPr/>
            <p:nvPr/>
          </p:nvSpPr>
          <p:spPr>
            <a:xfrm>
              <a:off x="4302025" y="1959075"/>
              <a:ext cx="222075" cy="814250"/>
            </a:xfrm>
            <a:custGeom>
              <a:avLst/>
              <a:gdLst/>
              <a:ahLst/>
              <a:cxnLst/>
              <a:rect l="l" t="t" r="r" b="b"/>
              <a:pathLst>
                <a:path w="8883" h="32570" extrusionOk="0">
                  <a:moveTo>
                    <a:pt x="4577" y="0"/>
                  </a:moveTo>
                  <a:cubicBezTo>
                    <a:pt x="3756" y="0"/>
                    <a:pt x="2918" y="392"/>
                    <a:pt x="2391" y="1029"/>
                  </a:cubicBezTo>
                  <a:cubicBezTo>
                    <a:pt x="1741" y="1826"/>
                    <a:pt x="1564" y="2947"/>
                    <a:pt x="1446" y="3951"/>
                  </a:cubicBezTo>
                  <a:cubicBezTo>
                    <a:pt x="1004" y="8200"/>
                    <a:pt x="532" y="12449"/>
                    <a:pt x="0" y="16698"/>
                  </a:cubicBezTo>
                  <a:cubicBezTo>
                    <a:pt x="325" y="19442"/>
                    <a:pt x="591" y="22157"/>
                    <a:pt x="856" y="24901"/>
                  </a:cubicBezTo>
                  <a:cubicBezTo>
                    <a:pt x="1092" y="27409"/>
                    <a:pt x="1299" y="29947"/>
                    <a:pt x="1476" y="32484"/>
                  </a:cubicBezTo>
                  <a:cubicBezTo>
                    <a:pt x="1535" y="32484"/>
                    <a:pt x="1594" y="32484"/>
                    <a:pt x="1623" y="32514"/>
                  </a:cubicBezTo>
                  <a:cubicBezTo>
                    <a:pt x="1769" y="32546"/>
                    <a:pt x="1915" y="32570"/>
                    <a:pt x="2056" y="32570"/>
                  </a:cubicBezTo>
                  <a:cubicBezTo>
                    <a:pt x="2171" y="32570"/>
                    <a:pt x="2284" y="32554"/>
                    <a:pt x="2391" y="32514"/>
                  </a:cubicBezTo>
                  <a:cubicBezTo>
                    <a:pt x="2597" y="32396"/>
                    <a:pt x="2715" y="32189"/>
                    <a:pt x="2863" y="31983"/>
                  </a:cubicBezTo>
                  <a:cubicBezTo>
                    <a:pt x="4722" y="28914"/>
                    <a:pt x="6463" y="25756"/>
                    <a:pt x="8026" y="22481"/>
                  </a:cubicBezTo>
                  <a:cubicBezTo>
                    <a:pt x="8233" y="19029"/>
                    <a:pt x="8440" y="15547"/>
                    <a:pt x="8676" y="12065"/>
                  </a:cubicBezTo>
                  <a:cubicBezTo>
                    <a:pt x="8764" y="10383"/>
                    <a:pt x="8882" y="8672"/>
                    <a:pt x="8882" y="6960"/>
                  </a:cubicBezTo>
                  <a:cubicBezTo>
                    <a:pt x="8823" y="6606"/>
                    <a:pt x="8735" y="6282"/>
                    <a:pt x="8676" y="5928"/>
                  </a:cubicBezTo>
                  <a:cubicBezTo>
                    <a:pt x="8558" y="5455"/>
                    <a:pt x="8410" y="4895"/>
                    <a:pt x="8233" y="4305"/>
                  </a:cubicBezTo>
                  <a:cubicBezTo>
                    <a:pt x="7731" y="2593"/>
                    <a:pt x="6935" y="705"/>
                    <a:pt x="5400" y="144"/>
                  </a:cubicBezTo>
                  <a:cubicBezTo>
                    <a:pt x="5137" y="46"/>
                    <a:pt x="4858" y="0"/>
                    <a:pt x="4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5"/>
            <p:cNvSpPr/>
            <p:nvPr/>
          </p:nvSpPr>
          <p:spPr>
            <a:xfrm>
              <a:off x="4347025" y="1833525"/>
              <a:ext cx="562150" cy="950375"/>
            </a:xfrm>
            <a:custGeom>
              <a:avLst/>
              <a:gdLst/>
              <a:ahLst/>
              <a:cxnLst/>
              <a:rect l="l" t="t" r="r" b="b"/>
              <a:pathLst>
                <a:path w="22486" h="38015" extrusionOk="0">
                  <a:moveTo>
                    <a:pt x="14332" y="1"/>
                  </a:moveTo>
                  <a:cubicBezTo>
                    <a:pt x="14198" y="1"/>
                    <a:pt x="14075" y="68"/>
                    <a:pt x="13898" y="209"/>
                  </a:cubicBezTo>
                  <a:cubicBezTo>
                    <a:pt x="13190" y="711"/>
                    <a:pt x="12482" y="1212"/>
                    <a:pt x="11744" y="1625"/>
                  </a:cubicBezTo>
                  <a:cubicBezTo>
                    <a:pt x="11420" y="1832"/>
                    <a:pt x="11095" y="2009"/>
                    <a:pt x="10741" y="2097"/>
                  </a:cubicBezTo>
                  <a:cubicBezTo>
                    <a:pt x="10328" y="2186"/>
                    <a:pt x="9915" y="2186"/>
                    <a:pt x="9502" y="2186"/>
                  </a:cubicBezTo>
                  <a:cubicBezTo>
                    <a:pt x="9236" y="2186"/>
                    <a:pt x="8941" y="2156"/>
                    <a:pt x="8646" y="2127"/>
                  </a:cubicBezTo>
                  <a:cubicBezTo>
                    <a:pt x="8203" y="2009"/>
                    <a:pt x="7790" y="1802"/>
                    <a:pt x="7348" y="1684"/>
                  </a:cubicBezTo>
                  <a:cubicBezTo>
                    <a:pt x="7182" y="1638"/>
                    <a:pt x="7016" y="1615"/>
                    <a:pt x="6853" y="1615"/>
                  </a:cubicBezTo>
                  <a:cubicBezTo>
                    <a:pt x="6493" y="1615"/>
                    <a:pt x="6147" y="1727"/>
                    <a:pt x="5843" y="1950"/>
                  </a:cubicBezTo>
                  <a:cubicBezTo>
                    <a:pt x="4781" y="2747"/>
                    <a:pt x="3689" y="3514"/>
                    <a:pt x="2656" y="4340"/>
                  </a:cubicBezTo>
                  <a:cubicBezTo>
                    <a:pt x="1063" y="5668"/>
                    <a:pt x="0" y="7084"/>
                    <a:pt x="30" y="9209"/>
                  </a:cubicBezTo>
                  <a:cubicBezTo>
                    <a:pt x="30" y="9533"/>
                    <a:pt x="30" y="9828"/>
                    <a:pt x="59" y="10153"/>
                  </a:cubicBezTo>
                  <a:cubicBezTo>
                    <a:pt x="236" y="14461"/>
                    <a:pt x="1092" y="18739"/>
                    <a:pt x="1151" y="23048"/>
                  </a:cubicBezTo>
                  <a:cubicBezTo>
                    <a:pt x="1181" y="25054"/>
                    <a:pt x="1122" y="27090"/>
                    <a:pt x="886" y="29067"/>
                  </a:cubicBezTo>
                  <a:cubicBezTo>
                    <a:pt x="679" y="30719"/>
                    <a:pt x="148" y="32342"/>
                    <a:pt x="266" y="33995"/>
                  </a:cubicBezTo>
                  <a:cubicBezTo>
                    <a:pt x="295" y="34732"/>
                    <a:pt x="443" y="35588"/>
                    <a:pt x="1063" y="36060"/>
                  </a:cubicBezTo>
                  <a:cubicBezTo>
                    <a:pt x="1417" y="36326"/>
                    <a:pt x="1800" y="36267"/>
                    <a:pt x="2154" y="36414"/>
                  </a:cubicBezTo>
                  <a:cubicBezTo>
                    <a:pt x="2745" y="36680"/>
                    <a:pt x="3069" y="37329"/>
                    <a:pt x="3600" y="37654"/>
                  </a:cubicBezTo>
                  <a:cubicBezTo>
                    <a:pt x="4079" y="37933"/>
                    <a:pt x="4623" y="38014"/>
                    <a:pt x="5182" y="38014"/>
                  </a:cubicBezTo>
                  <a:cubicBezTo>
                    <a:pt x="5864" y="38014"/>
                    <a:pt x="6568" y="37893"/>
                    <a:pt x="7200" y="37860"/>
                  </a:cubicBezTo>
                  <a:cubicBezTo>
                    <a:pt x="7790" y="37801"/>
                    <a:pt x="8410" y="37772"/>
                    <a:pt x="9000" y="37742"/>
                  </a:cubicBezTo>
                  <a:cubicBezTo>
                    <a:pt x="10121" y="37654"/>
                    <a:pt x="11243" y="37595"/>
                    <a:pt x="12394" y="37565"/>
                  </a:cubicBezTo>
                  <a:cubicBezTo>
                    <a:pt x="13692" y="37536"/>
                    <a:pt x="15049" y="37536"/>
                    <a:pt x="16289" y="36946"/>
                  </a:cubicBezTo>
                  <a:cubicBezTo>
                    <a:pt x="16997" y="36621"/>
                    <a:pt x="17587" y="36060"/>
                    <a:pt x="18325" y="35736"/>
                  </a:cubicBezTo>
                  <a:cubicBezTo>
                    <a:pt x="19033" y="35411"/>
                    <a:pt x="19888" y="35441"/>
                    <a:pt x="20508" y="34910"/>
                  </a:cubicBezTo>
                  <a:cubicBezTo>
                    <a:pt x="21600" y="33936"/>
                    <a:pt x="21157" y="31723"/>
                    <a:pt x="21128" y="30424"/>
                  </a:cubicBezTo>
                  <a:cubicBezTo>
                    <a:pt x="21098" y="27592"/>
                    <a:pt x="20921" y="24788"/>
                    <a:pt x="21039" y="21956"/>
                  </a:cubicBezTo>
                  <a:cubicBezTo>
                    <a:pt x="21187" y="18503"/>
                    <a:pt x="21541" y="15081"/>
                    <a:pt x="21865" y="11658"/>
                  </a:cubicBezTo>
                  <a:cubicBezTo>
                    <a:pt x="21954" y="10477"/>
                    <a:pt x="22072" y="9297"/>
                    <a:pt x="22161" y="8117"/>
                  </a:cubicBezTo>
                  <a:cubicBezTo>
                    <a:pt x="22249" y="6907"/>
                    <a:pt x="22485" y="5756"/>
                    <a:pt x="22308" y="4546"/>
                  </a:cubicBezTo>
                  <a:cubicBezTo>
                    <a:pt x="22131" y="3425"/>
                    <a:pt x="20921" y="3042"/>
                    <a:pt x="20006" y="2599"/>
                  </a:cubicBezTo>
                  <a:cubicBezTo>
                    <a:pt x="19092" y="2186"/>
                    <a:pt x="18147" y="1773"/>
                    <a:pt x="17203" y="1389"/>
                  </a:cubicBezTo>
                  <a:cubicBezTo>
                    <a:pt x="16731" y="1183"/>
                    <a:pt x="16259" y="1035"/>
                    <a:pt x="15816" y="829"/>
                  </a:cubicBezTo>
                  <a:cubicBezTo>
                    <a:pt x="15433" y="622"/>
                    <a:pt x="15108" y="356"/>
                    <a:pt x="14754" y="150"/>
                  </a:cubicBezTo>
                  <a:cubicBezTo>
                    <a:pt x="14725" y="120"/>
                    <a:pt x="14666" y="91"/>
                    <a:pt x="14636" y="91"/>
                  </a:cubicBezTo>
                  <a:cubicBezTo>
                    <a:pt x="14517" y="31"/>
                    <a:pt x="14422" y="1"/>
                    <a:pt x="14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5"/>
            <p:cNvSpPr/>
            <p:nvPr/>
          </p:nvSpPr>
          <p:spPr>
            <a:xfrm>
              <a:off x="4518900" y="1885400"/>
              <a:ext cx="95925" cy="626875"/>
            </a:xfrm>
            <a:custGeom>
              <a:avLst/>
              <a:gdLst/>
              <a:ahLst/>
              <a:cxnLst/>
              <a:rect l="l" t="t" r="r" b="b"/>
              <a:pathLst>
                <a:path w="3837" h="25075" extrusionOk="0">
                  <a:moveTo>
                    <a:pt x="2343" y="0"/>
                  </a:moveTo>
                  <a:cubicBezTo>
                    <a:pt x="2273" y="0"/>
                    <a:pt x="2199" y="8"/>
                    <a:pt x="2125" y="22"/>
                  </a:cubicBezTo>
                  <a:cubicBezTo>
                    <a:pt x="1830" y="52"/>
                    <a:pt x="1506" y="81"/>
                    <a:pt x="1328" y="317"/>
                  </a:cubicBezTo>
                  <a:cubicBezTo>
                    <a:pt x="1240" y="406"/>
                    <a:pt x="1181" y="524"/>
                    <a:pt x="1151" y="642"/>
                  </a:cubicBezTo>
                  <a:cubicBezTo>
                    <a:pt x="945" y="1114"/>
                    <a:pt x="738" y="1586"/>
                    <a:pt x="532" y="2088"/>
                  </a:cubicBezTo>
                  <a:cubicBezTo>
                    <a:pt x="709" y="2353"/>
                    <a:pt x="886" y="2589"/>
                    <a:pt x="1092" y="2855"/>
                  </a:cubicBezTo>
                  <a:cubicBezTo>
                    <a:pt x="1210" y="3062"/>
                    <a:pt x="1447" y="3298"/>
                    <a:pt x="1447" y="3534"/>
                  </a:cubicBezTo>
                  <a:cubicBezTo>
                    <a:pt x="1565" y="5009"/>
                    <a:pt x="1328" y="6484"/>
                    <a:pt x="1210" y="7930"/>
                  </a:cubicBezTo>
                  <a:cubicBezTo>
                    <a:pt x="1063" y="9524"/>
                    <a:pt x="945" y="11088"/>
                    <a:pt x="797" y="12651"/>
                  </a:cubicBezTo>
                  <a:cubicBezTo>
                    <a:pt x="561" y="15720"/>
                    <a:pt x="148" y="18789"/>
                    <a:pt x="60" y="21858"/>
                  </a:cubicBezTo>
                  <a:cubicBezTo>
                    <a:pt x="1" y="23009"/>
                    <a:pt x="620" y="24248"/>
                    <a:pt x="1417" y="25074"/>
                  </a:cubicBezTo>
                  <a:cubicBezTo>
                    <a:pt x="1447" y="25045"/>
                    <a:pt x="1476" y="25015"/>
                    <a:pt x="1535" y="24986"/>
                  </a:cubicBezTo>
                  <a:cubicBezTo>
                    <a:pt x="2214" y="24307"/>
                    <a:pt x="2804" y="23510"/>
                    <a:pt x="3424" y="22802"/>
                  </a:cubicBezTo>
                  <a:cubicBezTo>
                    <a:pt x="3512" y="22713"/>
                    <a:pt x="3601" y="22595"/>
                    <a:pt x="3630" y="22477"/>
                  </a:cubicBezTo>
                  <a:cubicBezTo>
                    <a:pt x="3689" y="22330"/>
                    <a:pt x="3689" y="22182"/>
                    <a:pt x="3689" y="22035"/>
                  </a:cubicBezTo>
                  <a:cubicBezTo>
                    <a:pt x="3630" y="20264"/>
                    <a:pt x="3512" y="18464"/>
                    <a:pt x="3394" y="16664"/>
                  </a:cubicBezTo>
                  <a:cubicBezTo>
                    <a:pt x="3246" y="14569"/>
                    <a:pt x="3099" y="12474"/>
                    <a:pt x="2981" y="10379"/>
                  </a:cubicBezTo>
                  <a:cubicBezTo>
                    <a:pt x="2922" y="9317"/>
                    <a:pt x="2863" y="8284"/>
                    <a:pt x="2863" y="7222"/>
                  </a:cubicBezTo>
                  <a:cubicBezTo>
                    <a:pt x="2833" y="6691"/>
                    <a:pt x="2833" y="6160"/>
                    <a:pt x="2833" y="5629"/>
                  </a:cubicBezTo>
                  <a:cubicBezTo>
                    <a:pt x="2833" y="5216"/>
                    <a:pt x="2833" y="4803"/>
                    <a:pt x="2804" y="4360"/>
                  </a:cubicBezTo>
                  <a:cubicBezTo>
                    <a:pt x="2804" y="4094"/>
                    <a:pt x="2715" y="3711"/>
                    <a:pt x="2892" y="3504"/>
                  </a:cubicBezTo>
                  <a:cubicBezTo>
                    <a:pt x="3217" y="3062"/>
                    <a:pt x="3453" y="2530"/>
                    <a:pt x="3748" y="2058"/>
                  </a:cubicBezTo>
                  <a:cubicBezTo>
                    <a:pt x="3778" y="1999"/>
                    <a:pt x="3807" y="1940"/>
                    <a:pt x="3837" y="1852"/>
                  </a:cubicBezTo>
                  <a:cubicBezTo>
                    <a:pt x="3601" y="1321"/>
                    <a:pt x="3335" y="731"/>
                    <a:pt x="2922" y="317"/>
                  </a:cubicBezTo>
                  <a:cubicBezTo>
                    <a:pt x="2833" y="199"/>
                    <a:pt x="2715" y="81"/>
                    <a:pt x="2538" y="22"/>
                  </a:cubicBezTo>
                  <a:cubicBezTo>
                    <a:pt x="2479" y="8"/>
                    <a:pt x="2413" y="0"/>
                    <a:pt x="2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5"/>
            <p:cNvSpPr/>
            <p:nvPr/>
          </p:nvSpPr>
          <p:spPr>
            <a:xfrm>
              <a:off x="4488650" y="1814850"/>
              <a:ext cx="260425" cy="184325"/>
            </a:xfrm>
            <a:custGeom>
              <a:avLst/>
              <a:gdLst/>
              <a:ahLst/>
              <a:cxnLst/>
              <a:rect l="l" t="t" r="r" b="b"/>
              <a:pathLst>
                <a:path w="10417" h="7373" extrusionOk="0">
                  <a:moveTo>
                    <a:pt x="8691" y="0"/>
                  </a:moveTo>
                  <a:cubicBezTo>
                    <a:pt x="8607" y="0"/>
                    <a:pt x="8525" y="30"/>
                    <a:pt x="8469" y="100"/>
                  </a:cubicBezTo>
                  <a:cubicBezTo>
                    <a:pt x="8351" y="248"/>
                    <a:pt x="8263" y="366"/>
                    <a:pt x="8174" y="484"/>
                  </a:cubicBezTo>
                  <a:cubicBezTo>
                    <a:pt x="7997" y="661"/>
                    <a:pt x="7820" y="838"/>
                    <a:pt x="7614" y="1015"/>
                  </a:cubicBezTo>
                  <a:cubicBezTo>
                    <a:pt x="6994" y="1576"/>
                    <a:pt x="6256" y="2018"/>
                    <a:pt x="5489" y="2343"/>
                  </a:cubicBezTo>
                  <a:cubicBezTo>
                    <a:pt x="4907" y="2601"/>
                    <a:pt x="4309" y="2829"/>
                    <a:pt x="3695" y="2829"/>
                  </a:cubicBezTo>
                  <a:cubicBezTo>
                    <a:pt x="3469" y="2829"/>
                    <a:pt x="3241" y="2798"/>
                    <a:pt x="3011" y="2726"/>
                  </a:cubicBezTo>
                  <a:cubicBezTo>
                    <a:pt x="2657" y="2638"/>
                    <a:pt x="2332" y="2490"/>
                    <a:pt x="2037" y="2313"/>
                  </a:cubicBezTo>
                  <a:cubicBezTo>
                    <a:pt x="1801" y="2195"/>
                    <a:pt x="1624" y="1989"/>
                    <a:pt x="1447" y="1782"/>
                  </a:cubicBezTo>
                  <a:cubicBezTo>
                    <a:pt x="1358" y="1694"/>
                    <a:pt x="1270" y="1487"/>
                    <a:pt x="1152" y="1487"/>
                  </a:cubicBezTo>
                  <a:cubicBezTo>
                    <a:pt x="975" y="1487"/>
                    <a:pt x="857" y="1576"/>
                    <a:pt x="768" y="1723"/>
                  </a:cubicBezTo>
                  <a:cubicBezTo>
                    <a:pt x="709" y="1782"/>
                    <a:pt x="650" y="1900"/>
                    <a:pt x="591" y="1959"/>
                  </a:cubicBezTo>
                  <a:cubicBezTo>
                    <a:pt x="414" y="2225"/>
                    <a:pt x="237" y="2431"/>
                    <a:pt x="60" y="2697"/>
                  </a:cubicBezTo>
                  <a:cubicBezTo>
                    <a:pt x="60" y="2726"/>
                    <a:pt x="30" y="2756"/>
                    <a:pt x="1" y="2785"/>
                  </a:cubicBezTo>
                  <a:cubicBezTo>
                    <a:pt x="178" y="4290"/>
                    <a:pt x="325" y="5825"/>
                    <a:pt x="621" y="7270"/>
                  </a:cubicBezTo>
                  <a:cubicBezTo>
                    <a:pt x="621" y="7270"/>
                    <a:pt x="621" y="7241"/>
                    <a:pt x="650" y="7241"/>
                  </a:cubicBezTo>
                  <a:cubicBezTo>
                    <a:pt x="1034" y="6621"/>
                    <a:pt x="1329" y="5943"/>
                    <a:pt x="1624" y="5293"/>
                  </a:cubicBezTo>
                  <a:cubicBezTo>
                    <a:pt x="1889" y="4762"/>
                    <a:pt x="2125" y="4231"/>
                    <a:pt x="2479" y="3730"/>
                  </a:cubicBezTo>
                  <a:cubicBezTo>
                    <a:pt x="2645" y="3493"/>
                    <a:pt x="2924" y="3010"/>
                    <a:pt x="3257" y="3010"/>
                  </a:cubicBezTo>
                  <a:cubicBezTo>
                    <a:pt x="3339" y="3010"/>
                    <a:pt x="3424" y="3040"/>
                    <a:pt x="3512" y="3110"/>
                  </a:cubicBezTo>
                  <a:cubicBezTo>
                    <a:pt x="3955" y="3435"/>
                    <a:pt x="4220" y="3966"/>
                    <a:pt x="4456" y="4408"/>
                  </a:cubicBezTo>
                  <a:cubicBezTo>
                    <a:pt x="4752" y="5057"/>
                    <a:pt x="5106" y="5677"/>
                    <a:pt x="5489" y="6297"/>
                  </a:cubicBezTo>
                  <a:cubicBezTo>
                    <a:pt x="5637" y="6503"/>
                    <a:pt x="5784" y="6739"/>
                    <a:pt x="5961" y="6946"/>
                  </a:cubicBezTo>
                  <a:cubicBezTo>
                    <a:pt x="6020" y="7064"/>
                    <a:pt x="6109" y="7211"/>
                    <a:pt x="6197" y="7300"/>
                  </a:cubicBezTo>
                  <a:cubicBezTo>
                    <a:pt x="6247" y="7349"/>
                    <a:pt x="6275" y="7373"/>
                    <a:pt x="6301" y="7373"/>
                  </a:cubicBezTo>
                  <a:cubicBezTo>
                    <a:pt x="6336" y="7373"/>
                    <a:pt x="6365" y="7327"/>
                    <a:pt x="6433" y="7241"/>
                  </a:cubicBezTo>
                  <a:cubicBezTo>
                    <a:pt x="7319" y="6002"/>
                    <a:pt x="8174" y="4762"/>
                    <a:pt x="9119" y="3523"/>
                  </a:cubicBezTo>
                  <a:cubicBezTo>
                    <a:pt x="9355" y="3198"/>
                    <a:pt x="9591" y="2874"/>
                    <a:pt x="9797" y="2549"/>
                  </a:cubicBezTo>
                  <a:cubicBezTo>
                    <a:pt x="9945" y="2343"/>
                    <a:pt x="10417" y="1812"/>
                    <a:pt x="10358" y="1546"/>
                  </a:cubicBezTo>
                  <a:cubicBezTo>
                    <a:pt x="10358" y="1546"/>
                    <a:pt x="10328" y="1487"/>
                    <a:pt x="10269" y="1428"/>
                  </a:cubicBezTo>
                  <a:lnTo>
                    <a:pt x="10240" y="1399"/>
                  </a:lnTo>
                  <a:cubicBezTo>
                    <a:pt x="10063" y="1221"/>
                    <a:pt x="9797" y="956"/>
                    <a:pt x="9532" y="720"/>
                  </a:cubicBezTo>
                  <a:cubicBezTo>
                    <a:pt x="9355" y="513"/>
                    <a:pt x="9148" y="277"/>
                    <a:pt x="8942" y="100"/>
                  </a:cubicBezTo>
                  <a:cubicBezTo>
                    <a:pt x="8879" y="38"/>
                    <a:pt x="8784" y="0"/>
                    <a:pt x="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5"/>
            <p:cNvSpPr/>
            <p:nvPr/>
          </p:nvSpPr>
          <p:spPr>
            <a:xfrm>
              <a:off x="4366950" y="2671075"/>
              <a:ext cx="506075" cy="117125"/>
            </a:xfrm>
            <a:custGeom>
              <a:avLst/>
              <a:gdLst/>
              <a:ahLst/>
              <a:cxnLst/>
              <a:rect l="l" t="t" r="r" b="b"/>
              <a:pathLst>
                <a:path w="20243" h="4685" extrusionOk="0">
                  <a:moveTo>
                    <a:pt x="19302" y="1"/>
                  </a:moveTo>
                  <a:cubicBezTo>
                    <a:pt x="19223" y="1"/>
                    <a:pt x="19141" y="11"/>
                    <a:pt x="19062" y="21"/>
                  </a:cubicBezTo>
                  <a:cubicBezTo>
                    <a:pt x="15172" y="512"/>
                    <a:pt x="10585" y="1577"/>
                    <a:pt x="6334" y="1577"/>
                  </a:cubicBezTo>
                  <a:cubicBezTo>
                    <a:pt x="4716" y="1577"/>
                    <a:pt x="3146" y="1422"/>
                    <a:pt x="1682" y="1024"/>
                  </a:cubicBezTo>
                  <a:cubicBezTo>
                    <a:pt x="1502" y="975"/>
                    <a:pt x="1340" y="952"/>
                    <a:pt x="1195" y="952"/>
                  </a:cubicBezTo>
                  <a:cubicBezTo>
                    <a:pt x="554" y="952"/>
                    <a:pt x="233" y="1396"/>
                    <a:pt x="89" y="1998"/>
                  </a:cubicBezTo>
                  <a:cubicBezTo>
                    <a:pt x="59" y="2145"/>
                    <a:pt x="59" y="2322"/>
                    <a:pt x="30" y="2470"/>
                  </a:cubicBezTo>
                  <a:cubicBezTo>
                    <a:pt x="30" y="2765"/>
                    <a:pt x="0" y="3060"/>
                    <a:pt x="89" y="3325"/>
                  </a:cubicBezTo>
                  <a:cubicBezTo>
                    <a:pt x="354" y="4152"/>
                    <a:pt x="1623" y="4211"/>
                    <a:pt x="2361" y="4358"/>
                  </a:cubicBezTo>
                  <a:cubicBezTo>
                    <a:pt x="3662" y="4590"/>
                    <a:pt x="4969" y="4685"/>
                    <a:pt x="6277" y="4685"/>
                  </a:cubicBezTo>
                  <a:cubicBezTo>
                    <a:pt x="10631" y="4685"/>
                    <a:pt x="15002" y="3634"/>
                    <a:pt x="19268" y="3089"/>
                  </a:cubicBezTo>
                  <a:cubicBezTo>
                    <a:pt x="20242" y="2942"/>
                    <a:pt x="20124" y="2293"/>
                    <a:pt x="20006" y="1526"/>
                  </a:cubicBezTo>
                  <a:cubicBezTo>
                    <a:pt x="19947" y="1201"/>
                    <a:pt x="19888" y="876"/>
                    <a:pt x="19829" y="552"/>
                  </a:cubicBezTo>
                  <a:cubicBezTo>
                    <a:pt x="19800" y="434"/>
                    <a:pt x="19770" y="316"/>
                    <a:pt x="19711" y="198"/>
                  </a:cubicBezTo>
                  <a:cubicBezTo>
                    <a:pt x="19613" y="40"/>
                    <a:pt x="19462" y="1"/>
                    <a:pt x="19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5"/>
            <p:cNvSpPr/>
            <p:nvPr/>
          </p:nvSpPr>
          <p:spPr>
            <a:xfrm>
              <a:off x="4244475" y="1857075"/>
              <a:ext cx="270775" cy="1499250"/>
            </a:xfrm>
            <a:custGeom>
              <a:avLst/>
              <a:gdLst/>
              <a:ahLst/>
              <a:cxnLst/>
              <a:rect l="l" t="t" r="r" b="b"/>
              <a:pathLst>
                <a:path w="10831" h="59970" extrusionOk="0">
                  <a:moveTo>
                    <a:pt x="10426" y="1"/>
                  </a:moveTo>
                  <a:cubicBezTo>
                    <a:pt x="10314" y="1"/>
                    <a:pt x="10052" y="340"/>
                    <a:pt x="10004" y="388"/>
                  </a:cubicBezTo>
                  <a:cubicBezTo>
                    <a:pt x="9709" y="654"/>
                    <a:pt x="9443" y="919"/>
                    <a:pt x="9148" y="1155"/>
                  </a:cubicBezTo>
                  <a:cubicBezTo>
                    <a:pt x="8588" y="1627"/>
                    <a:pt x="7968" y="2100"/>
                    <a:pt x="7378" y="2542"/>
                  </a:cubicBezTo>
                  <a:cubicBezTo>
                    <a:pt x="6434" y="3309"/>
                    <a:pt x="5253" y="4136"/>
                    <a:pt x="4663" y="5198"/>
                  </a:cubicBezTo>
                  <a:cubicBezTo>
                    <a:pt x="4279" y="5877"/>
                    <a:pt x="3955" y="6585"/>
                    <a:pt x="3837" y="7381"/>
                  </a:cubicBezTo>
                  <a:cubicBezTo>
                    <a:pt x="3217" y="11188"/>
                    <a:pt x="3483" y="15112"/>
                    <a:pt x="3601" y="18978"/>
                  </a:cubicBezTo>
                  <a:cubicBezTo>
                    <a:pt x="3719" y="23050"/>
                    <a:pt x="4014" y="27269"/>
                    <a:pt x="3748" y="31371"/>
                  </a:cubicBezTo>
                  <a:cubicBezTo>
                    <a:pt x="3719" y="31991"/>
                    <a:pt x="3660" y="32581"/>
                    <a:pt x="3601" y="33171"/>
                  </a:cubicBezTo>
                  <a:cubicBezTo>
                    <a:pt x="3365" y="35502"/>
                    <a:pt x="2922" y="37833"/>
                    <a:pt x="2420" y="40164"/>
                  </a:cubicBezTo>
                  <a:cubicBezTo>
                    <a:pt x="2214" y="41108"/>
                    <a:pt x="2007" y="42082"/>
                    <a:pt x="1771" y="43056"/>
                  </a:cubicBezTo>
                  <a:cubicBezTo>
                    <a:pt x="1034" y="46036"/>
                    <a:pt x="1" y="49105"/>
                    <a:pt x="178" y="52233"/>
                  </a:cubicBezTo>
                  <a:cubicBezTo>
                    <a:pt x="296" y="54269"/>
                    <a:pt x="1801" y="55921"/>
                    <a:pt x="3335" y="57131"/>
                  </a:cubicBezTo>
                  <a:cubicBezTo>
                    <a:pt x="4516" y="58075"/>
                    <a:pt x="5784" y="58960"/>
                    <a:pt x="7171" y="59521"/>
                  </a:cubicBezTo>
                  <a:cubicBezTo>
                    <a:pt x="7535" y="59657"/>
                    <a:pt x="8198" y="59970"/>
                    <a:pt x="8699" y="59970"/>
                  </a:cubicBezTo>
                  <a:cubicBezTo>
                    <a:pt x="8847" y="59970"/>
                    <a:pt x="8981" y="59942"/>
                    <a:pt x="9089" y="59875"/>
                  </a:cubicBezTo>
                  <a:cubicBezTo>
                    <a:pt x="8174" y="50698"/>
                    <a:pt x="8824" y="41167"/>
                    <a:pt x="9414" y="31991"/>
                  </a:cubicBezTo>
                  <a:cubicBezTo>
                    <a:pt x="9679" y="28243"/>
                    <a:pt x="9945" y="24525"/>
                    <a:pt x="10210" y="20778"/>
                  </a:cubicBezTo>
                  <a:cubicBezTo>
                    <a:pt x="10240" y="20158"/>
                    <a:pt x="10299" y="19509"/>
                    <a:pt x="10328" y="18889"/>
                  </a:cubicBezTo>
                  <a:cubicBezTo>
                    <a:pt x="10476" y="16558"/>
                    <a:pt x="10624" y="14227"/>
                    <a:pt x="10712" y="11896"/>
                  </a:cubicBezTo>
                  <a:cubicBezTo>
                    <a:pt x="10771" y="9890"/>
                    <a:pt x="10830" y="7883"/>
                    <a:pt x="10801" y="5847"/>
                  </a:cubicBezTo>
                  <a:lnTo>
                    <a:pt x="10801" y="3634"/>
                  </a:lnTo>
                  <a:cubicBezTo>
                    <a:pt x="10771" y="2985"/>
                    <a:pt x="10742" y="2365"/>
                    <a:pt x="10683" y="1716"/>
                  </a:cubicBezTo>
                  <a:cubicBezTo>
                    <a:pt x="10624" y="1155"/>
                    <a:pt x="10594" y="595"/>
                    <a:pt x="10476" y="64"/>
                  </a:cubicBezTo>
                  <a:cubicBezTo>
                    <a:pt x="10470" y="19"/>
                    <a:pt x="10452" y="1"/>
                    <a:pt x="10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5"/>
            <p:cNvSpPr/>
            <p:nvPr/>
          </p:nvSpPr>
          <p:spPr>
            <a:xfrm>
              <a:off x="4614800" y="1818400"/>
              <a:ext cx="358550" cy="1539425"/>
            </a:xfrm>
            <a:custGeom>
              <a:avLst/>
              <a:gdLst/>
              <a:ahLst/>
              <a:cxnLst/>
              <a:rect l="l" t="t" r="r" b="b"/>
              <a:pathLst>
                <a:path w="14342" h="61577" extrusionOk="0">
                  <a:moveTo>
                    <a:pt x="4116" y="0"/>
                  </a:moveTo>
                  <a:cubicBezTo>
                    <a:pt x="4063" y="0"/>
                    <a:pt x="4009" y="22"/>
                    <a:pt x="3955" y="76"/>
                  </a:cubicBezTo>
                  <a:cubicBezTo>
                    <a:pt x="3837" y="253"/>
                    <a:pt x="3807" y="460"/>
                    <a:pt x="3719" y="637"/>
                  </a:cubicBezTo>
                  <a:cubicBezTo>
                    <a:pt x="2833" y="2909"/>
                    <a:pt x="1771" y="5122"/>
                    <a:pt x="1092" y="7483"/>
                  </a:cubicBezTo>
                  <a:cubicBezTo>
                    <a:pt x="414" y="9755"/>
                    <a:pt x="443" y="12440"/>
                    <a:pt x="355" y="14800"/>
                  </a:cubicBezTo>
                  <a:cubicBezTo>
                    <a:pt x="60" y="21823"/>
                    <a:pt x="30" y="28875"/>
                    <a:pt x="89" y="35928"/>
                  </a:cubicBezTo>
                  <a:cubicBezTo>
                    <a:pt x="89" y="40000"/>
                    <a:pt x="237" y="44190"/>
                    <a:pt x="266" y="48321"/>
                  </a:cubicBezTo>
                  <a:cubicBezTo>
                    <a:pt x="266" y="52422"/>
                    <a:pt x="1" y="56494"/>
                    <a:pt x="119" y="60596"/>
                  </a:cubicBezTo>
                  <a:cubicBezTo>
                    <a:pt x="148" y="61127"/>
                    <a:pt x="502" y="61422"/>
                    <a:pt x="886" y="61481"/>
                  </a:cubicBezTo>
                  <a:cubicBezTo>
                    <a:pt x="886" y="61481"/>
                    <a:pt x="886" y="61481"/>
                    <a:pt x="886" y="61510"/>
                  </a:cubicBezTo>
                  <a:lnTo>
                    <a:pt x="945" y="61510"/>
                  </a:lnTo>
                  <a:cubicBezTo>
                    <a:pt x="1475" y="61555"/>
                    <a:pt x="2002" y="61577"/>
                    <a:pt x="2525" y="61577"/>
                  </a:cubicBezTo>
                  <a:cubicBezTo>
                    <a:pt x="6890" y="61577"/>
                    <a:pt x="10968" y="60051"/>
                    <a:pt x="14341" y="57232"/>
                  </a:cubicBezTo>
                  <a:cubicBezTo>
                    <a:pt x="13869" y="54635"/>
                    <a:pt x="13545" y="52039"/>
                    <a:pt x="13072" y="49442"/>
                  </a:cubicBezTo>
                  <a:cubicBezTo>
                    <a:pt x="13013" y="49088"/>
                    <a:pt x="12954" y="48734"/>
                    <a:pt x="12895" y="48409"/>
                  </a:cubicBezTo>
                  <a:cubicBezTo>
                    <a:pt x="11863" y="42980"/>
                    <a:pt x="11745" y="37432"/>
                    <a:pt x="11686" y="31915"/>
                  </a:cubicBezTo>
                  <a:cubicBezTo>
                    <a:pt x="11686" y="31738"/>
                    <a:pt x="11686" y="31561"/>
                    <a:pt x="11686" y="31413"/>
                  </a:cubicBezTo>
                  <a:cubicBezTo>
                    <a:pt x="11656" y="28993"/>
                    <a:pt x="11686" y="26544"/>
                    <a:pt x="11715" y="24125"/>
                  </a:cubicBezTo>
                  <a:cubicBezTo>
                    <a:pt x="11745" y="23033"/>
                    <a:pt x="11745" y="21971"/>
                    <a:pt x="11774" y="20879"/>
                  </a:cubicBezTo>
                  <a:cubicBezTo>
                    <a:pt x="11804" y="18459"/>
                    <a:pt x="11863" y="16040"/>
                    <a:pt x="11892" y="13650"/>
                  </a:cubicBezTo>
                  <a:cubicBezTo>
                    <a:pt x="11892" y="12351"/>
                    <a:pt x="12040" y="10994"/>
                    <a:pt x="12128" y="9666"/>
                  </a:cubicBezTo>
                  <a:cubicBezTo>
                    <a:pt x="12217" y="8073"/>
                    <a:pt x="12276" y="6479"/>
                    <a:pt x="12010" y="4974"/>
                  </a:cubicBezTo>
                  <a:cubicBezTo>
                    <a:pt x="11833" y="4030"/>
                    <a:pt x="11272" y="3322"/>
                    <a:pt x="10564" y="2791"/>
                  </a:cubicBezTo>
                  <a:cubicBezTo>
                    <a:pt x="9797" y="2230"/>
                    <a:pt x="8853" y="1847"/>
                    <a:pt x="7968" y="1552"/>
                  </a:cubicBezTo>
                  <a:cubicBezTo>
                    <a:pt x="7407" y="1375"/>
                    <a:pt x="6817" y="1197"/>
                    <a:pt x="6256" y="1050"/>
                  </a:cubicBezTo>
                  <a:cubicBezTo>
                    <a:pt x="6020" y="961"/>
                    <a:pt x="5755" y="873"/>
                    <a:pt x="5489" y="784"/>
                  </a:cubicBezTo>
                  <a:cubicBezTo>
                    <a:pt x="5105" y="666"/>
                    <a:pt x="4781" y="637"/>
                    <a:pt x="4515" y="283"/>
                  </a:cubicBezTo>
                  <a:cubicBezTo>
                    <a:pt x="4406" y="174"/>
                    <a:pt x="4265" y="0"/>
                    <a:pt x="4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5"/>
            <p:cNvSpPr/>
            <p:nvPr/>
          </p:nvSpPr>
          <p:spPr>
            <a:xfrm>
              <a:off x="4321950" y="2661250"/>
              <a:ext cx="113625" cy="235350"/>
            </a:xfrm>
            <a:custGeom>
              <a:avLst/>
              <a:gdLst/>
              <a:ahLst/>
              <a:cxnLst/>
              <a:rect l="l" t="t" r="r" b="b"/>
              <a:pathLst>
                <a:path w="4545" h="9414" extrusionOk="0">
                  <a:moveTo>
                    <a:pt x="885" y="1"/>
                  </a:moveTo>
                  <a:cubicBezTo>
                    <a:pt x="885" y="2568"/>
                    <a:pt x="561" y="5135"/>
                    <a:pt x="0" y="7672"/>
                  </a:cubicBezTo>
                  <a:cubicBezTo>
                    <a:pt x="590" y="8233"/>
                    <a:pt x="1180" y="8823"/>
                    <a:pt x="1741" y="9413"/>
                  </a:cubicBezTo>
                  <a:cubicBezTo>
                    <a:pt x="1800" y="9384"/>
                    <a:pt x="1859" y="9354"/>
                    <a:pt x="1889" y="9325"/>
                  </a:cubicBezTo>
                  <a:cubicBezTo>
                    <a:pt x="2302" y="9118"/>
                    <a:pt x="2685" y="8912"/>
                    <a:pt x="3069" y="8676"/>
                  </a:cubicBezTo>
                  <a:cubicBezTo>
                    <a:pt x="3512" y="8410"/>
                    <a:pt x="3836" y="8292"/>
                    <a:pt x="4013" y="7938"/>
                  </a:cubicBezTo>
                  <a:cubicBezTo>
                    <a:pt x="4072" y="7790"/>
                    <a:pt x="4131" y="7613"/>
                    <a:pt x="4161" y="7348"/>
                  </a:cubicBezTo>
                  <a:cubicBezTo>
                    <a:pt x="4220" y="6256"/>
                    <a:pt x="4308" y="5135"/>
                    <a:pt x="4367" y="4014"/>
                  </a:cubicBezTo>
                  <a:cubicBezTo>
                    <a:pt x="4456" y="2833"/>
                    <a:pt x="4367" y="1535"/>
                    <a:pt x="4544" y="296"/>
                  </a:cubicBezTo>
                  <a:lnTo>
                    <a:pt x="4544" y="296"/>
                  </a:lnTo>
                  <a:cubicBezTo>
                    <a:pt x="4248" y="317"/>
                    <a:pt x="3950" y="328"/>
                    <a:pt x="3651" y="328"/>
                  </a:cubicBezTo>
                  <a:cubicBezTo>
                    <a:pt x="2729" y="328"/>
                    <a:pt x="1799" y="223"/>
                    <a:pt x="8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5"/>
            <p:cNvSpPr/>
            <p:nvPr/>
          </p:nvSpPr>
          <p:spPr>
            <a:xfrm>
              <a:off x="4427425" y="2060775"/>
              <a:ext cx="87075" cy="87075"/>
            </a:xfrm>
            <a:custGeom>
              <a:avLst/>
              <a:gdLst/>
              <a:ahLst/>
              <a:cxnLst/>
              <a:rect l="l" t="t" r="r" b="b"/>
              <a:pathLst>
                <a:path w="3483" h="3483" extrusionOk="0">
                  <a:moveTo>
                    <a:pt x="1742" y="1"/>
                  </a:moveTo>
                  <a:cubicBezTo>
                    <a:pt x="768" y="1"/>
                    <a:pt x="1" y="768"/>
                    <a:pt x="1" y="1742"/>
                  </a:cubicBezTo>
                  <a:cubicBezTo>
                    <a:pt x="1" y="2686"/>
                    <a:pt x="768" y="3482"/>
                    <a:pt x="1742" y="3482"/>
                  </a:cubicBezTo>
                  <a:cubicBezTo>
                    <a:pt x="2686" y="3482"/>
                    <a:pt x="3483" y="2686"/>
                    <a:pt x="3483" y="1742"/>
                  </a:cubicBezTo>
                  <a:cubicBezTo>
                    <a:pt x="3483" y="768"/>
                    <a:pt x="2686" y="1"/>
                    <a:pt x="1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5"/>
            <p:cNvSpPr/>
            <p:nvPr/>
          </p:nvSpPr>
          <p:spPr>
            <a:xfrm>
              <a:off x="4693000" y="2421500"/>
              <a:ext cx="214700" cy="328850"/>
            </a:xfrm>
            <a:custGeom>
              <a:avLst/>
              <a:gdLst/>
              <a:ahLst/>
              <a:cxnLst/>
              <a:rect l="l" t="t" r="r" b="b"/>
              <a:pathLst>
                <a:path w="8588" h="13154" extrusionOk="0">
                  <a:moveTo>
                    <a:pt x="8587" y="1"/>
                  </a:moveTo>
                  <a:lnTo>
                    <a:pt x="8587" y="1"/>
                  </a:lnTo>
                  <a:cubicBezTo>
                    <a:pt x="6256" y="1063"/>
                    <a:pt x="4013" y="2332"/>
                    <a:pt x="2154" y="4073"/>
                  </a:cubicBezTo>
                  <a:cubicBezTo>
                    <a:pt x="1623" y="4545"/>
                    <a:pt x="1122" y="5164"/>
                    <a:pt x="1210" y="5873"/>
                  </a:cubicBezTo>
                  <a:cubicBezTo>
                    <a:pt x="1269" y="6227"/>
                    <a:pt x="1476" y="6551"/>
                    <a:pt x="1535" y="6905"/>
                  </a:cubicBezTo>
                  <a:cubicBezTo>
                    <a:pt x="1623" y="7318"/>
                    <a:pt x="1505" y="7761"/>
                    <a:pt x="1358" y="8145"/>
                  </a:cubicBezTo>
                  <a:cubicBezTo>
                    <a:pt x="1122" y="8764"/>
                    <a:pt x="827" y="9325"/>
                    <a:pt x="502" y="9856"/>
                  </a:cubicBezTo>
                  <a:cubicBezTo>
                    <a:pt x="384" y="10033"/>
                    <a:pt x="0" y="10387"/>
                    <a:pt x="59" y="10594"/>
                  </a:cubicBezTo>
                  <a:cubicBezTo>
                    <a:pt x="118" y="10830"/>
                    <a:pt x="561" y="10948"/>
                    <a:pt x="679" y="11154"/>
                  </a:cubicBezTo>
                  <a:cubicBezTo>
                    <a:pt x="797" y="11302"/>
                    <a:pt x="797" y="11509"/>
                    <a:pt x="856" y="11686"/>
                  </a:cubicBezTo>
                  <a:cubicBezTo>
                    <a:pt x="1004" y="12158"/>
                    <a:pt x="1417" y="12482"/>
                    <a:pt x="1859" y="12689"/>
                  </a:cubicBezTo>
                  <a:cubicBezTo>
                    <a:pt x="2272" y="12866"/>
                    <a:pt x="2774" y="12954"/>
                    <a:pt x="3246" y="13013"/>
                  </a:cubicBezTo>
                  <a:cubicBezTo>
                    <a:pt x="3541" y="13072"/>
                    <a:pt x="3866" y="13102"/>
                    <a:pt x="4161" y="13131"/>
                  </a:cubicBezTo>
                  <a:cubicBezTo>
                    <a:pt x="4190" y="13146"/>
                    <a:pt x="4220" y="13154"/>
                    <a:pt x="4249" y="13154"/>
                  </a:cubicBezTo>
                  <a:cubicBezTo>
                    <a:pt x="4279" y="13154"/>
                    <a:pt x="4308" y="13146"/>
                    <a:pt x="4338" y="13131"/>
                  </a:cubicBezTo>
                  <a:cubicBezTo>
                    <a:pt x="4427" y="13131"/>
                    <a:pt x="4486" y="13043"/>
                    <a:pt x="4545" y="12984"/>
                  </a:cubicBezTo>
                  <a:cubicBezTo>
                    <a:pt x="4869" y="12571"/>
                    <a:pt x="5223" y="12158"/>
                    <a:pt x="5518" y="11715"/>
                  </a:cubicBezTo>
                  <a:cubicBezTo>
                    <a:pt x="5902" y="11095"/>
                    <a:pt x="6197" y="10417"/>
                    <a:pt x="6610" y="9827"/>
                  </a:cubicBezTo>
                  <a:cubicBezTo>
                    <a:pt x="6964" y="9325"/>
                    <a:pt x="7407" y="8882"/>
                    <a:pt x="7849" y="8440"/>
                  </a:cubicBezTo>
                  <a:cubicBezTo>
                    <a:pt x="8085" y="8233"/>
                    <a:pt x="8322" y="7997"/>
                    <a:pt x="8558" y="7791"/>
                  </a:cubicBezTo>
                  <a:cubicBezTo>
                    <a:pt x="8558" y="7614"/>
                    <a:pt x="8558" y="7437"/>
                    <a:pt x="8558" y="7289"/>
                  </a:cubicBezTo>
                  <a:cubicBezTo>
                    <a:pt x="8528" y="4869"/>
                    <a:pt x="8558" y="2420"/>
                    <a:pt x="8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5"/>
            <p:cNvSpPr/>
            <p:nvPr/>
          </p:nvSpPr>
          <p:spPr>
            <a:xfrm>
              <a:off x="4774150" y="1888900"/>
              <a:ext cx="147550" cy="451475"/>
            </a:xfrm>
            <a:custGeom>
              <a:avLst/>
              <a:gdLst/>
              <a:ahLst/>
              <a:cxnLst/>
              <a:rect l="l" t="t" r="r" b="b"/>
              <a:pathLst>
                <a:path w="5902" h="18059" extrusionOk="0">
                  <a:moveTo>
                    <a:pt x="4190" y="0"/>
                  </a:moveTo>
                  <a:cubicBezTo>
                    <a:pt x="2921" y="473"/>
                    <a:pt x="1859" y="1505"/>
                    <a:pt x="1181" y="2656"/>
                  </a:cubicBezTo>
                  <a:cubicBezTo>
                    <a:pt x="0" y="4692"/>
                    <a:pt x="207" y="7318"/>
                    <a:pt x="738" y="9502"/>
                  </a:cubicBezTo>
                  <a:cubicBezTo>
                    <a:pt x="1505" y="12718"/>
                    <a:pt x="3453" y="15374"/>
                    <a:pt x="5400" y="18059"/>
                  </a:cubicBezTo>
                  <a:cubicBezTo>
                    <a:pt x="5430" y="15639"/>
                    <a:pt x="5489" y="13220"/>
                    <a:pt x="5518" y="10830"/>
                  </a:cubicBezTo>
                  <a:cubicBezTo>
                    <a:pt x="5518" y="9531"/>
                    <a:pt x="5666" y="8174"/>
                    <a:pt x="5754" y="6846"/>
                  </a:cubicBezTo>
                  <a:cubicBezTo>
                    <a:pt x="5843" y="5253"/>
                    <a:pt x="5902" y="3659"/>
                    <a:pt x="5636" y="2154"/>
                  </a:cubicBezTo>
                  <a:cubicBezTo>
                    <a:pt x="5459" y="1210"/>
                    <a:pt x="4898" y="502"/>
                    <a:pt x="4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5"/>
            <p:cNvSpPr/>
            <p:nvPr/>
          </p:nvSpPr>
          <p:spPr>
            <a:xfrm>
              <a:off x="4685625" y="2518875"/>
              <a:ext cx="192550" cy="311950"/>
            </a:xfrm>
            <a:custGeom>
              <a:avLst/>
              <a:gdLst/>
              <a:ahLst/>
              <a:cxnLst/>
              <a:rect l="l" t="t" r="r" b="b"/>
              <a:pathLst>
                <a:path w="7702" h="12478" extrusionOk="0">
                  <a:moveTo>
                    <a:pt x="5017" y="1"/>
                  </a:moveTo>
                  <a:cubicBezTo>
                    <a:pt x="5017" y="30"/>
                    <a:pt x="4987" y="30"/>
                    <a:pt x="4987" y="60"/>
                  </a:cubicBezTo>
                  <a:cubicBezTo>
                    <a:pt x="4515" y="473"/>
                    <a:pt x="4131" y="915"/>
                    <a:pt x="3777" y="1417"/>
                  </a:cubicBezTo>
                  <a:cubicBezTo>
                    <a:pt x="3600" y="1653"/>
                    <a:pt x="3453" y="1889"/>
                    <a:pt x="3305" y="2096"/>
                  </a:cubicBezTo>
                  <a:cubicBezTo>
                    <a:pt x="3010" y="2597"/>
                    <a:pt x="2833" y="3158"/>
                    <a:pt x="2626" y="3689"/>
                  </a:cubicBezTo>
                  <a:cubicBezTo>
                    <a:pt x="2508" y="3984"/>
                    <a:pt x="2390" y="4250"/>
                    <a:pt x="2243" y="4545"/>
                  </a:cubicBezTo>
                  <a:cubicBezTo>
                    <a:pt x="1889" y="5194"/>
                    <a:pt x="1328" y="5666"/>
                    <a:pt x="974" y="6315"/>
                  </a:cubicBezTo>
                  <a:cubicBezTo>
                    <a:pt x="0" y="8027"/>
                    <a:pt x="413" y="10122"/>
                    <a:pt x="827" y="12010"/>
                  </a:cubicBezTo>
                  <a:cubicBezTo>
                    <a:pt x="877" y="12212"/>
                    <a:pt x="1013" y="12478"/>
                    <a:pt x="1199" y="12478"/>
                  </a:cubicBezTo>
                  <a:cubicBezTo>
                    <a:pt x="1231" y="12478"/>
                    <a:pt x="1264" y="12470"/>
                    <a:pt x="1299" y="12453"/>
                  </a:cubicBezTo>
                  <a:cubicBezTo>
                    <a:pt x="1387" y="12423"/>
                    <a:pt x="1446" y="12305"/>
                    <a:pt x="1476" y="12187"/>
                  </a:cubicBezTo>
                  <a:cubicBezTo>
                    <a:pt x="1682" y="11538"/>
                    <a:pt x="1800" y="10859"/>
                    <a:pt x="1977" y="10210"/>
                  </a:cubicBezTo>
                  <a:cubicBezTo>
                    <a:pt x="2184" y="9561"/>
                    <a:pt x="2361" y="9030"/>
                    <a:pt x="2892" y="8587"/>
                  </a:cubicBezTo>
                  <a:cubicBezTo>
                    <a:pt x="3217" y="8351"/>
                    <a:pt x="3571" y="8145"/>
                    <a:pt x="3895" y="7850"/>
                  </a:cubicBezTo>
                  <a:cubicBezTo>
                    <a:pt x="4190" y="7584"/>
                    <a:pt x="4485" y="7200"/>
                    <a:pt x="4692" y="6758"/>
                  </a:cubicBezTo>
                  <a:cubicBezTo>
                    <a:pt x="4928" y="6315"/>
                    <a:pt x="5076" y="5784"/>
                    <a:pt x="5076" y="5341"/>
                  </a:cubicBezTo>
                  <a:cubicBezTo>
                    <a:pt x="5105" y="4545"/>
                    <a:pt x="5400" y="4073"/>
                    <a:pt x="5902" y="3571"/>
                  </a:cubicBezTo>
                  <a:cubicBezTo>
                    <a:pt x="5990" y="3483"/>
                    <a:pt x="6079" y="3394"/>
                    <a:pt x="6138" y="3335"/>
                  </a:cubicBezTo>
                  <a:cubicBezTo>
                    <a:pt x="6699" y="2804"/>
                    <a:pt x="7141" y="2184"/>
                    <a:pt x="7702" y="1683"/>
                  </a:cubicBezTo>
                  <a:cubicBezTo>
                    <a:pt x="7171" y="1269"/>
                    <a:pt x="6610" y="886"/>
                    <a:pt x="6020" y="532"/>
                  </a:cubicBezTo>
                  <a:cubicBezTo>
                    <a:pt x="5695" y="355"/>
                    <a:pt x="5371" y="178"/>
                    <a:pt x="5017" y="1"/>
                  </a:cubicBez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5"/>
            <p:cNvSpPr/>
            <p:nvPr/>
          </p:nvSpPr>
          <p:spPr>
            <a:xfrm>
              <a:off x="4678975" y="2100600"/>
              <a:ext cx="124700" cy="29550"/>
            </a:xfrm>
            <a:custGeom>
              <a:avLst/>
              <a:gdLst/>
              <a:ahLst/>
              <a:cxnLst/>
              <a:rect l="l" t="t" r="r" b="b"/>
              <a:pathLst>
                <a:path w="4988" h="1182" extrusionOk="0">
                  <a:moveTo>
                    <a:pt x="60" y="1"/>
                  </a:moveTo>
                  <a:cubicBezTo>
                    <a:pt x="30" y="1"/>
                    <a:pt x="1" y="30"/>
                    <a:pt x="1" y="60"/>
                  </a:cubicBezTo>
                  <a:lnTo>
                    <a:pt x="1" y="1122"/>
                  </a:lnTo>
                  <a:cubicBezTo>
                    <a:pt x="1" y="1152"/>
                    <a:pt x="30" y="1181"/>
                    <a:pt x="60" y="1181"/>
                  </a:cubicBezTo>
                  <a:lnTo>
                    <a:pt x="4929" y="1181"/>
                  </a:lnTo>
                  <a:cubicBezTo>
                    <a:pt x="4958" y="1181"/>
                    <a:pt x="4988" y="1152"/>
                    <a:pt x="4988" y="1122"/>
                  </a:cubicBezTo>
                  <a:lnTo>
                    <a:pt x="4988" y="60"/>
                  </a:lnTo>
                  <a:cubicBezTo>
                    <a:pt x="4988" y="30"/>
                    <a:pt x="4958" y="1"/>
                    <a:pt x="4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5"/>
            <p:cNvSpPr/>
            <p:nvPr/>
          </p:nvSpPr>
          <p:spPr>
            <a:xfrm>
              <a:off x="4739475" y="1885425"/>
              <a:ext cx="370350" cy="788550"/>
            </a:xfrm>
            <a:custGeom>
              <a:avLst/>
              <a:gdLst/>
              <a:ahLst/>
              <a:cxnLst/>
              <a:rect l="l" t="t" r="r" b="b"/>
              <a:pathLst>
                <a:path w="14814" h="31542" extrusionOk="0">
                  <a:moveTo>
                    <a:pt x="5251" y="1"/>
                  </a:moveTo>
                  <a:cubicBezTo>
                    <a:pt x="4372" y="1"/>
                    <a:pt x="3508" y="435"/>
                    <a:pt x="2922" y="1172"/>
                  </a:cubicBezTo>
                  <a:cubicBezTo>
                    <a:pt x="1122" y="3503"/>
                    <a:pt x="2597" y="8136"/>
                    <a:pt x="3453" y="10585"/>
                  </a:cubicBezTo>
                  <a:cubicBezTo>
                    <a:pt x="4013" y="12208"/>
                    <a:pt x="4722" y="13772"/>
                    <a:pt x="5459" y="15336"/>
                  </a:cubicBezTo>
                  <a:cubicBezTo>
                    <a:pt x="5666" y="15778"/>
                    <a:pt x="7790" y="19644"/>
                    <a:pt x="7584" y="19880"/>
                  </a:cubicBezTo>
                  <a:cubicBezTo>
                    <a:pt x="7200" y="20263"/>
                    <a:pt x="6876" y="20588"/>
                    <a:pt x="6787" y="20676"/>
                  </a:cubicBezTo>
                  <a:cubicBezTo>
                    <a:pt x="6079" y="21473"/>
                    <a:pt x="5341" y="22240"/>
                    <a:pt x="4604" y="22978"/>
                  </a:cubicBezTo>
                  <a:cubicBezTo>
                    <a:pt x="3659" y="23952"/>
                    <a:pt x="2686" y="24867"/>
                    <a:pt x="1682" y="25781"/>
                  </a:cubicBezTo>
                  <a:cubicBezTo>
                    <a:pt x="1269" y="26135"/>
                    <a:pt x="827" y="26489"/>
                    <a:pt x="413" y="26873"/>
                  </a:cubicBezTo>
                  <a:cubicBezTo>
                    <a:pt x="0" y="27286"/>
                    <a:pt x="30" y="27611"/>
                    <a:pt x="502" y="27935"/>
                  </a:cubicBezTo>
                  <a:cubicBezTo>
                    <a:pt x="1328" y="28496"/>
                    <a:pt x="2036" y="29175"/>
                    <a:pt x="2627" y="29971"/>
                  </a:cubicBezTo>
                  <a:cubicBezTo>
                    <a:pt x="2951" y="30414"/>
                    <a:pt x="3246" y="30886"/>
                    <a:pt x="3482" y="31417"/>
                  </a:cubicBezTo>
                  <a:cubicBezTo>
                    <a:pt x="3508" y="31468"/>
                    <a:pt x="3555" y="31541"/>
                    <a:pt x="3625" y="31541"/>
                  </a:cubicBezTo>
                  <a:cubicBezTo>
                    <a:pt x="3636" y="31541"/>
                    <a:pt x="3647" y="31539"/>
                    <a:pt x="3659" y="31535"/>
                  </a:cubicBezTo>
                  <a:cubicBezTo>
                    <a:pt x="3689" y="31535"/>
                    <a:pt x="3718" y="31506"/>
                    <a:pt x="3748" y="31506"/>
                  </a:cubicBezTo>
                  <a:cubicBezTo>
                    <a:pt x="4869" y="30561"/>
                    <a:pt x="5902" y="29588"/>
                    <a:pt x="7053" y="28702"/>
                  </a:cubicBezTo>
                  <a:cubicBezTo>
                    <a:pt x="8174" y="27817"/>
                    <a:pt x="9354" y="27021"/>
                    <a:pt x="10476" y="26135"/>
                  </a:cubicBezTo>
                  <a:cubicBezTo>
                    <a:pt x="12187" y="24778"/>
                    <a:pt x="14282" y="22919"/>
                    <a:pt x="14577" y="20588"/>
                  </a:cubicBezTo>
                  <a:cubicBezTo>
                    <a:pt x="14813" y="18759"/>
                    <a:pt x="14164" y="16723"/>
                    <a:pt x="13633" y="14982"/>
                  </a:cubicBezTo>
                  <a:cubicBezTo>
                    <a:pt x="13072" y="13123"/>
                    <a:pt x="12334" y="11323"/>
                    <a:pt x="11626" y="9493"/>
                  </a:cubicBezTo>
                  <a:cubicBezTo>
                    <a:pt x="10977" y="7870"/>
                    <a:pt x="10298" y="6247"/>
                    <a:pt x="9561" y="4684"/>
                  </a:cubicBezTo>
                  <a:cubicBezTo>
                    <a:pt x="8853" y="3208"/>
                    <a:pt x="8115" y="1349"/>
                    <a:pt x="6699" y="434"/>
                  </a:cubicBezTo>
                  <a:cubicBezTo>
                    <a:pt x="6242" y="137"/>
                    <a:pt x="5744" y="1"/>
                    <a:pt x="5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5"/>
            <p:cNvSpPr/>
            <p:nvPr/>
          </p:nvSpPr>
          <p:spPr>
            <a:xfrm>
              <a:off x="4668650" y="2650175"/>
              <a:ext cx="216900" cy="263675"/>
            </a:xfrm>
            <a:custGeom>
              <a:avLst/>
              <a:gdLst/>
              <a:ahLst/>
              <a:cxnLst/>
              <a:rect l="l" t="t" r="r" b="b"/>
              <a:pathLst>
                <a:path w="8676" h="10547" extrusionOk="0">
                  <a:moveTo>
                    <a:pt x="7555" y="1"/>
                  </a:moveTo>
                  <a:cubicBezTo>
                    <a:pt x="6020" y="463"/>
                    <a:pt x="4358" y="763"/>
                    <a:pt x="2758" y="763"/>
                  </a:cubicBezTo>
                  <a:cubicBezTo>
                    <a:pt x="1804" y="763"/>
                    <a:pt x="871" y="657"/>
                    <a:pt x="1" y="414"/>
                  </a:cubicBezTo>
                  <a:lnTo>
                    <a:pt x="1" y="414"/>
                  </a:lnTo>
                  <a:cubicBezTo>
                    <a:pt x="178" y="1624"/>
                    <a:pt x="30" y="2893"/>
                    <a:pt x="89" y="4073"/>
                  </a:cubicBezTo>
                  <a:cubicBezTo>
                    <a:pt x="148" y="5165"/>
                    <a:pt x="207" y="6256"/>
                    <a:pt x="266" y="7348"/>
                  </a:cubicBezTo>
                  <a:cubicBezTo>
                    <a:pt x="266" y="7614"/>
                    <a:pt x="296" y="7791"/>
                    <a:pt x="384" y="7938"/>
                  </a:cubicBezTo>
                  <a:cubicBezTo>
                    <a:pt x="561" y="8263"/>
                    <a:pt x="915" y="8411"/>
                    <a:pt x="1388" y="8676"/>
                  </a:cubicBezTo>
                  <a:cubicBezTo>
                    <a:pt x="1801" y="8912"/>
                    <a:pt x="2243" y="9148"/>
                    <a:pt x="2656" y="9355"/>
                  </a:cubicBezTo>
                  <a:cubicBezTo>
                    <a:pt x="3335" y="9709"/>
                    <a:pt x="4220" y="10358"/>
                    <a:pt x="4987" y="10535"/>
                  </a:cubicBezTo>
                  <a:cubicBezTo>
                    <a:pt x="5016" y="10543"/>
                    <a:pt x="5046" y="10546"/>
                    <a:pt x="5078" y="10546"/>
                  </a:cubicBezTo>
                  <a:cubicBezTo>
                    <a:pt x="5658" y="10546"/>
                    <a:pt x="6658" y="9309"/>
                    <a:pt x="6994" y="9001"/>
                  </a:cubicBezTo>
                  <a:cubicBezTo>
                    <a:pt x="7466" y="8529"/>
                    <a:pt x="8027" y="8027"/>
                    <a:pt x="8381" y="7466"/>
                  </a:cubicBezTo>
                  <a:cubicBezTo>
                    <a:pt x="8676" y="7053"/>
                    <a:pt x="8351" y="6109"/>
                    <a:pt x="8292" y="5637"/>
                  </a:cubicBezTo>
                  <a:cubicBezTo>
                    <a:pt x="8204" y="4988"/>
                    <a:pt x="8115" y="4339"/>
                    <a:pt x="8056" y="3689"/>
                  </a:cubicBezTo>
                  <a:cubicBezTo>
                    <a:pt x="7879" y="2480"/>
                    <a:pt x="7702" y="1240"/>
                    <a:pt x="7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5"/>
            <p:cNvSpPr/>
            <p:nvPr/>
          </p:nvSpPr>
          <p:spPr>
            <a:xfrm>
              <a:off x="4672825" y="1806675"/>
              <a:ext cx="78475" cy="244525"/>
            </a:xfrm>
            <a:custGeom>
              <a:avLst/>
              <a:gdLst/>
              <a:ahLst/>
              <a:cxnLst/>
              <a:rect l="l" t="t" r="r" b="b"/>
              <a:pathLst>
                <a:path w="3139" h="9781" extrusionOk="0">
                  <a:moveTo>
                    <a:pt x="5" y="1"/>
                  </a:moveTo>
                  <a:cubicBezTo>
                    <a:pt x="1" y="1"/>
                    <a:pt x="1" y="4"/>
                    <a:pt x="11" y="14"/>
                  </a:cubicBezTo>
                  <a:cubicBezTo>
                    <a:pt x="11" y="44"/>
                    <a:pt x="40" y="103"/>
                    <a:pt x="70" y="132"/>
                  </a:cubicBezTo>
                  <a:cubicBezTo>
                    <a:pt x="158" y="250"/>
                    <a:pt x="188" y="398"/>
                    <a:pt x="247" y="516"/>
                  </a:cubicBezTo>
                  <a:cubicBezTo>
                    <a:pt x="335" y="663"/>
                    <a:pt x="453" y="781"/>
                    <a:pt x="571" y="899"/>
                  </a:cubicBezTo>
                  <a:cubicBezTo>
                    <a:pt x="837" y="1253"/>
                    <a:pt x="1043" y="1637"/>
                    <a:pt x="1221" y="2050"/>
                  </a:cubicBezTo>
                  <a:cubicBezTo>
                    <a:pt x="1309" y="2286"/>
                    <a:pt x="1398" y="2522"/>
                    <a:pt x="1457" y="2758"/>
                  </a:cubicBezTo>
                  <a:cubicBezTo>
                    <a:pt x="2165" y="4971"/>
                    <a:pt x="2607" y="7243"/>
                    <a:pt x="2784" y="9515"/>
                  </a:cubicBezTo>
                  <a:cubicBezTo>
                    <a:pt x="2784" y="9604"/>
                    <a:pt x="2814" y="9692"/>
                    <a:pt x="2814" y="9781"/>
                  </a:cubicBezTo>
                  <a:lnTo>
                    <a:pt x="3138" y="9781"/>
                  </a:lnTo>
                  <a:cubicBezTo>
                    <a:pt x="3138" y="9692"/>
                    <a:pt x="3138" y="9633"/>
                    <a:pt x="3138" y="9545"/>
                  </a:cubicBezTo>
                  <a:cubicBezTo>
                    <a:pt x="2961" y="7214"/>
                    <a:pt x="2519" y="4912"/>
                    <a:pt x="1781" y="2670"/>
                  </a:cubicBezTo>
                  <a:cubicBezTo>
                    <a:pt x="1781" y="2611"/>
                    <a:pt x="1752" y="2581"/>
                    <a:pt x="1752" y="2522"/>
                  </a:cubicBezTo>
                  <a:cubicBezTo>
                    <a:pt x="1663" y="2316"/>
                    <a:pt x="1604" y="2080"/>
                    <a:pt x="1486" y="1873"/>
                  </a:cubicBezTo>
                  <a:cubicBezTo>
                    <a:pt x="1427" y="1726"/>
                    <a:pt x="1398" y="1607"/>
                    <a:pt x="1339" y="1489"/>
                  </a:cubicBezTo>
                  <a:cubicBezTo>
                    <a:pt x="1221" y="1283"/>
                    <a:pt x="1102" y="1076"/>
                    <a:pt x="955" y="870"/>
                  </a:cubicBezTo>
                  <a:cubicBezTo>
                    <a:pt x="837" y="693"/>
                    <a:pt x="660" y="486"/>
                    <a:pt x="483" y="339"/>
                  </a:cubicBezTo>
                  <a:cubicBezTo>
                    <a:pt x="424" y="280"/>
                    <a:pt x="335" y="191"/>
                    <a:pt x="247" y="132"/>
                  </a:cubicBezTo>
                  <a:cubicBezTo>
                    <a:pt x="217" y="103"/>
                    <a:pt x="158" y="73"/>
                    <a:pt x="129" y="44"/>
                  </a:cubicBezTo>
                  <a:cubicBezTo>
                    <a:pt x="99" y="44"/>
                    <a:pt x="70" y="44"/>
                    <a:pt x="40" y="14"/>
                  </a:cubicBezTo>
                  <a:cubicBezTo>
                    <a:pt x="40" y="14"/>
                    <a:pt x="14" y="1"/>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5"/>
            <p:cNvSpPr/>
            <p:nvPr/>
          </p:nvSpPr>
          <p:spPr>
            <a:xfrm>
              <a:off x="4749050" y="2044550"/>
              <a:ext cx="82650" cy="247150"/>
            </a:xfrm>
            <a:custGeom>
              <a:avLst/>
              <a:gdLst/>
              <a:ahLst/>
              <a:cxnLst/>
              <a:rect l="l" t="t" r="r" b="b"/>
              <a:pathLst>
                <a:path w="3306" h="9886" extrusionOk="0">
                  <a:moveTo>
                    <a:pt x="149" y="0"/>
                  </a:moveTo>
                  <a:cubicBezTo>
                    <a:pt x="60" y="0"/>
                    <a:pt x="1" y="59"/>
                    <a:pt x="1" y="148"/>
                  </a:cubicBezTo>
                  <a:cubicBezTo>
                    <a:pt x="1" y="207"/>
                    <a:pt x="60" y="266"/>
                    <a:pt x="119" y="266"/>
                  </a:cubicBezTo>
                  <a:lnTo>
                    <a:pt x="149" y="266"/>
                  </a:lnTo>
                  <a:cubicBezTo>
                    <a:pt x="1476" y="266"/>
                    <a:pt x="2362" y="1417"/>
                    <a:pt x="2716" y="2420"/>
                  </a:cubicBezTo>
                  <a:cubicBezTo>
                    <a:pt x="2804" y="2715"/>
                    <a:pt x="2893" y="3010"/>
                    <a:pt x="2952" y="3335"/>
                  </a:cubicBezTo>
                  <a:cubicBezTo>
                    <a:pt x="3040" y="3925"/>
                    <a:pt x="3040" y="4545"/>
                    <a:pt x="3040" y="5105"/>
                  </a:cubicBezTo>
                  <a:lnTo>
                    <a:pt x="3011" y="8085"/>
                  </a:lnTo>
                  <a:cubicBezTo>
                    <a:pt x="3011" y="8351"/>
                    <a:pt x="3011" y="8646"/>
                    <a:pt x="2952" y="8912"/>
                  </a:cubicBezTo>
                  <a:cubicBezTo>
                    <a:pt x="2863" y="9207"/>
                    <a:pt x="2657" y="9443"/>
                    <a:pt x="2421" y="9561"/>
                  </a:cubicBezTo>
                  <a:cubicBezTo>
                    <a:pt x="2327" y="9601"/>
                    <a:pt x="2228" y="9617"/>
                    <a:pt x="2123" y="9617"/>
                  </a:cubicBezTo>
                  <a:cubicBezTo>
                    <a:pt x="1995" y="9617"/>
                    <a:pt x="1858" y="9593"/>
                    <a:pt x="1712" y="9561"/>
                  </a:cubicBezTo>
                  <a:cubicBezTo>
                    <a:pt x="1594" y="9531"/>
                    <a:pt x="1476" y="9531"/>
                    <a:pt x="1329" y="9531"/>
                  </a:cubicBezTo>
                  <a:cubicBezTo>
                    <a:pt x="1240" y="9531"/>
                    <a:pt x="1211" y="9590"/>
                    <a:pt x="1181" y="9649"/>
                  </a:cubicBezTo>
                  <a:cubicBezTo>
                    <a:pt x="1181" y="9738"/>
                    <a:pt x="1240" y="9797"/>
                    <a:pt x="1329" y="9797"/>
                  </a:cubicBezTo>
                  <a:cubicBezTo>
                    <a:pt x="1447" y="9797"/>
                    <a:pt x="1565" y="9826"/>
                    <a:pt x="1683" y="9826"/>
                  </a:cubicBezTo>
                  <a:cubicBezTo>
                    <a:pt x="1830" y="9856"/>
                    <a:pt x="1978" y="9885"/>
                    <a:pt x="2126" y="9885"/>
                  </a:cubicBezTo>
                  <a:cubicBezTo>
                    <a:pt x="2244" y="9885"/>
                    <a:pt x="2391" y="9856"/>
                    <a:pt x="2539" y="9797"/>
                  </a:cubicBezTo>
                  <a:cubicBezTo>
                    <a:pt x="2834" y="9649"/>
                    <a:pt x="3099" y="9354"/>
                    <a:pt x="3188" y="8971"/>
                  </a:cubicBezTo>
                  <a:cubicBezTo>
                    <a:pt x="3276" y="8676"/>
                    <a:pt x="3276" y="8351"/>
                    <a:pt x="3276" y="8085"/>
                  </a:cubicBezTo>
                  <a:lnTo>
                    <a:pt x="3306" y="5105"/>
                  </a:lnTo>
                  <a:cubicBezTo>
                    <a:pt x="3306" y="4574"/>
                    <a:pt x="3306" y="3984"/>
                    <a:pt x="3217" y="3394"/>
                  </a:cubicBezTo>
                  <a:cubicBezTo>
                    <a:pt x="3158" y="3040"/>
                    <a:pt x="3099" y="2686"/>
                    <a:pt x="2952" y="2332"/>
                  </a:cubicBezTo>
                  <a:cubicBezTo>
                    <a:pt x="2568" y="1269"/>
                    <a:pt x="1624" y="0"/>
                    <a:pt x="149"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5"/>
            <p:cNvSpPr/>
            <p:nvPr/>
          </p:nvSpPr>
          <p:spPr>
            <a:xfrm>
              <a:off x="4778575" y="2131600"/>
              <a:ext cx="53125" cy="160100"/>
            </a:xfrm>
            <a:custGeom>
              <a:avLst/>
              <a:gdLst/>
              <a:ahLst/>
              <a:cxnLst/>
              <a:rect l="l" t="t" r="r" b="b"/>
              <a:pathLst>
                <a:path w="2125" h="6404" extrusionOk="0">
                  <a:moveTo>
                    <a:pt x="1771" y="0"/>
                  </a:moveTo>
                  <a:cubicBezTo>
                    <a:pt x="1830" y="561"/>
                    <a:pt x="1859" y="1092"/>
                    <a:pt x="1859" y="1623"/>
                  </a:cubicBezTo>
                  <a:lnTo>
                    <a:pt x="1830" y="4603"/>
                  </a:lnTo>
                  <a:cubicBezTo>
                    <a:pt x="1830" y="4869"/>
                    <a:pt x="1830" y="5164"/>
                    <a:pt x="1771" y="5430"/>
                  </a:cubicBezTo>
                  <a:cubicBezTo>
                    <a:pt x="1682" y="5725"/>
                    <a:pt x="1476" y="5961"/>
                    <a:pt x="1240" y="6079"/>
                  </a:cubicBezTo>
                  <a:cubicBezTo>
                    <a:pt x="1146" y="6119"/>
                    <a:pt x="1047" y="6135"/>
                    <a:pt x="942" y="6135"/>
                  </a:cubicBezTo>
                  <a:cubicBezTo>
                    <a:pt x="814" y="6135"/>
                    <a:pt x="677" y="6111"/>
                    <a:pt x="531" y="6079"/>
                  </a:cubicBezTo>
                  <a:cubicBezTo>
                    <a:pt x="413" y="6049"/>
                    <a:pt x="295" y="6049"/>
                    <a:pt x="148" y="6049"/>
                  </a:cubicBezTo>
                  <a:cubicBezTo>
                    <a:pt x="59" y="6049"/>
                    <a:pt x="30" y="6108"/>
                    <a:pt x="0" y="6167"/>
                  </a:cubicBezTo>
                  <a:cubicBezTo>
                    <a:pt x="0" y="6256"/>
                    <a:pt x="59" y="6315"/>
                    <a:pt x="148" y="6315"/>
                  </a:cubicBezTo>
                  <a:cubicBezTo>
                    <a:pt x="266" y="6315"/>
                    <a:pt x="384" y="6344"/>
                    <a:pt x="502" y="6344"/>
                  </a:cubicBezTo>
                  <a:cubicBezTo>
                    <a:pt x="649" y="6374"/>
                    <a:pt x="797" y="6403"/>
                    <a:pt x="915" y="6403"/>
                  </a:cubicBezTo>
                  <a:cubicBezTo>
                    <a:pt x="1063" y="6403"/>
                    <a:pt x="1210" y="6374"/>
                    <a:pt x="1358" y="6315"/>
                  </a:cubicBezTo>
                  <a:cubicBezTo>
                    <a:pt x="1653" y="6167"/>
                    <a:pt x="1918" y="5872"/>
                    <a:pt x="2007" y="5489"/>
                  </a:cubicBezTo>
                  <a:cubicBezTo>
                    <a:pt x="2095" y="5194"/>
                    <a:pt x="2095" y="4869"/>
                    <a:pt x="2095" y="4603"/>
                  </a:cubicBezTo>
                  <a:lnTo>
                    <a:pt x="2125" y="1623"/>
                  </a:lnTo>
                  <a:cubicBezTo>
                    <a:pt x="2125" y="1122"/>
                    <a:pt x="2125" y="561"/>
                    <a:pt x="2036" y="0"/>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5"/>
            <p:cNvSpPr/>
            <p:nvPr/>
          </p:nvSpPr>
          <p:spPr>
            <a:xfrm>
              <a:off x="4760875" y="2273600"/>
              <a:ext cx="40575" cy="21775"/>
            </a:xfrm>
            <a:custGeom>
              <a:avLst/>
              <a:gdLst/>
              <a:ahLst/>
              <a:cxnLst/>
              <a:rect l="l" t="t" r="r" b="b"/>
              <a:pathLst>
                <a:path w="1623" h="871" extrusionOk="0">
                  <a:moveTo>
                    <a:pt x="579" y="0"/>
                  </a:moveTo>
                  <a:cubicBezTo>
                    <a:pt x="443" y="0"/>
                    <a:pt x="310" y="45"/>
                    <a:pt x="207" y="163"/>
                  </a:cubicBezTo>
                  <a:cubicBezTo>
                    <a:pt x="0" y="458"/>
                    <a:pt x="266" y="841"/>
                    <a:pt x="590" y="871"/>
                  </a:cubicBezTo>
                  <a:cubicBezTo>
                    <a:pt x="856" y="871"/>
                    <a:pt x="1092" y="782"/>
                    <a:pt x="1328" y="694"/>
                  </a:cubicBezTo>
                  <a:cubicBezTo>
                    <a:pt x="1623" y="546"/>
                    <a:pt x="1357" y="340"/>
                    <a:pt x="1151" y="222"/>
                  </a:cubicBezTo>
                  <a:cubicBezTo>
                    <a:pt x="1092" y="163"/>
                    <a:pt x="1033" y="133"/>
                    <a:pt x="974" y="104"/>
                  </a:cubicBezTo>
                  <a:cubicBezTo>
                    <a:pt x="856" y="45"/>
                    <a:pt x="716" y="0"/>
                    <a:pt x="579"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5"/>
            <p:cNvSpPr/>
            <p:nvPr/>
          </p:nvSpPr>
          <p:spPr>
            <a:xfrm>
              <a:off x="4664225" y="2044550"/>
              <a:ext cx="83375" cy="246400"/>
            </a:xfrm>
            <a:custGeom>
              <a:avLst/>
              <a:gdLst/>
              <a:ahLst/>
              <a:cxnLst/>
              <a:rect l="l" t="t" r="r" b="b"/>
              <a:pathLst>
                <a:path w="3335" h="9856" extrusionOk="0">
                  <a:moveTo>
                    <a:pt x="3187" y="0"/>
                  </a:moveTo>
                  <a:cubicBezTo>
                    <a:pt x="1712" y="0"/>
                    <a:pt x="738" y="1240"/>
                    <a:pt x="355" y="2302"/>
                  </a:cubicBezTo>
                  <a:cubicBezTo>
                    <a:pt x="237" y="2656"/>
                    <a:pt x="148" y="3040"/>
                    <a:pt x="89" y="3394"/>
                  </a:cubicBezTo>
                  <a:cubicBezTo>
                    <a:pt x="30" y="3984"/>
                    <a:pt x="1" y="4574"/>
                    <a:pt x="1" y="5105"/>
                  </a:cubicBezTo>
                  <a:lnTo>
                    <a:pt x="30" y="8085"/>
                  </a:lnTo>
                  <a:cubicBezTo>
                    <a:pt x="30" y="8351"/>
                    <a:pt x="1" y="8676"/>
                    <a:pt x="89" y="8971"/>
                  </a:cubicBezTo>
                  <a:cubicBezTo>
                    <a:pt x="207" y="9325"/>
                    <a:pt x="443" y="9649"/>
                    <a:pt x="738" y="9767"/>
                  </a:cubicBezTo>
                  <a:cubicBezTo>
                    <a:pt x="886" y="9856"/>
                    <a:pt x="1033" y="9856"/>
                    <a:pt x="1181" y="9856"/>
                  </a:cubicBezTo>
                  <a:cubicBezTo>
                    <a:pt x="1328" y="9856"/>
                    <a:pt x="1476" y="9856"/>
                    <a:pt x="1624" y="9826"/>
                  </a:cubicBezTo>
                  <a:cubicBezTo>
                    <a:pt x="1742" y="9797"/>
                    <a:pt x="1860" y="9797"/>
                    <a:pt x="1978" y="9797"/>
                  </a:cubicBezTo>
                  <a:cubicBezTo>
                    <a:pt x="2037" y="9797"/>
                    <a:pt x="2096" y="9738"/>
                    <a:pt x="2096" y="9649"/>
                  </a:cubicBezTo>
                  <a:cubicBezTo>
                    <a:pt x="2096" y="9590"/>
                    <a:pt x="2037" y="9531"/>
                    <a:pt x="1978" y="9531"/>
                  </a:cubicBezTo>
                  <a:lnTo>
                    <a:pt x="1948" y="9531"/>
                  </a:lnTo>
                  <a:cubicBezTo>
                    <a:pt x="1830" y="9531"/>
                    <a:pt x="1712" y="9531"/>
                    <a:pt x="1594" y="9561"/>
                  </a:cubicBezTo>
                  <a:cubicBezTo>
                    <a:pt x="1449" y="9577"/>
                    <a:pt x="1312" y="9602"/>
                    <a:pt x="1180" y="9602"/>
                  </a:cubicBezTo>
                  <a:cubicBezTo>
                    <a:pt x="1070" y="9602"/>
                    <a:pt x="963" y="9585"/>
                    <a:pt x="856" y="9531"/>
                  </a:cubicBezTo>
                  <a:cubicBezTo>
                    <a:pt x="650" y="9443"/>
                    <a:pt x="443" y="9177"/>
                    <a:pt x="355" y="8882"/>
                  </a:cubicBezTo>
                  <a:cubicBezTo>
                    <a:pt x="296" y="8646"/>
                    <a:pt x="296" y="8351"/>
                    <a:pt x="296" y="8085"/>
                  </a:cubicBezTo>
                  <a:lnTo>
                    <a:pt x="296" y="5105"/>
                  </a:lnTo>
                  <a:cubicBezTo>
                    <a:pt x="296" y="4515"/>
                    <a:pt x="296" y="3925"/>
                    <a:pt x="384" y="3305"/>
                  </a:cubicBezTo>
                  <a:cubicBezTo>
                    <a:pt x="414" y="3010"/>
                    <a:pt x="502" y="2715"/>
                    <a:pt x="620" y="2420"/>
                  </a:cubicBezTo>
                  <a:cubicBezTo>
                    <a:pt x="974" y="1417"/>
                    <a:pt x="1860" y="266"/>
                    <a:pt x="3187" y="266"/>
                  </a:cubicBezTo>
                  <a:cubicBezTo>
                    <a:pt x="3276" y="266"/>
                    <a:pt x="3335" y="207"/>
                    <a:pt x="3335" y="148"/>
                  </a:cubicBezTo>
                  <a:cubicBezTo>
                    <a:pt x="3335" y="59"/>
                    <a:pt x="3246" y="0"/>
                    <a:pt x="3187"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5"/>
            <p:cNvSpPr/>
            <p:nvPr/>
          </p:nvSpPr>
          <p:spPr>
            <a:xfrm>
              <a:off x="4664225" y="2130850"/>
              <a:ext cx="52400" cy="160100"/>
            </a:xfrm>
            <a:custGeom>
              <a:avLst/>
              <a:gdLst/>
              <a:ahLst/>
              <a:cxnLst/>
              <a:rect l="l" t="t" r="r" b="b"/>
              <a:pathLst>
                <a:path w="2096" h="6404" extrusionOk="0">
                  <a:moveTo>
                    <a:pt x="89" y="1"/>
                  </a:moveTo>
                  <a:cubicBezTo>
                    <a:pt x="30" y="561"/>
                    <a:pt x="1" y="1122"/>
                    <a:pt x="1" y="1653"/>
                  </a:cubicBezTo>
                  <a:lnTo>
                    <a:pt x="30" y="4633"/>
                  </a:lnTo>
                  <a:cubicBezTo>
                    <a:pt x="30" y="4899"/>
                    <a:pt x="1" y="5224"/>
                    <a:pt x="89" y="5519"/>
                  </a:cubicBezTo>
                  <a:cubicBezTo>
                    <a:pt x="207" y="5873"/>
                    <a:pt x="443" y="6197"/>
                    <a:pt x="738" y="6315"/>
                  </a:cubicBezTo>
                  <a:cubicBezTo>
                    <a:pt x="886" y="6404"/>
                    <a:pt x="1033" y="6404"/>
                    <a:pt x="1181" y="6404"/>
                  </a:cubicBezTo>
                  <a:cubicBezTo>
                    <a:pt x="1328" y="6404"/>
                    <a:pt x="1476" y="6404"/>
                    <a:pt x="1624" y="6374"/>
                  </a:cubicBezTo>
                  <a:cubicBezTo>
                    <a:pt x="1742" y="6345"/>
                    <a:pt x="1860" y="6345"/>
                    <a:pt x="1978" y="6345"/>
                  </a:cubicBezTo>
                  <a:cubicBezTo>
                    <a:pt x="2037" y="6345"/>
                    <a:pt x="2096" y="6286"/>
                    <a:pt x="2096" y="6197"/>
                  </a:cubicBezTo>
                  <a:cubicBezTo>
                    <a:pt x="2096" y="6138"/>
                    <a:pt x="2037" y="6079"/>
                    <a:pt x="1978" y="6079"/>
                  </a:cubicBezTo>
                  <a:lnTo>
                    <a:pt x="1948" y="6079"/>
                  </a:lnTo>
                  <a:cubicBezTo>
                    <a:pt x="1830" y="6079"/>
                    <a:pt x="1712" y="6079"/>
                    <a:pt x="1594" y="6109"/>
                  </a:cubicBezTo>
                  <a:cubicBezTo>
                    <a:pt x="1449" y="6125"/>
                    <a:pt x="1312" y="6150"/>
                    <a:pt x="1180" y="6150"/>
                  </a:cubicBezTo>
                  <a:cubicBezTo>
                    <a:pt x="1070" y="6150"/>
                    <a:pt x="963" y="6133"/>
                    <a:pt x="856" y="6079"/>
                  </a:cubicBezTo>
                  <a:cubicBezTo>
                    <a:pt x="650" y="5991"/>
                    <a:pt x="443" y="5725"/>
                    <a:pt x="355" y="5430"/>
                  </a:cubicBezTo>
                  <a:cubicBezTo>
                    <a:pt x="296" y="5194"/>
                    <a:pt x="296" y="4899"/>
                    <a:pt x="296" y="4633"/>
                  </a:cubicBezTo>
                  <a:lnTo>
                    <a:pt x="296" y="1653"/>
                  </a:lnTo>
                  <a:cubicBezTo>
                    <a:pt x="296" y="1122"/>
                    <a:pt x="296" y="561"/>
                    <a:pt x="355" y="1"/>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5"/>
            <p:cNvSpPr/>
            <p:nvPr/>
          </p:nvSpPr>
          <p:spPr>
            <a:xfrm>
              <a:off x="4694475" y="2273600"/>
              <a:ext cx="40600" cy="21775"/>
            </a:xfrm>
            <a:custGeom>
              <a:avLst/>
              <a:gdLst/>
              <a:ahLst/>
              <a:cxnLst/>
              <a:rect l="l" t="t" r="r" b="b"/>
              <a:pathLst>
                <a:path w="1624" h="871" extrusionOk="0">
                  <a:moveTo>
                    <a:pt x="1026" y="0"/>
                  </a:moveTo>
                  <a:cubicBezTo>
                    <a:pt x="886" y="0"/>
                    <a:pt x="738" y="45"/>
                    <a:pt x="620" y="104"/>
                  </a:cubicBezTo>
                  <a:cubicBezTo>
                    <a:pt x="591" y="133"/>
                    <a:pt x="532" y="163"/>
                    <a:pt x="473" y="192"/>
                  </a:cubicBezTo>
                  <a:cubicBezTo>
                    <a:pt x="266" y="340"/>
                    <a:pt x="0" y="546"/>
                    <a:pt x="295" y="664"/>
                  </a:cubicBezTo>
                  <a:cubicBezTo>
                    <a:pt x="502" y="782"/>
                    <a:pt x="768" y="871"/>
                    <a:pt x="1033" y="871"/>
                  </a:cubicBezTo>
                  <a:cubicBezTo>
                    <a:pt x="1358" y="841"/>
                    <a:pt x="1623" y="458"/>
                    <a:pt x="1387" y="163"/>
                  </a:cubicBezTo>
                  <a:cubicBezTo>
                    <a:pt x="1299" y="45"/>
                    <a:pt x="1166" y="0"/>
                    <a:pt x="1026"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5"/>
            <p:cNvSpPr/>
            <p:nvPr/>
          </p:nvSpPr>
          <p:spPr>
            <a:xfrm>
              <a:off x="4456200" y="2059300"/>
              <a:ext cx="83375" cy="83375"/>
            </a:xfrm>
            <a:custGeom>
              <a:avLst/>
              <a:gdLst/>
              <a:ahLst/>
              <a:cxnLst/>
              <a:rect l="l" t="t" r="r" b="b"/>
              <a:pathLst>
                <a:path w="3335" h="3335" extrusionOk="0">
                  <a:moveTo>
                    <a:pt x="1653" y="1"/>
                  </a:moveTo>
                  <a:cubicBezTo>
                    <a:pt x="738" y="1"/>
                    <a:pt x="1" y="738"/>
                    <a:pt x="1" y="1653"/>
                  </a:cubicBezTo>
                  <a:cubicBezTo>
                    <a:pt x="1" y="2568"/>
                    <a:pt x="738" y="3335"/>
                    <a:pt x="1653" y="3335"/>
                  </a:cubicBezTo>
                  <a:cubicBezTo>
                    <a:pt x="2568" y="3335"/>
                    <a:pt x="3335" y="2568"/>
                    <a:pt x="3335" y="1653"/>
                  </a:cubicBezTo>
                  <a:cubicBezTo>
                    <a:pt x="3335" y="738"/>
                    <a:pt x="2568" y="1"/>
                    <a:pt x="1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5"/>
            <p:cNvSpPr/>
            <p:nvPr/>
          </p:nvSpPr>
          <p:spPr>
            <a:xfrm>
              <a:off x="4493075" y="1835775"/>
              <a:ext cx="62750" cy="247150"/>
            </a:xfrm>
            <a:custGeom>
              <a:avLst/>
              <a:gdLst/>
              <a:ahLst/>
              <a:cxnLst/>
              <a:rect l="l" t="t" r="r" b="b"/>
              <a:pathLst>
                <a:path w="2510" h="9886" extrusionOk="0">
                  <a:moveTo>
                    <a:pt x="2509" y="1"/>
                  </a:moveTo>
                  <a:lnTo>
                    <a:pt x="2509" y="1"/>
                  </a:lnTo>
                  <a:cubicBezTo>
                    <a:pt x="2007" y="414"/>
                    <a:pt x="1653" y="886"/>
                    <a:pt x="1358" y="1358"/>
                  </a:cubicBezTo>
                  <a:cubicBezTo>
                    <a:pt x="1299" y="1476"/>
                    <a:pt x="1240" y="1565"/>
                    <a:pt x="1181" y="1653"/>
                  </a:cubicBezTo>
                  <a:cubicBezTo>
                    <a:pt x="1093" y="1860"/>
                    <a:pt x="1004" y="2037"/>
                    <a:pt x="945" y="2184"/>
                  </a:cubicBezTo>
                  <a:cubicBezTo>
                    <a:pt x="916" y="2243"/>
                    <a:pt x="916" y="2302"/>
                    <a:pt x="886" y="2332"/>
                  </a:cubicBezTo>
                  <a:cubicBezTo>
                    <a:pt x="444" y="3424"/>
                    <a:pt x="266" y="4574"/>
                    <a:pt x="178" y="5548"/>
                  </a:cubicBezTo>
                  <a:cubicBezTo>
                    <a:pt x="60" y="6640"/>
                    <a:pt x="1" y="7732"/>
                    <a:pt x="1" y="8824"/>
                  </a:cubicBezTo>
                  <a:cubicBezTo>
                    <a:pt x="1" y="9119"/>
                    <a:pt x="1" y="9414"/>
                    <a:pt x="1" y="9709"/>
                  </a:cubicBezTo>
                  <a:cubicBezTo>
                    <a:pt x="1" y="9797"/>
                    <a:pt x="60" y="9886"/>
                    <a:pt x="178" y="9886"/>
                  </a:cubicBezTo>
                  <a:cubicBezTo>
                    <a:pt x="266" y="9856"/>
                    <a:pt x="325" y="9797"/>
                    <a:pt x="325" y="9709"/>
                  </a:cubicBezTo>
                  <a:cubicBezTo>
                    <a:pt x="325" y="9414"/>
                    <a:pt x="325" y="9119"/>
                    <a:pt x="325" y="8824"/>
                  </a:cubicBezTo>
                  <a:cubicBezTo>
                    <a:pt x="325" y="7732"/>
                    <a:pt x="384" y="6670"/>
                    <a:pt x="503" y="5578"/>
                  </a:cubicBezTo>
                  <a:cubicBezTo>
                    <a:pt x="621" y="4574"/>
                    <a:pt x="798" y="3394"/>
                    <a:pt x="1240" y="2332"/>
                  </a:cubicBezTo>
                  <a:cubicBezTo>
                    <a:pt x="1299" y="2184"/>
                    <a:pt x="1358" y="2066"/>
                    <a:pt x="1447" y="1919"/>
                  </a:cubicBezTo>
                  <a:cubicBezTo>
                    <a:pt x="1535" y="1742"/>
                    <a:pt x="1653" y="1535"/>
                    <a:pt x="1801" y="1329"/>
                  </a:cubicBezTo>
                  <a:cubicBezTo>
                    <a:pt x="1801" y="1299"/>
                    <a:pt x="1801" y="1299"/>
                    <a:pt x="1830" y="1270"/>
                  </a:cubicBezTo>
                  <a:cubicBezTo>
                    <a:pt x="1889" y="1152"/>
                    <a:pt x="1978" y="1034"/>
                    <a:pt x="2096" y="916"/>
                  </a:cubicBezTo>
                  <a:cubicBezTo>
                    <a:pt x="2243" y="709"/>
                    <a:pt x="2361" y="473"/>
                    <a:pt x="2450" y="207"/>
                  </a:cubicBezTo>
                  <a:cubicBezTo>
                    <a:pt x="2480" y="148"/>
                    <a:pt x="2509" y="60"/>
                    <a:pt x="2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5"/>
            <p:cNvSpPr/>
            <p:nvPr/>
          </p:nvSpPr>
          <p:spPr>
            <a:xfrm>
              <a:off x="4493075" y="2056350"/>
              <a:ext cx="8150" cy="26575"/>
            </a:xfrm>
            <a:custGeom>
              <a:avLst/>
              <a:gdLst/>
              <a:ahLst/>
              <a:cxnLst/>
              <a:rect l="l" t="t" r="r" b="b"/>
              <a:pathLst>
                <a:path w="326" h="1063" extrusionOk="0">
                  <a:moveTo>
                    <a:pt x="1" y="1"/>
                  </a:moveTo>
                  <a:cubicBezTo>
                    <a:pt x="1" y="296"/>
                    <a:pt x="1" y="591"/>
                    <a:pt x="1" y="886"/>
                  </a:cubicBezTo>
                  <a:cubicBezTo>
                    <a:pt x="1" y="974"/>
                    <a:pt x="60" y="1063"/>
                    <a:pt x="178" y="1063"/>
                  </a:cubicBezTo>
                  <a:cubicBezTo>
                    <a:pt x="266" y="1033"/>
                    <a:pt x="325" y="974"/>
                    <a:pt x="325" y="886"/>
                  </a:cubicBezTo>
                  <a:cubicBezTo>
                    <a:pt x="325" y="591"/>
                    <a:pt x="325" y="296"/>
                    <a:pt x="325" y="1"/>
                  </a:cubicBezTo>
                  <a:close/>
                </a:path>
              </a:pathLst>
            </a:custGeom>
            <a:solidFill>
              <a:srgbClr val="E4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5"/>
            <p:cNvSpPr/>
            <p:nvPr/>
          </p:nvSpPr>
          <p:spPr>
            <a:xfrm>
              <a:off x="4475375" y="2078475"/>
              <a:ext cx="45025" cy="45025"/>
            </a:xfrm>
            <a:custGeom>
              <a:avLst/>
              <a:gdLst/>
              <a:ahLst/>
              <a:cxnLst/>
              <a:rect l="l" t="t" r="r" b="b"/>
              <a:pathLst>
                <a:path w="1801" h="1801" extrusionOk="0">
                  <a:moveTo>
                    <a:pt x="886" y="1"/>
                  </a:moveTo>
                  <a:cubicBezTo>
                    <a:pt x="384" y="1"/>
                    <a:pt x="1" y="384"/>
                    <a:pt x="1" y="886"/>
                  </a:cubicBezTo>
                  <a:cubicBezTo>
                    <a:pt x="1" y="1388"/>
                    <a:pt x="384" y="1801"/>
                    <a:pt x="886" y="1801"/>
                  </a:cubicBezTo>
                  <a:cubicBezTo>
                    <a:pt x="1388" y="1801"/>
                    <a:pt x="1801" y="1388"/>
                    <a:pt x="1801" y="886"/>
                  </a:cubicBezTo>
                  <a:cubicBezTo>
                    <a:pt x="1801" y="384"/>
                    <a:pt x="1388" y="1"/>
                    <a:pt x="8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5"/>
            <p:cNvSpPr/>
            <p:nvPr/>
          </p:nvSpPr>
          <p:spPr>
            <a:xfrm>
              <a:off x="4717350" y="1836525"/>
              <a:ext cx="1500" cy="25"/>
            </a:xfrm>
            <a:custGeom>
              <a:avLst/>
              <a:gdLst/>
              <a:ahLst/>
              <a:cxnLst/>
              <a:rect l="l" t="t" r="r" b="b"/>
              <a:pathLst>
                <a:path w="60" h="1" extrusionOk="0">
                  <a:moveTo>
                    <a:pt x="59" y="0"/>
                  </a:moveTo>
                  <a:lnTo>
                    <a:pt x="30" y="0"/>
                  </a:lnTo>
                  <a:lnTo>
                    <a:pt x="0" y="0"/>
                  </a:lnTo>
                  <a:close/>
                </a:path>
              </a:pathLst>
            </a:custGeom>
            <a:solidFill>
              <a:srgbClr val="323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5"/>
            <p:cNvSpPr/>
            <p:nvPr/>
          </p:nvSpPr>
          <p:spPr>
            <a:xfrm>
              <a:off x="4468750" y="1690125"/>
              <a:ext cx="171900" cy="140825"/>
            </a:xfrm>
            <a:custGeom>
              <a:avLst/>
              <a:gdLst/>
              <a:ahLst/>
              <a:cxnLst/>
              <a:rect l="l" t="t" r="r" b="b"/>
              <a:pathLst>
                <a:path w="6876" h="5633" extrusionOk="0">
                  <a:moveTo>
                    <a:pt x="3894" y="1"/>
                  </a:moveTo>
                  <a:cubicBezTo>
                    <a:pt x="1866" y="1"/>
                    <a:pt x="30" y="486"/>
                    <a:pt x="30" y="486"/>
                  </a:cubicBezTo>
                  <a:cubicBezTo>
                    <a:pt x="0" y="2079"/>
                    <a:pt x="1328" y="4145"/>
                    <a:pt x="1328" y="4145"/>
                  </a:cubicBezTo>
                  <a:cubicBezTo>
                    <a:pt x="2138" y="5281"/>
                    <a:pt x="3007" y="5632"/>
                    <a:pt x="3774" y="5632"/>
                  </a:cubicBezTo>
                  <a:cubicBezTo>
                    <a:pt x="5018" y="5632"/>
                    <a:pt x="5990" y="4706"/>
                    <a:pt x="5990" y="4706"/>
                  </a:cubicBezTo>
                  <a:cubicBezTo>
                    <a:pt x="6787" y="3260"/>
                    <a:pt x="6875" y="486"/>
                    <a:pt x="6875" y="486"/>
                  </a:cubicBezTo>
                  <a:cubicBezTo>
                    <a:pt x="5970" y="122"/>
                    <a:pt x="4908" y="1"/>
                    <a:pt x="3894" y="1"/>
                  </a:cubicBezTo>
                  <a:close/>
                </a:path>
              </a:pathLst>
            </a:custGeom>
            <a:solidFill>
              <a:srgbClr val="80C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5"/>
            <p:cNvSpPr/>
            <p:nvPr/>
          </p:nvSpPr>
          <p:spPr>
            <a:xfrm>
              <a:off x="4625125" y="1682350"/>
              <a:ext cx="36175" cy="45025"/>
            </a:xfrm>
            <a:custGeom>
              <a:avLst/>
              <a:gdLst/>
              <a:ahLst/>
              <a:cxnLst/>
              <a:rect l="l" t="t" r="r" b="b"/>
              <a:pathLst>
                <a:path w="1447" h="1801" extrusionOk="0">
                  <a:moveTo>
                    <a:pt x="1447" y="0"/>
                  </a:moveTo>
                  <a:lnTo>
                    <a:pt x="1240" y="59"/>
                  </a:lnTo>
                  <a:lnTo>
                    <a:pt x="1" y="1594"/>
                  </a:lnTo>
                  <a:lnTo>
                    <a:pt x="119" y="1800"/>
                  </a:lnTo>
                  <a:lnTo>
                    <a:pt x="1447" y="0"/>
                  </a:lnTo>
                  <a:close/>
                </a:path>
              </a:pathLst>
            </a:custGeom>
            <a:solidFill>
              <a:srgbClr val="80C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5"/>
            <p:cNvSpPr/>
            <p:nvPr/>
          </p:nvSpPr>
          <p:spPr>
            <a:xfrm>
              <a:off x="4612600" y="1742100"/>
              <a:ext cx="53125" cy="64950"/>
            </a:xfrm>
            <a:custGeom>
              <a:avLst/>
              <a:gdLst/>
              <a:ahLst/>
              <a:cxnLst/>
              <a:rect l="l" t="t" r="r" b="b"/>
              <a:pathLst>
                <a:path w="2125" h="2598" extrusionOk="0">
                  <a:moveTo>
                    <a:pt x="2125" y="0"/>
                  </a:moveTo>
                  <a:lnTo>
                    <a:pt x="0" y="2391"/>
                  </a:lnTo>
                  <a:lnTo>
                    <a:pt x="177" y="2597"/>
                  </a:lnTo>
                  <a:lnTo>
                    <a:pt x="2125" y="355"/>
                  </a:lnTo>
                  <a:cubicBezTo>
                    <a:pt x="2125" y="355"/>
                    <a:pt x="2125" y="89"/>
                    <a:pt x="2125" y="0"/>
                  </a:cubicBezTo>
                  <a:close/>
                </a:path>
              </a:pathLst>
            </a:custGeom>
            <a:solidFill>
              <a:srgbClr val="80C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5"/>
            <p:cNvSpPr/>
            <p:nvPr/>
          </p:nvSpPr>
          <p:spPr>
            <a:xfrm>
              <a:off x="4496775" y="1728825"/>
              <a:ext cx="97400" cy="9425"/>
            </a:xfrm>
            <a:custGeom>
              <a:avLst/>
              <a:gdLst/>
              <a:ahLst/>
              <a:cxnLst/>
              <a:rect l="l" t="t" r="r" b="b"/>
              <a:pathLst>
                <a:path w="3896" h="377" extrusionOk="0">
                  <a:moveTo>
                    <a:pt x="3807" y="0"/>
                  </a:moveTo>
                  <a:cubicBezTo>
                    <a:pt x="3156" y="152"/>
                    <a:pt x="2512" y="225"/>
                    <a:pt x="1881" y="225"/>
                  </a:cubicBezTo>
                  <a:cubicBezTo>
                    <a:pt x="1282" y="225"/>
                    <a:pt x="693" y="159"/>
                    <a:pt x="118" y="30"/>
                  </a:cubicBezTo>
                  <a:cubicBezTo>
                    <a:pt x="59" y="30"/>
                    <a:pt x="30" y="59"/>
                    <a:pt x="30" y="89"/>
                  </a:cubicBezTo>
                  <a:cubicBezTo>
                    <a:pt x="0" y="148"/>
                    <a:pt x="30" y="177"/>
                    <a:pt x="89" y="177"/>
                  </a:cubicBezTo>
                  <a:cubicBezTo>
                    <a:pt x="664" y="310"/>
                    <a:pt x="1273" y="377"/>
                    <a:pt x="1890" y="377"/>
                  </a:cubicBezTo>
                  <a:cubicBezTo>
                    <a:pt x="2095" y="377"/>
                    <a:pt x="2302" y="369"/>
                    <a:pt x="2509" y="354"/>
                  </a:cubicBezTo>
                  <a:cubicBezTo>
                    <a:pt x="2951" y="325"/>
                    <a:pt x="3394" y="266"/>
                    <a:pt x="3836" y="148"/>
                  </a:cubicBezTo>
                  <a:cubicBezTo>
                    <a:pt x="3866" y="148"/>
                    <a:pt x="3895" y="118"/>
                    <a:pt x="3895" y="59"/>
                  </a:cubicBezTo>
                  <a:cubicBezTo>
                    <a:pt x="3866" y="30"/>
                    <a:pt x="3836" y="0"/>
                    <a:pt x="3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5"/>
            <p:cNvSpPr/>
            <p:nvPr/>
          </p:nvSpPr>
          <p:spPr>
            <a:xfrm>
              <a:off x="4521125" y="1753900"/>
              <a:ext cx="59025" cy="8425"/>
            </a:xfrm>
            <a:custGeom>
              <a:avLst/>
              <a:gdLst/>
              <a:ahLst/>
              <a:cxnLst/>
              <a:rect l="l" t="t" r="r" b="b"/>
              <a:pathLst>
                <a:path w="2361" h="337" extrusionOk="0">
                  <a:moveTo>
                    <a:pt x="2272" y="1"/>
                  </a:moveTo>
                  <a:cubicBezTo>
                    <a:pt x="1872" y="115"/>
                    <a:pt x="1497" y="180"/>
                    <a:pt x="1011" y="180"/>
                  </a:cubicBezTo>
                  <a:cubicBezTo>
                    <a:pt x="744" y="180"/>
                    <a:pt x="444" y="160"/>
                    <a:pt x="89" y="119"/>
                  </a:cubicBezTo>
                  <a:cubicBezTo>
                    <a:pt x="59" y="119"/>
                    <a:pt x="0" y="148"/>
                    <a:pt x="0" y="178"/>
                  </a:cubicBezTo>
                  <a:cubicBezTo>
                    <a:pt x="0" y="207"/>
                    <a:pt x="30" y="266"/>
                    <a:pt x="59" y="266"/>
                  </a:cubicBezTo>
                  <a:cubicBezTo>
                    <a:pt x="448" y="309"/>
                    <a:pt x="774" y="337"/>
                    <a:pt x="1059" y="337"/>
                  </a:cubicBezTo>
                  <a:cubicBezTo>
                    <a:pt x="1164" y="337"/>
                    <a:pt x="1263" y="333"/>
                    <a:pt x="1358" y="325"/>
                  </a:cubicBezTo>
                  <a:cubicBezTo>
                    <a:pt x="1712" y="296"/>
                    <a:pt x="2007" y="237"/>
                    <a:pt x="2302" y="148"/>
                  </a:cubicBezTo>
                  <a:cubicBezTo>
                    <a:pt x="2361" y="148"/>
                    <a:pt x="2361" y="89"/>
                    <a:pt x="2361" y="60"/>
                  </a:cubicBezTo>
                  <a:cubicBezTo>
                    <a:pt x="2361" y="30"/>
                    <a:pt x="2302" y="1"/>
                    <a:pt x="2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5"/>
            <p:cNvSpPr/>
            <p:nvPr/>
          </p:nvSpPr>
          <p:spPr>
            <a:xfrm>
              <a:off x="4510800" y="1771600"/>
              <a:ext cx="83375" cy="13500"/>
            </a:xfrm>
            <a:custGeom>
              <a:avLst/>
              <a:gdLst/>
              <a:ahLst/>
              <a:cxnLst/>
              <a:rect l="l" t="t" r="r" b="b"/>
              <a:pathLst>
                <a:path w="3335" h="540" extrusionOk="0">
                  <a:moveTo>
                    <a:pt x="3216" y="1"/>
                  </a:moveTo>
                  <a:cubicBezTo>
                    <a:pt x="2676" y="262"/>
                    <a:pt x="2023" y="390"/>
                    <a:pt x="1385" y="390"/>
                  </a:cubicBezTo>
                  <a:cubicBezTo>
                    <a:pt x="941" y="390"/>
                    <a:pt x="505" y="328"/>
                    <a:pt x="118" y="207"/>
                  </a:cubicBezTo>
                  <a:cubicBezTo>
                    <a:pt x="109" y="199"/>
                    <a:pt x="98" y="195"/>
                    <a:pt x="87" y="195"/>
                  </a:cubicBezTo>
                  <a:cubicBezTo>
                    <a:pt x="59" y="195"/>
                    <a:pt x="30" y="216"/>
                    <a:pt x="30" y="237"/>
                  </a:cubicBezTo>
                  <a:cubicBezTo>
                    <a:pt x="0" y="296"/>
                    <a:pt x="30" y="325"/>
                    <a:pt x="59" y="355"/>
                  </a:cubicBezTo>
                  <a:cubicBezTo>
                    <a:pt x="502" y="478"/>
                    <a:pt x="985" y="539"/>
                    <a:pt x="1476" y="539"/>
                  </a:cubicBezTo>
                  <a:cubicBezTo>
                    <a:pt x="1574" y="539"/>
                    <a:pt x="1672" y="537"/>
                    <a:pt x="1771" y="532"/>
                  </a:cubicBezTo>
                  <a:cubicBezTo>
                    <a:pt x="2302" y="502"/>
                    <a:pt x="2833" y="355"/>
                    <a:pt x="3275" y="148"/>
                  </a:cubicBezTo>
                  <a:cubicBezTo>
                    <a:pt x="3334" y="148"/>
                    <a:pt x="3334" y="89"/>
                    <a:pt x="3334" y="60"/>
                  </a:cubicBezTo>
                  <a:cubicBezTo>
                    <a:pt x="3305" y="1"/>
                    <a:pt x="3275" y="1"/>
                    <a:pt x="3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65"/>
          <p:cNvGrpSpPr/>
          <p:nvPr/>
        </p:nvGrpSpPr>
        <p:grpSpPr>
          <a:xfrm>
            <a:off x="896550" y="1610650"/>
            <a:ext cx="885400" cy="1145675"/>
            <a:chOff x="529875" y="2254300"/>
            <a:chExt cx="885400" cy="1145675"/>
          </a:xfrm>
        </p:grpSpPr>
        <p:sp>
          <p:nvSpPr>
            <p:cNvPr id="948" name="Google Shape;948;p65"/>
            <p:cNvSpPr/>
            <p:nvPr/>
          </p:nvSpPr>
          <p:spPr>
            <a:xfrm>
              <a:off x="694025" y="2254300"/>
              <a:ext cx="389025" cy="178800"/>
            </a:xfrm>
            <a:custGeom>
              <a:avLst/>
              <a:gdLst/>
              <a:ahLst/>
              <a:cxnLst/>
              <a:rect l="l" t="t" r="r" b="b"/>
              <a:pathLst>
                <a:path w="15561" h="7152" extrusionOk="0">
                  <a:moveTo>
                    <a:pt x="9354" y="2272"/>
                  </a:moveTo>
                  <a:cubicBezTo>
                    <a:pt x="11131" y="2137"/>
                    <a:pt x="13447" y="1395"/>
                    <a:pt x="14931" y="2699"/>
                  </a:cubicBezTo>
                  <a:cubicBezTo>
                    <a:pt x="15178" y="2901"/>
                    <a:pt x="15403" y="3261"/>
                    <a:pt x="15560" y="3666"/>
                  </a:cubicBezTo>
                  <a:cubicBezTo>
                    <a:pt x="10456" y="4723"/>
                    <a:pt x="5329" y="6004"/>
                    <a:pt x="202" y="7151"/>
                  </a:cubicBezTo>
                  <a:cubicBezTo>
                    <a:pt x="0" y="6567"/>
                    <a:pt x="135" y="5982"/>
                    <a:pt x="405" y="5510"/>
                  </a:cubicBezTo>
                  <a:cubicBezTo>
                    <a:pt x="1304" y="4003"/>
                    <a:pt x="3778" y="3643"/>
                    <a:pt x="5082" y="3216"/>
                  </a:cubicBezTo>
                  <a:cubicBezTo>
                    <a:pt x="4969" y="2362"/>
                    <a:pt x="5104" y="1552"/>
                    <a:pt x="5891" y="968"/>
                  </a:cubicBezTo>
                  <a:cubicBezTo>
                    <a:pt x="7151" y="1"/>
                    <a:pt x="8882" y="585"/>
                    <a:pt x="9354" y="22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5"/>
            <p:cNvSpPr/>
            <p:nvPr/>
          </p:nvSpPr>
          <p:spPr>
            <a:xfrm>
              <a:off x="836800" y="2276800"/>
              <a:ext cx="92225" cy="94450"/>
            </a:xfrm>
            <a:custGeom>
              <a:avLst/>
              <a:gdLst/>
              <a:ahLst/>
              <a:cxnLst/>
              <a:rect l="l" t="t" r="r" b="b"/>
              <a:pathLst>
                <a:path w="3689" h="3778" extrusionOk="0">
                  <a:moveTo>
                    <a:pt x="945" y="1057"/>
                  </a:moveTo>
                  <a:cubicBezTo>
                    <a:pt x="2316" y="0"/>
                    <a:pt x="3688" y="2856"/>
                    <a:pt x="1957" y="3373"/>
                  </a:cubicBezTo>
                  <a:cubicBezTo>
                    <a:pt x="653" y="3778"/>
                    <a:pt x="0" y="1754"/>
                    <a:pt x="945" y="10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5"/>
            <p:cNvSpPr/>
            <p:nvPr/>
          </p:nvSpPr>
          <p:spPr>
            <a:xfrm>
              <a:off x="529875" y="2325700"/>
              <a:ext cx="885400" cy="1074275"/>
            </a:xfrm>
            <a:custGeom>
              <a:avLst/>
              <a:gdLst/>
              <a:ahLst/>
              <a:cxnLst/>
              <a:rect l="l" t="t" r="r" b="b"/>
              <a:pathLst>
                <a:path w="35416" h="42971" extrusionOk="0">
                  <a:moveTo>
                    <a:pt x="1866" y="13357"/>
                  </a:moveTo>
                  <a:cubicBezTo>
                    <a:pt x="1664" y="12727"/>
                    <a:pt x="1417" y="11761"/>
                    <a:pt x="1192" y="10816"/>
                  </a:cubicBezTo>
                  <a:cubicBezTo>
                    <a:pt x="765" y="8860"/>
                    <a:pt x="0" y="6746"/>
                    <a:pt x="1327" y="5802"/>
                  </a:cubicBezTo>
                  <a:cubicBezTo>
                    <a:pt x="2001" y="5307"/>
                    <a:pt x="3081" y="4992"/>
                    <a:pt x="4160" y="4655"/>
                  </a:cubicBezTo>
                  <a:cubicBezTo>
                    <a:pt x="5194" y="4340"/>
                    <a:pt x="6319" y="4138"/>
                    <a:pt x="7353" y="3913"/>
                  </a:cubicBezTo>
                  <a:cubicBezTo>
                    <a:pt x="11873" y="2901"/>
                    <a:pt x="15403" y="2474"/>
                    <a:pt x="19990" y="1282"/>
                  </a:cubicBezTo>
                  <a:cubicBezTo>
                    <a:pt x="21002" y="1012"/>
                    <a:pt x="22081" y="810"/>
                    <a:pt x="23116" y="630"/>
                  </a:cubicBezTo>
                  <a:cubicBezTo>
                    <a:pt x="24577" y="383"/>
                    <a:pt x="26039" y="0"/>
                    <a:pt x="26781" y="877"/>
                  </a:cubicBezTo>
                  <a:cubicBezTo>
                    <a:pt x="27118" y="1260"/>
                    <a:pt x="27230" y="2114"/>
                    <a:pt x="27455" y="2901"/>
                  </a:cubicBezTo>
                  <a:cubicBezTo>
                    <a:pt x="27680" y="3643"/>
                    <a:pt x="27793" y="4430"/>
                    <a:pt x="27950" y="5082"/>
                  </a:cubicBezTo>
                  <a:cubicBezTo>
                    <a:pt x="28287" y="6656"/>
                    <a:pt x="28625" y="8118"/>
                    <a:pt x="28917" y="9445"/>
                  </a:cubicBezTo>
                  <a:cubicBezTo>
                    <a:pt x="29636" y="12660"/>
                    <a:pt x="30401" y="15358"/>
                    <a:pt x="31188" y="18349"/>
                  </a:cubicBezTo>
                  <a:cubicBezTo>
                    <a:pt x="31930" y="21182"/>
                    <a:pt x="32852" y="24150"/>
                    <a:pt x="33549" y="27186"/>
                  </a:cubicBezTo>
                  <a:cubicBezTo>
                    <a:pt x="34156" y="29772"/>
                    <a:pt x="35415" y="33189"/>
                    <a:pt x="34943" y="35438"/>
                  </a:cubicBezTo>
                  <a:cubicBezTo>
                    <a:pt x="34538" y="37214"/>
                    <a:pt x="32582" y="37866"/>
                    <a:pt x="30199" y="38586"/>
                  </a:cubicBezTo>
                  <a:cubicBezTo>
                    <a:pt x="25567" y="39958"/>
                    <a:pt x="21137" y="40655"/>
                    <a:pt x="16662" y="41689"/>
                  </a:cubicBezTo>
                  <a:cubicBezTo>
                    <a:pt x="15583" y="41936"/>
                    <a:pt x="14369" y="42251"/>
                    <a:pt x="13244" y="42499"/>
                  </a:cubicBezTo>
                  <a:cubicBezTo>
                    <a:pt x="11940" y="42768"/>
                    <a:pt x="10613" y="42971"/>
                    <a:pt x="10029" y="42544"/>
                  </a:cubicBezTo>
                  <a:cubicBezTo>
                    <a:pt x="9422" y="42094"/>
                    <a:pt x="9017" y="40632"/>
                    <a:pt x="8680" y="39373"/>
                  </a:cubicBezTo>
                  <a:cubicBezTo>
                    <a:pt x="8342" y="38046"/>
                    <a:pt x="8073" y="36787"/>
                    <a:pt x="7803" y="35663"/>
                  </a:cubicBezTo>
                  <a:cubicBezTo>
                    <a:pt x="6071" y="28288"/>
                    <a:pt x="3778" y="20755"/>
                    <a:pt x="1889" y="13424"/>
                  </a:cubicBezTo>
                  <a:cubicBezTo>
                    <a:pt x="1866" y="13402"/>
                    <a:pt x="1866" y="13380"/>
                    <a:pt x="1866" y="133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5"/>
            <p:cNvSpPr/>
            <p:nvPr/>
          </p:nvSpPr>
          <p:spPr>
            <a:xfrm>
              <a:off x="1233675" y="3252675"/>
              <a:ext cx="47800" cy="28125"/>
            </a:xfrm>
            <a:custGeom>
              <a:avLst/>
              <a:gdLst/>
              <a:ahLst/>
              <a:cxnLst/>
              <a:rect l="l" t="t" r="r" b="b"/>
              <a:pathLst>
                <a:path w="1912" h="1125" extrusionOk="0">
                  <a:moveTo>
                    <a:pt x="1440" y="113"/>
                  </a:moveTo>
                  <a:cubicBezTo>
                    <a:pt x="1912" y="698"/>
                    <a:pt x="0" y="1125"/>
                    <a:pt x="180" y="405"/>
                  </a:cubicBezTo>
                  <a:cubicBezTo>
                    <a:pt x="270" y="23"/>
                    <a:pt x="1080" y="0"/>
                    <a:pt x="1440" y="1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5"/>
            <p:cNvSpPr/>
            <p:nvPr/>
          </p:nvSpPr>
          <p:spPr>
            <a:xfrm>
              <a:off x="1288775" y="3216700"/>
              <a:ext cx="79850" cy="51175"/>
            </a:xfrm>
            <a:custGeom>
              <a:avLst/>
              <a:gdLst/>
              <a:ahLst/>
              <a:cxnLst/>
              <a:rect l="l" t="t" r="r" b="b"/>
              <a:pathLst>
                <a:path w="3194" h="2047" extrusionOk="0">
                  <a:moveTo>
                    <a:pt x="472" y="2002"/>
                  </a:moveTo>
                  <a:cubicBezTo>
                    <a:pt x="315" y="1979"/>
                    <a:pt x="0" y="1844"/>
                    <a:pt x="67" y="1529"/>
                  </a:cubicBezTo>
                  <a:cubicBezTo>
                    <a:pt x="180" y="1102"/>
                    <a:pt x="989" y="877"/>
                    <a:pt x="1282" y="720"/>
                  </a:cubicBezTo>
                  <a:cubicBezTo>
                    <a:pt x="1641" y="518"/>
                    <a:pt x="2249" y="0"/>
                    <a:pt x="2653" y="248"/>
                  </a:cubicBezTo>
                  <a:cubicBezTo>
                    <a:pt x="3193" y="608"/>
                    <a:pt x="2181" y="1237"/>
                    <a:pt x="1821" y="1439"/>
                  </a:cubicBezTo>
                  <a:cubicBezTo>
                    <a:pt x="1619" y="1552"/>
                    <a:pt x="1439" y="1642"/>
                    <a:pt x="1259" y="1732"/>
                  </a:cubicBezTo>
                  <a:cubicBezTo>
                    <a:pt x="967" y="1867"/>
                    <a:pt x="765" y="2047"/>
                    <a:pt x="472" y="20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5"/>
            <p:cNvSpPr/>
            <p:nvPr/>
          </p:nvSpPr>
          <p:spPr>
            <a:xfrm>
              <a:off x="1335425" y="3009275"/>
              <a:ext cx="16325" cy="53975"/>
            </a:xfrm>
            <a:custGeom>
              <a:avLst/>
              <a:gdLst/>
              <a:ahLst/>
              <a:cxnLst/>
              <a:rect l="l" t="t" r="r" b="b"/>
              <a:pathLst>
                <a:path w="653" h="2159" extrusionOk="0">
                  <a:moveTo>
                    <a:pt x="180" y="2114"/>
                  </a:moveTo>
                  <a:cubicBezTo>
                    <a:pt x="0" y="1799"/>
                    <a:pt x="0" y="1214"/>
                    <a:pt x="45" y="652"/>
                  </a:cubicBezTo>
                  <a:cubicBezTo>
                    <a:pt x="68" y="405"/>
                    <a:pt x="90" y="0"/>
                    <a:pt x="315" y="0"/>
                  </a:cubicBezTo>
                  <a:cubicBezTo>
                    <a:pt x="585" y="0"/>
                    <a:pt x="630" y="450"/>
                    <a:pt x="630" y="607"/>
                  </a:cubicBezTo>
                  <a:cubicBezTo>
                    <a:pt x="652" y="1124"/>
                    <a:pt x="585" y="1754"/>
                    <a:pt x="473" y="2091"/>
                  </a:cubicBezTo>
                  <a:cubicBezTo>
                    <a:pt x="405" y="2136"/>
                    <a:pt x="248" y="2159"/>
                    <a:pt x="180" y="21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5"/>
            <p:cNvSpPr/>
            <p:nvPr/>
          </p:nvSpPr>
          <p:spPr>
            <a:xfrm>
              <a:off x="1300575" y="2972725"/>
              <a:ext cx="23075" cy="30950"/>
            </a:xfrm>
            <a:custGeom>
              <a:avLst/>
              <a:gdLst/>
              <a:ahLst/>
              <a:cxnLst/>
              <a:rect l="l" t="t" r="r" b="b"/>
              <a:pathLst>
                <a:path w="923" h="1238" extrusionOk="0">
                  <a:moveTo>
                    <a:pt x="630" y="1102"/>
                  </a:moveTo>
                  <a:cubicBezTo>
                    <a:pt x="68" y="1237"/>
                    <a:pt x="0" y="1"/>
                    <a:pt x="472" y="23"/>
                  </a:cubicBezTo>
                  <a:cubicBezTo>
                    <a:pt x="675" y="46"/>
                    <a:pt x="922" y="608"/>
                    <a:pt x="855" y="900"/>
                  </a:cubicBezTo>
                  <a:cubicBezTo>
                    <a:pt x="810" y="1012"/>
                    <a:pt x="720" y="1080"/>
                    <a:pt x="630" y="11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5"/>
            <p:cNvSpPr/>
            <p:nvPr/>
          </p:nvSpPr>
          <p:spPr>
            <a:xfrm>
              <a:off x="1312925" y="2937875"/>
              <a:ext cx="21400" cy="29250"/>
            </a:xfrm>
            <a:custGeom>
              <a:avLst/>
              <a:gdLst/>
              <a:ahLst/>
              <a:cxnLst/>
              <a:rect l="l" t="t" r="r" b="b"/>
              <a:pathLst>
                <a:path w="856" h="1170" extrusionOk="0">
                  <a:moveTo>
                    <a:pt x="608" y="1102"/>
                  </a:moveTo>
                  <a:cubicBezTo>
                    <a:pt x="428" y="1170"/>
                    <a:pt x="226" y="945"/>
                    <a:pt x="136" y="675"/>
                  </a:cubicBezTo>
                  <a:cubicBezTo>
                    <a:pt x="46" y="450"/>
                    <a:pt x="1" y="0"/>
                    <a:pt x="271" y="0"/>
                  </a:cubicBezTo>
                  <a:cubicBezTo>
                    <a:pt x="383" y="0"/>
                    <a:pt x="563" y="135"/>
                    <a:pt x="653" y="360"/>
                  </a:cubicBezTo>
                  <a:cubicBezTo>
                    <a:pt x="743" y="630"/>
                    <a:pt x="855" y="1012"/>
                    <a:pt x="608" y="11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5"/>
            <p:cNvSpPr/>
            <p:nvPr/>
          </p:nvSpPr>
          <p:spPr>
            <a:xfrm>
              <a:off x="1205000" y="2452175"/>
              <a:ext cx="21400" cy="61300"/>
            </a:xfrm>
            <a:custGeom>
              <a:avLst/>
              <a:gdLst/>
              <a:ahLst/>
              <a:cxnLst/>
              <a:rect l="l" t="t" r="r" b="b"/>
              <a:pathLst>
                <a:path w="856" h="2452" extrusionOk="0">
                  <a:moveTo>
                    <a:pt x="450" y="2407"/>
                  </a:moveTo>
                  <a:cubicBezTo>
                    <a:pt x="203" y="2114"/>
                    <a:pt x="113" y="1462"/>
                    <a:pt x="46" y="833"/>
                  </a:cubicBezTo>
                  <a:cubicBezTo>
                    <a:pt x="23" y="563"/>
                    <a:pt x="1" y="113"/>
                    <a:pt x="248" y="68"/>
                  </a:cubicBezTo>
                  <a:cubicBezTo>
                    <a:pt x="540" y="1"/>
                    <a:pt x="653" y="495"/>
                    <a:pt x="698" y="675"/>
                  </a:cubicBezTo>
                  <a:cubicBezTo>
                    <a:pt x="810" y="1238"/>
                    <a:pt x="855" y="1957"/>
                    <a:pt x="765" y="2339"/>
                  </a:cubicBezTo>
                  <a:cubicBezTo>
                    <a:pt x="720" y="2407"/>
                    <a:pt x="540" y="2452"/>
                    <a:pt x="450" y="24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5"/>
            <p:cNvSpPr/>
            <p:nvPr/>
          </p:nvSpPr>
          <p:spPr>
            <a:xfrm>
              <a:off x="1170150" y="2426875"/>
              <a:ext cx="28125" cy="35450"/>
            </a:xfrm>
            <a:custGeom>
              <a:avLst/>
              <a:gdLst/>
              <a:ahLst/>
              <a:cxnLst/>
              <a:rect l="l" t="t" r="r" b="b"/>
              <a:pathLst>
                <a:path w="1125" h="1418" extrusionOk="0">
                  <a:moveTo>
                    <a:pt x="855" y="1193"/>
                  </a:moveTo>
                  <a:cubicBezTo>
                    <a:pt x="293" y="1418"/>
                    <a:pt x="1" y="91"/>
                    <a:pt x="495" y="23"/>
                  </a:cubicBezTo>
                  <a:cubicBezTo>
                    <a:pt x="720" y="1"/>
                    <a:pt x="1125" y="608"/>
                    <a:pt x="1080" y="945"/>
                  </a:cubicBezTo>
                  <a:cubicBezTo>
                    <a:pt x="1057" y="1058"/>
                    <a:pt x="967" y="1148"/>
                    <a:pt x="855" y="11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5"/>
            <p:cNvSpPr/>
            <p:nvPr/>
          </p:nvSpPr>
          <p:spPr>
            <a:xfrm>
              <a:off x="1164525" y="2360550"/>
              <a:ext cx="28125" cy="32075"/>
            </a:xfrm>
            <a:custGeom>
              <a:avLst/>
              <a:gdLst/>
              <a:ahLst/>
              <a:cxnLst/>
              <a:rect l="l" t="t" r="r" b="b"/>
              <a:pathLst>
                <a:path w="1125" h="1283" extrusionOk="0">
                  <a:moveTo>
                    <a:pt x="878" y="1192"/>
                  </a:moveTo>
                  <a:cubicBezTo>
                    <a:pt x="675" y="1282"/>
                    <a:pt x="428" y="1080"/>
                    <a:pt x="270" y="810"/>
                  </a:cubicBezTo>
                  <a:cubicBezTo>
                    <a:pt x="136" y="585"/>
                    <a:pt x="1" y="91"/>
                    <a:pt x="293" y="23"/>
                  </a:cubicBezTo>
                  <a:cubicBezTo>
                    <a:pt x="428" y="1"/>
                    <a:pt x="630" y="136"/>
                    <a:pt x="788" y="383"/>
                  </a:cubicBezTo>
                  <a:cubicBezTo>
                    <a:pt x="945" y="653"/>
                    <a:pt x="1125" y="1057"/>
                    <a:pt x="878" y="11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5"/>
            <p:cNvSpPr/>
            <p:nvPr/>
          </p:nvSpPr>
          <p:spPr>
            <a:xfrm>
              <a:off x="755275" y="3165550"/>
              <a:ext cx="21950" cy="61850"/>
            </a:xfrm>
            <a:custGeom>
              <a:avLst/>
              <a:gdLst/>
              <a:ahLst/>
              <a:cxnLst/>
              <a:rect l="l" t="t" r="r" b="b"/>
              <a:pathLst>
                <a:path w="878" h="2474" extrusionOk="0">
                  <a:moveTo>
                    <a:pt x="406" y="23"/>
                  </a:moveTo>
                  <a:cubicBezTo>
                    <a:pt x="676" y="337"/>
                    <a:pt x="765" y="990"/>
                    <a:pt x="810" y="1642"/>
                  </a:cubicBezTo>
                  <a:cubicBezTo>
                    <a:pt x="833" y="1911"/>
                    <a:pt x="878" y="2361"/>
                    <a:pt x="631" y="2406"/>
                  </a:cubicBezTo>
                  <a:cubicBezTo>
                    <a:pt x="338" y="2474"/>
                    <a:pt x="203" y="1956"/>
                    <a:pt x="181" y="1777"/>
                  </a:cubicBezTo>
                  <a:cubicBezTo>
                    <a:pt x="46" y="1214"/>
                    <a:pt x="1" y="495"/>
                    <a:pt x="91" y="113"/>
                  </a:cubicBezTo>
                  <a:cubicBezTo>
                    <a:pt x="158" y="23"/>
                    <a:pt x="316" y="0"/>
                    <a:pt x="406"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5"/>
            <p:cNvSpPr/>
            <p:nvPr/>
          </p:nvSpPr>
          <p:spPr>
            <a:xfrm>
              <a:off x="785075" y="3198150"/>
              <a:ext cx="28700" cy="36000"/>
            </a:xfrm>
            <a:custGeom>
              <a:avLst/>
              <a:gdLst/>
              <a:ahLst/>
              <a:cxnLst/>
              <a:rect l="l" t="t" r="r" b="b"/>
              <a:pathLst>
                <a:path w="1148" h="1440" extrusionOk="0">
                  <a:moveTo>
                    <a:pt x="248" y="248"/>
                  </a:moveTo>
                  <a:cubicBezTo>
                    <a:pt x="833" y="0"/>
                    <a:pt x="1147" y="1350"/>
                    <a:pt x="608" y="1417"/>
                  </a:cubicBezTo>
                  <a:cubicBezTo>
                    <a:pt x="383" y="1439"/>
                    <a:pt x="1" y="832"/>
                    <a:pt x="46" y="495"/>
                  </a:cubicBezTo>
                  <a:cubicBezTo>
                    <a:pt x="46" y="383"/>
                    <a:pt x="158" y="293"/>
                    <a:pt x="248" y="2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5"/>
            <p:cNvSpPr/>
            <p:nvPr/>
          </p:nvSpPr>
          <p:spPr>
            <a:xfrm>
              <a:off x="790150" y="3290900"/>
              <a:ext cx="28675" cy="32625"/>
            </a:xfrm>
            <a:custGeom>
              <a:avLst/>
              <a:gdLst/>
              <a:ahLst/>
              <a:cxnLst/>
              <a:rect l="l" t="t" r="r" b="b"/>
              <a:pathLst>
                <a:path w="1147" h="1305" extrusionOk="0">
                  <a:moveTo>
                    <a:pt x="270" y="113"/>
                  </a:moveTo>
                  <a:cubicBezTo>
                    <a:pt x="450" y="1"/>
                    <a:pt x="720" y="203"/>
                    <a:pt x="877" y="495"/>
                  </a:cubicBezTo>
                  <a:cubicBezTo>
                    <a:pt x="989" y="720"/>
                    <a:pt x="1147" y="1215"/>
                    <a:pt x="855" y="1282"/>
                  </a:cubicBezTo>
                  <a:cubicBezTo>
                    <a:pt x="720" y="1305"/>
                    <a:pt x="495" y="1170"/>
                    <a:pt x="360" y="922"/>
                  </a:cubicBezTo>
                  <a:cubicBezTo>
                    <a:pt x="180" y="653"/>
                    <a:pt x="0" y="248"/>
                    <a:pt x="270" y="1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5"/>
            <p:cNvSpPr/>
            <p:nvPr/>
          </p:nvSpPr>
          <p:spPr>
            <a:xfrm>
              <a:off x="604625" y="2455000"/>
              <a:ext cx="53425" cy="49475"/>
            </a:xfrm>
            <a:custGeom>
              <a:avLst/>
              <a:gdLst/>
              <a:ahLst/>
              <a:cxnLst/>
              <a:rect l="l" t="t" r="r" b="b"/>
              <a:pathLst>
                <a:path w="2137" h="1979" extrusionOk="0">
                  <a:moveTo>
                    <a:pt x="1" y="1507"/>
                  </a:moveTo>
                  <a:cubicBezTo>
                    <a:pt x="68" y="1214"/>
                    <a:pt x="203" y="945"/>
                    <a:pt x="428" y="765"/>
                  </a:cubicBezTo>
                  <a:cubicBezTo>
                    <a:pt x="720" y="517"/>
                    <a:pt x="1890" y="0"/>
                    <a:pt x="2024" y="562"/>
                  </a:cubicBezTo>
                  <a:cubicBezTo>
                    <a:pt x="2137" y="1102"/>
                    <a:pt x="450" y="1979"/>
                    <a:pt x="1" y="15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5"/>
            <p:cNvSpPr/>
            <p:nvPr/>
          </p:nvSpPr>
          <p:spPr>
            <a:xfrm>
              <a:off x="551225" y="2499400"/>
              <a:ext cx="36575" cy="47800"/>
            </a:xfrm>
            <a:custGeom>
              <a:avLst/>
              <a:gdLst/>
              <a:ahLst/>
              <a:cxnLst/>
              <a:rect l="l" t="t" r="r" b="b"/>
              <a:pathLst>
                <a:path w="1463" h="1912" extrusionOk="0">
                  <a:moveTo>
                    <a:pt x="1462" y="698"/>
                  </a:moveTo>
                  <a:cubicBezTo>
                    <a:pt x="1440" y="1170"/>
                    <a:pt x="1237" y="1867"/>
                    <a:pt x="855" y="1867"/>
                  </a:cubicBezTo>
                  <a:cubicBezTo>
                    <a:pt x="1" y="1912"/>
                    <a:pt x="923" y="1"/>
                    <a:pt x="1462" y="6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5"/>
            <p:cNvSpPr/>
            <p:nvPr/>
          </p:nvSpPr>
          <p:spPr>
            <a:xfrm>
              <a:off x="611950" y="2511775"/>
              <a:ext cx="25300" cy="27000"/>
            </a:xfrm>
            <a:custGeom>
              <a:avLst/>
              <a:gdLst/>
              <a:ahLst/>
              <a:cxnLst/>
              <a:rect l="l" t="t" r="r" b="b"/>
              <a:pathLst>
                <a:path w="1012" h="1080" extrusionOk="0">
                  <a:moveTo>
                    <a:pt x="900" y="158"/>
                  </a:moveTo>
                  <a:cubicBezTo>
                    <a:pt x="922" y="248"/>
                    <a:pt x="944" y="315"/>
                    <a:pt x="1012" y="360"/>
                  </a:cubicBezTo>
                  <a:cubicBezTo>
                    <a:pt x="944" y="787"/>
                    <a:pt x="675" y="1035"/>
                    <a:pt x="180" y="1080"/>
                  </a:cubicBezTo>
                  <a:cubicBezTo>
                    <a:pt x="113" y="1012"/>
                    <a:pt x="90" y="922"/>
                    <a:pt x="0" y="877"/>
                  </a:cubicBezTo>
                  <a:cubicBezTo>
                    <a:pt x="68" y="450"/>
                    <a:pt x="360" y="0"/>
                    <a:pt x="900" y="1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5"/>
            <p:cNvSpPr/>
            <p:nvPr/>
          </p:nvSpPr>
          <p:spPr>
            <a:xfrm>
              <a:off x="643425" y="2434750"/>
              <a:ext cx="661675" cy="852800"/>
            </a:xfrm>
            <a:custGeom>
              <a:avLst/>
              <a:gdLst/>
              <a:ahLst/>
              <a:cxnLst/>
              <a:rect l="l" t="t" r="r" b="b"/>
              <a:pathLst>
                <a:path w="26467" h="34112" extrusionOk="0">
                  <a:moveTo>
                    <a:pt x="1484" y="10232"/>
                  </a:moveTo>
                  <a:cubicBezTo>
                    <a:pt x="1327" y="9737"/>
                    <a:pt x="1147" y="8950"/>
                    <a:pt x="967" y="8186"/>
                  </a:cubicBezTo>
                  <a:cubicBezTo>
                    <a:pt x="585" y="6612"/>
                    <a:pt x="0" y="4925"/>
                    <a:pt x="967" y="4183"/>
                  </a:cubicBezTo>
                  <a:cubicBezTo>
                    <a:pt x="1439" y="3801"/>
                    <a:pt x="2226" y="3576"/>
                    <a:pt x="3013" y="3329"/>
                  </a:cubicBezTo>
                  <a:cubicBezTo>
                    <a:pt x="3755" y="3104"/>
                    <a:pt x="4587" y="2946"/>
                    <a:pt x="5329" y="2789"/>
                  </a:cubicBezTo>
                  <a:cubicBezTo>
                    <a:pt x="8635" y="2047"/>
                    <a:pt x="11198" y="1777"/>
                    <a:pt x="14549" y="923"/>
                  </a:cubicBezTo>
                  <a:cubicBezTo>
                    <a:pt x="15291" y="720"/>
                    <a:pt x="16078" y="585"/>
                    <a:pt x="16842" y="450"/>
                  </a:cubicBezTo>
                  <a:cubicBezTo>
                    <a:pt x="17899" y="271"/>
                    <a:pt x="18956" y="1"/>
                    <a:pt x="19518" y="720"/>
                  </a:cubicBezTo>
                  <a:cubicBezTo>
                    <a:pt x="19765" y="1035"/>
                    <a:pt x="19878" y="1732"/>
                    <a:pt x="20058" y="2339"/>
                  </a:cubicBezTo>
                  <a:cubicBezTo>
                    <a:pt x="20238" y="2946"/>
                    <a:pt x="20350" y="3576"/>
                    <a:pt x="20462" y="4116"/>
                  </a:cubicBezTo>
                  <a:cubicBezTo>
                    <a:pt x="20755" y="5375"/>
                    <a:pt x="21002" y="6544"/>
                    <a:pt x="21249" y="7623"/>
                  </a:cubicBezTo>
                  <a:cubicBezTo>
                    <a:pt x="21834" y="10209"/>
                    <a:pt x="22464" y="12368"/>
                    <a:pt x="23093" y="14796"/>
                  </a:cubicBezTo>
                  <a:cubicBezTo>
                    <a:pt x="23678" y="17067"/>
                    <a:pt x="24420" y="19473"/>
                    <a:pt x="24982" y="21902"/>
                  </a:cubicBezTo>
                  <a:cubicBezTo>
                    <a:pt x="25477" y="23993"/>
                    <a:pt x="26466" y="26759"/>
                    <a:pt x="26151" y="28535"/>
                  </a:cubicBezTo>
                  <a:cubicBezTo>
                    <a:pt x="25904" y="29974"/>
                    <a:pt x="24465" y="30446"/>
                    <a:pt x="22756" y="30964"/>
                  </a:cubicBezTo>
                  <a:cubicBezTo>
                    <a:pt x="19361" y="31998"/>
                    <a:pt x="16123" y="32448"/>
                    <a:pt x="12862" y="33212"/>
                  </a:cubicBezTo>
                  <a:cubicBezTo>
                    <a:pt x="12098" y="33392"/>
                    <a:pt x="11198" y="33617"/>
                    <a:pt x="10389" y="33797"/>
                  </a:cubicBezTo>
                  <a:cubicBezTo>
                    <a:pt x="9444" y="33977"/>
                    <a:pt x="8455" y="34112"/>
                    <a:pt x="8028" y="33752"/>
                  </a:cubicBezTo>
                  <a:cubicBezTo>
                    <a:pt x="7578" y="33392"/>
                    <a:pt x="7241" y="32223"/>
                    <a:pt x="6971" y="31211"/>
                  </a:cubicBezTo>
                  <a:cubicBezTo>
                    <a:pt x="6701" y="30132"/>
                    <a:pt x="6476" y="29120"/>
                    <a:pt x="6274" y="28198"/>
                  </a:cubicBezTo>
                  <a:cubicBezTo>
                    <a:pt x="4857" y="22284"/>
                    <a:pt x="3036" y="16213"/>
                    <a:pt x="1507" y="10299"/>
                  </a:cubicBezTo>
                  <a:cubicBezTo>
                    <a:pt x="1507" y="10277"/>
                    <a:pt x="1507" y="10254"/>
                    <a:pt x="1484" y="102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5"/>
            <p:cNvSpPr/>
            <p:nvPr/>
          </p:nvSpPr>
          <p:spPr>
            <a:xfrm>
              <a:off x="785650" y="2844550"/>
              <a:ext cx="427800" cy="131025"/>
            </a:xfrm>
            <a:custGeom>
              <a:avLst/>
              <a:gdLst/>
              <a:ahLst/>
              <a:cxnLst/>
              <a:rect l="l" t="t" r="r" b="b"/>
              <a:pathLst>
                <a:path w="17112" h="5241" extrusionOk="0">
                  <a:moveTo>
                    <a:pt x="16842" y="1"/>
                  </a:moveTo>
                  <a:cubicBezTo>
                    <a:pt x="16392" y="68"/>
                    <a:pt x="9579" y="1867"/>
                    <a:pt x="9152" y="1980"/>
                  </a:cubicBezTo>
                  <a:cubicBezTo>
                    <a:pt x="7645" y="2317"/>
                    <a:pt x="6296" y="2632"/>
                    <a:pt x="4790" y="3036"/>
                  </a:cubicBezTo>
                  <a:cubicBezTo>
                    <a:pt x="3890" y="3284"/>
                    <a:pt x="2968" y="3554"/>
                    <a:pt x="1979" y="3823"/>
                  </a:cubicBezTo>
                  <a:cubicBezTo>
                    <a:pt x="1574" y="3936"/>
                    <a:pt x="1169" y="4026"/>
                    <a:pt x="562" y="4206"/>
                  </a:cubicBezTo>
                  <a:cubicBezTo>
                    <a:pt x="427" y="4251"/>
                    <a:pt x="225" y="4296"/>
                    <a:pt x="0" y="4363"/>
                  </a:cubicBezTo>
                  <a:lnTo>
                    <a:pt x="248" y="5240"/>
                  </a:lnTo>
                  <a:cubicBezTo>
                    <a:pt x="945" y="5060"/>
                    <a:pt x="1619" y="4903"/>
                    <a:pt x="2204" y="4745"/>
                  </a:cubicBezTo>
                  <a:cubicBezTo>
                    <a:pt x="4610" y="4093"/>
                    <a:pt x="7038" y="3599"/>
                    <a:pt x="9422" y="3014"/>
                  </a:cubicBezTo>
                  <a:cubicBezTo>
                    <a:pt x="9871" y="2901"/>
                    <a:pt x="16887" y="1125"/>
                    <a:pt x="17112" y="968"/>
                  </a:cubicBezTo>
                  <a:cubicBezTo>
                    <a:pt x="17022" y="653"/>
                    <a:pt x="16932" y="316"/>
                    <a:pt x="16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5"/>
            <p:cNvSpPr/>
            <p:nvPr/>
          </p:nvSpPr>
          <p:spPr>
            <a:xfrm>
              <a:off x="800825" y="2897400"/>
              <a:ext cx="425000" cy="131000"/>
            </a:xfrm>
            <a:custGeom>
              <a:avLst/>
              <a:gdLst/>
              <a:ahLst/>
              <a:cxnLst/>
              <a:rect l="l" t="t" r="r" b="b"/>
              <a:pathLst>
                <a:path w="17000" h="5240" extrusionOk="0">
                  <a:moveTo>
                    <a:pt x="16797" y="0"/>
                  </a:moveTo>
                  <a:cubicBezTo>
                    <a:pt x="16550" y="68"/>
                    <a:pt x="9917" y="1799"/>
                    <a:pt x="9669" y="1844"/>
                  </a:cubicBezTo>
                  <a:cubicBezTo>
                    <a:pt x="8185" y="2204"/>
                    <a:pt x="6836" y="2519"/>
                    <a:pt x="5329" y="2924"/>
                  </a:cubicBezTo>
                  <a:cubicBezTo>
                    <a:pt x="4408" y="3171"/>
                    <a:pt x="3486" y="3441"/>
                    <a:pt x="2519" y="3711"/>
                  </a:cubicBezTo>
                  <a:cubicBezTo>
                    <a:pt x="2092" y="3801"/>
                    <a:pt x="1687" y="3913"/>
                    <a:pt x="1102" y="4093"/>
                  </a:cubicBezTo>
                  <a:cubicBezTo>
                    <a:pt x="855" y="4160"/>
                    <a:pt x="315" y="4273"/>
                    <a:pt x="0" y="4385"/>
                  </a:cubicBezTo>
                  <a:lnTo>
                    <a:pt x="248" y="5240"/>
                  </a:lnTo>
                  <a:cubicBezTo>
                    <a:pt x="360" y="5217"/>
                    <a:pt x="473" y="5195"/>
                    <a:pt x="585" y="5150"/>
                  </a:cubicBezTo>
                  <a:cubicBezTo>
                    <a:pt x="1349" y="4970"/>
                    <a:pt x="2114" y="4790"/>
                    <a:pt x="2744" y="4633"/>
                  </a:cubicBezTo>
                  <a:cubicBezTo>
                    <a:pt x="5150" y="3980"/>
                    <a:pt x="7578" y="3486"/>
                    <a:pt x="9939" y="2901"/>
                  </a:cubicBezTo>
                  <a:cubicBezTo>
                    <a:pt x="10141" y="2856"/>
                    <a:pt x="16775" y="1125"/>
                    <a:pt x="17000" y="1080"/>
                  </a:cubicBezTo>
                  <a:cubicBezTo>
                    <a:pt x="16932" y="720"/>
                    <a:pt x="16865" y="360"/>
                    <a:pt x="16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5"/>
            <p:cNvSpPr/>
            <p:nvPr/>
          </p:nvSpPr>
          <p:spPr>
            <a:xfrm>
              <a:off x="816550" y="2954175"/>
              <a:ext cx="419400" cy="129875"/>
            </a:xfrm>
            <a:custGeom>
              <a:avLst/>
              <a:gdLst/>
              <a:ahLst/>
              <a:cxnLst/>
              <a:rect l="l" t="t" r="r" b="b"/>
              <a:pathLst>
                <a:path w="16776" h="5195" extrusionOk="0">
                  <a:moveTo>
                    <a:pt x="16595" y="1"/>
                  </a:moveTo>
                  <a:cubicBezTo>
                    <a:pt x="16281" y="68"/>
                    <a:pt x="9602" y="1822"/>
                    <a:pt x="9288" y="1889"/>
                  </a:cubicBezTo>
                  <a:cubicBezTo>
                    <a:pt x="7781" y="2249"/>
                    <a:pt x="6432" y="2564"/>
                    <a:pt x="4948" y="2969"/>
                  </a:cubicBezTo>
                  <a:cubicBezTo>
                    <a:pt x="4026" y="3216"/>
                    <a:pt x="3104" y="3486"/>
                    <a:pt x="2115" y="3733"/>
                  </a:cubicBezTo>
                  <a:cubicBezTo>
                    <a:pt x="1710" y="3846"/>
                    <a:pt x="1305" y="3958"/>
                    <a:pt x="720" y="4138"/>
                  </a:cubicBezTo>
                  <a:cubicBezTo>
                    <a:pt x="541" y="4183"/>
                    <a:pt x="271" y="4250"/>
                    <a:pt x="1" y="4318"/>
                  </a:cubicBezTo>
                  <a:lnTo>
                    <a:pt x="248" y="5195"/>
                  </a:lnTo>
                  <a:cubicBezTo>
                    <a:pt x="990" y="5015"/>
                    <a:pt x="1732" y="4835"/>
                    <a:pt x="2339" y="4655"/>
                  </a:cubicBezTo>
                  <a:cubicBezTo>
                    <a:pt x="4745" y="4003"/>
                    <a:pt x="7196" y="3531"/>
                    <a:pt x="9557" y="2946"/>
                  </a:cubicBezTo>
                  <a:cubicBezTo>
                    <a:pt x="9805" y="2879"/>
                    <a:pt x="16506" y="1147"/>
                    <a:pt x="16775" y="1080"/>
                  </a:cubicBezTo>
                  <a:cubicBezTo>
                    <a:pt x="16708" y="720"/>
                    <a:pt x="16663" y="360"/>
                    <a:pt x="165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5"/>
            <p:cNvSpPr/>
            <p:nvPr/>
          </p:nvSpPr>
          <p:spPr>
            <a:xfrm>
              <a:off x="822175" y="3013200"/>
              <a:ext cx="428375" cy="131000"/>
            </a:xfrm>
            <a:custGeom>
              <a:avLst/>
              <a:gdLst/>
              <a:ahLst/>
              <a:cxnLst/>
              <a:rect l="l" t="t" r="r" b="b"/>
              <a:pathLst>
                <a:path w="17135" h="5240" extrusionOk="0">
                  <a:moveTo>
                    <a:pt x="16843" y="1"/>
                  </a:moveTo>
                  <a:cubicBezTo>
                    <a:pt x="16415" y="68"/>
                    <a:pt x="9602" y="1889"/>
                    <a:pt x="9153" y="1979"/>
                  </a:cubicBezTo>
                  <a:cubicBezTo>
                    <a:pt x="7646" y="2339"/>
                    <a:pt x="6319" y="2654"/>
                    <a:pt x="4813" y="3059"/>
                  </a:cubicBezTo>
                  <a:cubicBezTo>
                    <a:pt x="3891" y="3306"/>
                    <a:pt x="2969" y="3576"/>
                    <a:pt x="1980" y="3846"/>
                  </a:cubicBezTo>
                  <a:cubicBezTo>
                    <a:pt x="1575" y="3936"/>
                    <a:pt x="1170" y="4048"/>
                    <a:pt x="585" y="4228"/>
                  </a:cubicBezTo>
                  <a:cubicBezTo>
                    <a:pt x="451" y="4273"/>
                    <a:pt x="226" y="4318"/>
                    <a:pt x="1" y="4363"/>
                  </a:cubicBezTo>
                  <a:lnTo>
                    <a:pt x="248" y="5240"/>
                  </a:lnTo>
                  <a:cubicBezTo>
                    <a:pt x="945" y="5082"/>
                    <a:pt x="1642" y="4925"/>
                    <a:pt x="2227" y="4768"/>
                  </a:cubicBezTo>
                  <a:cubicBezTo>
                    <a:pt x="4610" y="4093"/>
                    <a:pt x="7061" y="3621"/>
                    <a:pt x="9422" y="3036"/>
                  </a:cubicBezTo>
                  <a:cubicBezTo>
                    <a:pt x="9872" y="2924"/>
                    <a:pt x="16910" y="1147"/>
                    <a:pt x="17135" y="990"/>
                  </a:cubicBezTo>
                  <a:cubicBezTo>
                    <a:pt x="17045" y="653"/>
                    <a:pt x="16933" y="338"/>
                    <a:pt x="168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5"/>
            <p:cNvSpPr/>
            <p:nvPr/>
          </p:nvSpPr>
          <p:spPr>
            <a:xfrm>
              <a:off x="837350" y="3066600"/>
              <a:ext cx="425575" cy="131000"/>
            </a:xfrm>
            <a:custGeom>
              <a:avLst/>
              <a:gdLst/>
              <a:ahLst/>
              <a:cxnLst/>
              <a:rect l="l" t="t" r="r" b="b"/>
              <a:pathLst>
                <a:path w="17023" h="5240" extrusionOk="0">
                  <a:moveTo>
                    <a:pt x="16798" y="1"/>
                  </a:moveTo>
                  <a:cubicBezTo>
                    <a:pt x="16550" y="46"/>
                    <a:pt x="9940" y="1800"/>
                    <a:pt x="9692" y="1845"/>
                  </a:cubicBezTo>
                  <a:cubicBezTo>
                    <a:pt x="8186" y="2204"/>
                    <a:pt x="6837" y="2519"/>
                    <a:pt x="5330" y="2924"/>
                  </a:cubicBezTo>
                  <a:cubicBezTo>
                    <a:pt x="4431" y="3171"/>
                    <a:pt x="3509" y="3441"/>
                    <a:pt x="2519" y="3688"/>
                  </a:cubicBezTo>
                  <a:cubicBezTo>
                    <a:pt x="2115" y="3801"/>
                    <a:pt x="1710" y="3913"/>
                    <a:pt x="1103" y="4093"/>
                  </a:cubicBezTo>
                  <a:cubicBezTo>
                    <a:pt x="855" y="4161"/>
                    <a:pt x="338" y="4273"/>
                    <a:pt x="1" y="4385"/>
                  </a:cubicBezTo>
                  <a:lnTo>
                    <a:pt x="248" y="5240"/>
                  </a:lnTo>
                  <a:cubicBezTo>
                    <a:pt x="361" y="5217"/>
                    <a:pt x="473" y="5172"/>
                    <a:pt x="608" y="5150"/>
                  </a:cubicBezTo>
                  <a:cubicBezTo>
                    <a:pt x="1350" y="4970"/>
                    <a:pt x="2115" y="4790"/>
                    <a:pt x="2744" y="4610"/>
                  </a:cubicBezTo>
                  <a:cubicBezTo>
                    <a:pt x="5150" y="3958"/>
                    <a:pt x="7579" y="3486"/>
                    <a:pt x="9962" y="2901"/>
                  </a:cubicBezTo>
                  <a:cubicBezTo>
                    <a:pt x="10165" y="2834"/>
                    <a:pt x="16775" y="1125"/>
                    <a:pt x="17023" y="1058"/>
                  </a:cubicBezTo>
                  <a:cubicBezTo>
                    <a:pt x="16955" y="698"/>
                    <a:pt x="16865" y="338"/>
                    <a:pt x="16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5"/>
            <p:cNvSpPr/>
            <p:nvPr/>
          </p:nvSpPr>
          <p:spPr>
            <a:xfrm>
              <a:off x="853100" y="3122825"/>
              <a:ext cx="419950" cy="129875"/>
            </a:xfrm>
            <a:custGeom>
              <a:avLst/>
              <a:gdLst/>
              <a:ahLst/>
              <a:cxnLst/>
              <a:rect l="l" t="t" r="r" b="b"/>
              <a:pathLst>
                <a:path w="16798" h="5195" extrusionOk="0">
                  <a:moveTo>
                    <a:pt x="16595" y="0"/>
                  </a:moveTo>
                  <a:cubicBezTo>
                    <a:pt x="16280" y="68"/>
                    <a:pt x="9602" y="1844"/>
                    <a:pt x="9310" y="1912"/>
                  </a:cubicBezTo>
                  <a:cubicBezTo>
                    <a:pt x="7803" y="2249"/>
                    <a:pt x="6454" y="2586"/>
                    <a:pt x="4947" y="2968"/>
                  </a:cubicBezTo>
                  <a:cubicBezTo>
                    <a:pt x="4025" y="3216"/>
                    <a:pt x="3126" y="3508"/>
                    <a:pt x="2137" y="3755"/>
                  </a:cubicBezTo>
                  <a:cubicBezTo>
                    <a:pt x="1732" y="3868"/>
                    <a:pt x="1327" y="3980"/>
                    <a:pt x="720" y="4138"/>
                  </a:cubicBezTo>
                  <a:cubicBezTo>
                    <a:pt x="563" y="4205"/>
                    <a:pt x="270" y="4250"/>
                    <a:pt x="1" y="4340"/>
                  </a:cubicBezTo>
                  <a:lnTo>
                    <a:pt x="248" y="5194"/>
                  </a:lnTo>
                  <a:cubicBezTo>
                    <a:pt x="990" y="5015"/>
                    <a:pt x="1732" y="4857"/>
                    <a:pt x="2362" y="4677"/>
                  </a:cubicBezTo>
                  <a:cubicBezTo>
                    <a:pt x="4768" y="4025"/>
                    <a:pt x="7196" y="3553"/>
                    <a:pt x="9557" y="2968"/>
                  </a:cubicBezTo>
                  <a:cubicBezTo>
                    <a:pt x="9827" y="2901"/>
                    <a:pt x="16528" y="1170"/>
                    <a:pt x="16797" y="1080"/>
                  </a:cubicBezTo>
                  <a:cubicBezTo>
                    <a:pt x="16730" y="720"/>
                    <a:pt x="16663" y="360"/>
                    <a:pt x="16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a:off x="844100" y="2503325"/>
              <a:ext cx="175975" cy="367125"/>
            </a:xfrm>
            <a:custGeom>
              <a:avLst/>
              <a:gdLst/>
              <a:ahLst/>
              <a:cxnLst/>
              <a:rect l="l" t="t" r="r" b="b"/>
              <a:pathLst>
                <a:path w="7039" h="14685" extrusionOk="0">
                  <a:moveTo>
                    <a:pt x="2901" y="1"/>
                  </a:moveTo>
                  <a:cubicBezTo>
                    <a:pt x="3239" y="2025"/>
                    <a:pt x="3666" y="4273"/>
                    <a:pt x="4206" y="6252"/>
                  </a:cubicBezTo>
                  <a:cubicBezTo>
                    <a:pt x="5015" y="6409"/>
                    <a:pt x="5780" y="5937"/>
                    <a:pt x="6207" y="5488"/>
                  </a:cubicBezTo>
                  <a:cubicBezTo>
                    <a:pt x="6319" y="5353"/>
                    <a:pt x="6477" y="5083"/>
                    <a:pt x="6724" y="5083"/>
                  </a:cubicBezTo>
                  <a:cubicBezTo>
                    <a:pt x="6791" y="5083"/>
                    <a:pt x="6926" y="5173"/>
                    <a:pt x="6971" y="5263"/>
                  </a:cubicBezTo>
                  <a:cubicBezTo>
                    <a:pt x="7039" y="5488"/>
                    <a:pt x="6836" y="5757"/>
                    <a:pt x="6724" y="5915"/>
                  </a:cubicBezTo>
                  <a:cubicBezTo>
                    <a:pt x="6589" y="6095"/>
                    <a:pt x="6432" y="6275"/>
                    <a:pt x="6252" y="6409"/>
                  </a:cubicBezTo>
                  <a:cubicBezTo>
                    <a:pt x="5757" y="6837"/>
                    <a:pt x="5150" y="7039"/>
                    <a:pt x="4453" y="7084"/>
                  </a:cubicBezTo>
                  <a:cubicBezTo>
                    <a:pt x="4768" y="8276"/>
                    <a:pt x="5015" y="9490"/>
                    <a:pt x="5307" y="10704"/>
                  </a:cubicBezTo>
                  <a:cubicBezTo>
                    <a:pt x="5622" y="11896"/>
                    <a:pt x="5959" y="13088"/>
                    <a:pt x="6139" y="14302"/>
                  </a:cubicBezTo>
                  <a:cubicBezTo>
                    <a:pt x="5667" y="14572"/>
                    <a:pt x="4948" y="14684"/>
                    <a:pt x="4430" y="14662"/>
                  </a:cubicBezTo>
                  <a:cubicBezTo>
                    <a:pt x="3936" y="12098"/>
                    <a:pt x="3868" y="9805"/>
                    <a:pt x="3351" y="7241"/>
                  </a:cubicBezTo>
                  <a:cubicBezTo>
                    <a:pt x="2946" y="8253"/>
                    <a:pt x="2362" y="9288"/>
                    <a:pt x="1485" y="10075"/>
                  </a:cubicBezTo>
                  <a:cubicBezTo>
                    <a:pt x="1350" y="10165"/>
                    <a:pt x="878" y="10479"/>
                    <a:pt x="653" y="10614"/>
                  </a:cubicBezTo>
                  <a:cubicBezTo>
                    <a:pt x="450" y="10727"/>
                    <a:pt x="158" y="10817"/>
                    <a:pt x="91" y="10614"/>
                  </a:cubicBezTo>
                  <a:cubicBezTo>
                    <a:pt x="1" y="10367"/>
                    <a:pt x="293" y="10210"/>
                    <a:pt x="450" y="10120"/>
                  </a:cubicBezTo>
                  <a:cubicBezTo>
                    <a:pt x="990" y="9737"/>
                    <a:pt x="1732" y="9063"/>
                    <a:pt x="2092" y="8591"/>
                  </a:cubicBezTo>
                  <a:cubicBezTo>
                    <a:pt x="2317" y="8298"/>
                    <a:pt x="2542" y="7961"/>
                    <a:pt x="2722" y="7556"/>
                  </a:cubicBezTo>
                  <a:cubicBezTo>
                    <a:pt x="2834" y="7286"/>
                    <a:pt x="2946" y="6972"/>
                    <a:pt x="3036" y="6657"/>
                  </a:cubicBezTo>
                  <a:cubicBezTo>
                    <a:pt x="3059" y="6544"/>
                    <a:pt x="3126" y="6432"/>
                    <a:pt x="3126" y="6342"/>
                  </a:cubicBezTo>
                  <a:cubicBezTo>
                    <a:pt x="3126" y="6252"/>
                    <a:pt x="3059" y="6117"/>
                    <a:pt x="3014" y="5982"/>
                  </a:cubicBezTo>
                  <a:cubicBezTo>
                    <a:pt x="2766" y="5128"/>
                    <a:pt x="2497" y="4183"/>
                    <a:pt x="2227" y="3374"/>
                  </a:cubicBezTo>
                  <a:cubicBezTo>
                    <a:pt x="1890" y="2384"/>
                    <a:pt x="1597" y="1485"/>
                    <a:pt x="1305" y="451"/>
                  </a:cubicBezTo>
                  <a:cubicBezTo>
                    <a:pt x="1777" y="248"/>
                    <a:pt x="2317" y="23"/>
                    <a:pt x="29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a:off x="849725" y="2504450"/>
              <a:ext cx="208575" cy="373850"/>
            </a:xfrm>
            <a:custGeom>
              <a:avLst/>
              <a:gdLst/>
              <a:ahLst/>
              <a:cxnLst/>
              <a:rect l="l" t="t" r="r" b="b"/>
              <a:pathLst>
                <a:path w="8343" h="14954" extrusionOk="0">
                  <a:moveTo>
                    <a:pt x="1462" y="23"/>
                  </a:moveTo>
                  <a:cubicBezTo>
                    <a:pt x="1462" y="1"/>
                    <a:pt x="1485" y="23"/>
                    <a:pt x="1485" y="23"/>
                  </a:cubicBezTo>
                  <a:cubicBezTo>
                    <a:pt x="2024" y="2452"/>
                    <a:pt x="2497" y="5038"/>
                    <a:pt x="3194" y="7219"/>
                  </a:cubicBezTo>
                  <a:cubicBezTo>
                    <a:pt x="4071" y="7511"/>
                    <a:pt x="5105" y="7601"/>
                    <a:pt x="6252" y="7466"/>
                  </a:cubicBezTo>
                  <a:cubicBezTo>
                    <a:pt x="6364" y="7376"/>
                    <a:pt x="6409" y="7219"/>
                    <a:pt x="6477" y="7106"/>
                  </a:cubicBezTo>
                  <a:cubicBezTo>
                    <a:pt x="6656" y="6814"/>
                    <a:pt x="6904" y="6567"/>
                    <a:pt x="7129" y="6274"/>
                  </a:cubicBezTo>
                  <a:cubicBezTo>
                    <a:pt x="7196" y="6185"/>
                    <a:pt x="7241" y="6050"/>
                    <a:pt x="7421" y="6072"/>
                  </a:cubicBezTo>
                  <a:cubicBezTo>
                    <a:pt x="7556" y="6185"/>
                    <a:pt x="7443" y="6342"/>
                    <a:pt x="7398" y="6454"/>
                  </a:cubicBezTo>
                  <a:cubicBezTo>
                    <a:pt x="7219" y="6792"/>
                    <a:pt x="6994" y="7151"/>
                    <a:pt x="6701" y="7399"/>
                  </a:cubicBezTo>
                  <a:cubicBezTo>
                    <a:pt x="7129" y="7354"/>
                    <a:pt x="7556" y="7241"/>
                    <a:pt x="8006" y="7129"/>
                  </a:cubicBezTo>
                  <a:cubicBezTo>
                    <a:pt x="8140" y="7106"/>
                    <a:pt x="8275" y="7084"/>
                    <a:pt x="8320" y="7219"/>
                  </a:cubicBezTo>
                  <a:cubicBezTo>
                    <a:pt x="8343" y="7354"/>
                    <a:pt x="8185" y="7421"/>
                    <a:pt x="8051" y="7466"/>
                  </a:cubicBezTo>
                  <a:cubicBezTo>
                    <a:pt x="7623" y="7646"/>
                    <a:pt x="7219" y="7826"/>
                    <a:pt x="6724" y="7916"/>
                  </a:cubicBezTo>
                  <a:cubicBezTo>
                    <a:pt x="6746" y="8028"/>
                    <a:pt x="6881" y="8096"/>
                    <a:pt x="6971" y="8163"/>
                  </a:cubicBezTo>
                  <a:cubicBezTo>
                    <a:pt x="7196" y="8343"/>
                    <a:pt x="7353" y="8456"/>
                    <a:pt x="7601" y="8635"/>
                  </a:cubicBezTo>
                  <a:cubicBezTo>
                    <a:pt x="7691" y="8680"/>
                    <a:pt x="7871" y="8793"/>
                    <a:pt x="7826" y="8905"/>
                  </a:cubicBezTo>
                  <a:cubicBezTo>
                    <a:pt x="7736" y="9040"/>
                    <a:pt x="7556" y="8950"/>
                    <a:pt x="7443" y="8883"/>
                  </a:cubicBezTo>
                  <a:cubicBezTo>
                    <a:pt x="6971" y="8680"/>
                    <a:pt x="6499" y="8411"/>
                    <a:pt x="6207" y="7983"/>
                  </a:cubicBezTo>
                  <a:cubicBezTo>
                    <a:pt x="5127" y="8141"/>
                    <a:pt x="4183" y="8073"/>
                    <a:pt x="3396" y="7826"/>
                  </a:cubicBezTo>
                  <a:cubicBezTo>
                    <a:pt x="3981" y="10097"/>
                    <a:pt x="4588" y="12368"/>
                    <a:pt x="5262" y="14527"/>
                  </a:cubicBezTo>
                  <a:cubicBezTo>
                    <a:pt x="4835" y="14729"/>
                    <a:pt x="4228" y="14909"/>
                    <a:pt x="3733" y="14954"/>
                  </a:cubicBezTo>
                  <a:cubicBezTo>
                    <a:pt x="3463" y="13380"/>
                    <a:pt x="3373" y="11918"/>
                    <a:pt x="3014" y="10277"/>
                  </a:cubicBezTo>
                  <a:cubicBezTo>
                    <a:pt x="2654" y="10794"/>
                    <a:pt x="2182" y="11401"/>
                    <a:pt x="1777" y="11761"/>
                  </a:cubicBezTo>
                  <a:cubicBezTo>
                    <a:pt x="1687" y="11851"/>
                    <a:pt x="1552" y="11986"/>
                    <a:pt x="1372" y="12076"/>
                  </a:cubicBezTo>
                  <a:cubicBezTo>
                    <a:pt x="1215" y="12166"/>
                    <a:pt x="967" y="12256"/>
                    <a:pt x="900" y="12076"/>
                  </a:cubicBezTo>
                  <a:cubicBezTo>
                    <a:pt x="855" y="11896"/>
                    <a:pt x="1057" y="11671"/>
                    <a:pt x="1192" y="11536"/>
                  </a:cubicBezTo>
                  <a:cubicBezTo>
                    <a:pt x="1912" y="10839"/>
                    <a:pt x="2474" y="10142"/>
                    <a:pt x="2699" y="9625"/>
                  </a:cubicBezTo>
                  <a:cubicBezTo>
                    <a:pt x="2744" y="9535"/>
                    <a:pt x="2811" y="9422"/>
                    <a:pt x="2811" y="9355"/>
                  </a:cubicBezTo>
                  <a:cubicBezTo>
                    <a:pt x="2811" y="9265"/>
                    <a:pt x="2766" y="9153"/>
                    <a:pt x="2721" y="9040"/>
                  </a:cubicBezTo>
                  <a:cubicBezTo>
                    <a:pt x="2541" y="8411"/>
                    <a:pt x="2339" y="7669"/>
                    <a:pt x="2182" y="7039"/>
                  </a:cubicBezTo>
                  <a:cubicBezTo>
                    <a:pt x="1575" y="4790"/>
                    <a:pt x="743" y="2564"/>
                    <a:pt x="1" y="586"/>
                  </a:cubicBezTo>
                  <a:cubicBezTo>
                    <a:pt x="180" y="451"/>
                    <a:pt x="428" y="383"/>
                    <a:pt x="675" y="293"/>
                  </a:cubicBezTo>
                  <a:cubicBezTo>
                    <a:pt x="923" y="203"/>
                    <a:pt x="1215" y="91"/>
                    <a:pt x="1462" y="2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a:off x="719875" y="2575300"/>
              <a:ext cx="210825" cy="302450"/>
            </a:xfrm>
            <a:custGeom>
              <a:avLst/>
              <a:gdLst/>
              <a:ahLst/>
              <a:cxnLst/>
              <a:rect l="l" t="t" r="r" b="b"/>
              <a:pathLst>
                <a:path w="8433" h="12098" extrusionOk="0">
                  <a:moveTo>
                    <a:pt x="5487" y="5374"/>
                  </a:moveTo>
                  <a:cubicBezTo>
                    <a:pt x="6004" y="6116"/>
                    <a:pt x="5824" y="7083"/>
                    <a:pt x="5397" y="7555"/>
                  </a:cubicBezTo>
                  <a:cubicBezTo>
                    <a:pt x="6027" y="7510"/>
                    <a:pt x="6859" y="8028"/>
                    <a:pt x="6634" y="8815"/>
                  </a:cubicBezTo>
                  <a:cubicBezTo>
                    <a:pt x="7038" y="8702"/>
                    <a:pt x="7308" y="8725"/>
                    <a:pt x="7601" y="8860"/>
                  </a:cubicBezTo>
                  <a:cubicBezTo>
                    <a:pt x="7960" y="9017"/>
                    <a:pt x="8343" y="9354"/>
                    <a:pt x="8365" y="9961"/>
                  </a:cubicBezTo>
                  <a:cubicBezTo>
                    <a:pt x="8433" y="11086"/>
                    <a:pt x="7263" y="12030"/>
                    <a:pt x="5869" y="12097"/>
                  </a:cubicBezTo>
                  <a:cubicBezTo>
                    <a:pt x="5464" y="12097"/>
                    <a:pt x="5060" y="12053"/>
                    <a:pt x="4722" y="11963"/>
                  </a:cubicBezTo>
                  <a:cubicBezTo>
                    <a:pt x="3373" y="11558"/>
                    <a:pt x="2204" y="10501"/>
                    <a:pt x="1372" y="9084"/>
                  </a:cubicBezTo>
                  <a:cubicBezTo>
                    <a:pt x="450" y="7533"/>
                    <a:pt x="0" y="5442"/>
                    <a:pt x="203" y="3958"/>
                  </a:cubicBezTo>
                  <a:cubicBezTo>
                    <a:pt x="293" y="3216"/>
                    <a:pt x="495" y="2496"/>
                    <a:pt x="855" y="1889"/>
                  </a:cubicBezTo>
                  <a:cubicBezTo>
                    <a:pt x="1237" y="1282"/>
                    <a:pt x="1754" y="742"/>
                    <a:pt x="2586" y="382"/>
                  </a:cubicBezTo>
                  <a:cubicBezTo>
                    <a:pt x="3463" y="0"/>
                    <a:pt x="4453" y="180"/>
                    <a:pt x="5037" y="495"/>
                  </a:cubicBezTo>
                  <a:cubicBezTo>
                    <a:pt x="5712" y="855"/>
                    <a:pt x="6274" y="1439"/>
                    <a:pt x="6521" y="2406"/>
                  </a:cubicBezTo>
                  <a:cubicBezTo>
                    <a:pt x="6679" y="3058"/>
                    <a:pt x="6589" y="3620"/>
                    <a:pt x="6409" y="4115"/>
                  </a:cubicBezTo>
                  <a:cubicBezTo>
                    <a:pt x="6229" y="4587"/>
                    <a:pt x="5914" y="5014"/>
                    <a:pt x="5487" y="53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a:off x="808700" y="2579225"/>
              <a:ext cx="122000" cy="298525"/>
            </a:xfrm>
            <a:custGeom>
              <a:avLst/>
              <a:gdLst/>
              <a:ahLst/>
              <a:cxnLst/>
              <a:rect l="l" t="t" r="r" b="b"/>
              <a:pathLst>
                <a:path w="4880" h="11941" extrusionOk="0">
                  <a:moveTo>
                    <a:pt x="0" y="1"/>
                  </a:moveTo>
                  <a:cubicBezTo>
                    <a:pt x="360" y="113"/>
                    <a:pt x="675" y="293"/>
                    <a:pt x="967" y="540"/>
                  </a:cubicBezTo>
                  <a:cubicBezTo>
                    <a:pt x="1394" y="922"/>
                    <a:pt x="1799" y="1530"/>
                    <a:pt x="1911" y="2339"/>
                  </a:cubicBezTo>
                  <a:cubicBezTo>
                    <a:pt x="2069" y="3418"/>
                    <a:pt x="1552" y="4093"/>
                    <a:pt x="855" y="4723"/>
                  </a:cubicBezTo>
                  <a:cubicBezTo>
                    <a:pt x="675" y="4880"/>
                    <a:pt x="247" y="5150"/>
                    <a:pt x="315" y="5420"/>
                  </a:cubicBezTo>
                  <a:cubicBezTo>
                    <a:pt x="337" y="5532"/>
                    <a:pt x="450" y="5600"/>
                    <a:pt x="540" y="5667"/>
                  </a:cubicBezTo>
                  <a:cubicBezTo>
                    <a:pt x="765" y="5824"/>
                    <a:pt x="967" y="6027"/>
                    <a:pt x="1079" y="6364"/>
                  </a:cubicBezTo>
                  <a:cubicBezTo>
                    <a:pt x="1237" y="6904"/>
                    <a:pt x="1034" y="7308"/>
                    <a:pt x="832" y="7646"/>
                  </a:cubicBezTo>
                  <a:cubicBezTo>
                    <a:pt x="720" y="7781"/>
                    <a:pt x="562" y="7961"/>
                    <a:pt x="630" y="8163"/>
                  </a:cubicBezTo>
                  <a:cubicBezTo>
                    <a:pt x="697" y="8275"/>
                    <a:pt x="877" y="8298"/>
                    <a:pt x="1034" y="8298"/>
                  </a:cubicBezTo>
                  <a:cubicBezTo>
                    <a:pt x="1065" y="8296"/>
                    <a:pt x="1095" y="8296"/>
                    <a:pt x="1124" y="8296"/>
                  </a:cubicBezTo>
                  <a:cubicBezTo>
                    <a:pt x="1576" y="8296"/>
                    <a:pt x="1927" y="8460"/>
                    <a:pt x="2159" y="8882"/>
                  </a:cubicBezTo>
                  <a:cubicBezTo>
                    <a:pt x="2271" y="9085"/>
                    <a:pt x="2271" y="9557"/>
                    <a:pt x="2496" y="9624"/>
                  </a:cubicBezTo>
                  <a:cubicBezTo>
                    <a:pt x="2516" y="9629"/>
                    <a:pt x="2534" y="9632"/>
                    <a:pt x="2552" y="9632"/>
                  </a:cubicBezTo>
                  <a:cubicBezTo>
                    <a:pt x="2697" y="9632"/>
                    <a:pt x="2788" y="9485"/>
                    <a:pt x="2968" y="9445"/>
                  </a:cubicBezTo>
                  <a:cubicBezTo>
                    <a:pt x="2990" y="9442"/>
                    <a:pt x="3012" y="9441"/>
                    <a:pt x="3034" y="9441"/>
                  </a:cubicBezTo>
                  <a:cubicBezTo>
                    <a:pt x="3218" y="9441"/>
                    <a:pt x="3412" y="9519"/>
                    <a:pt x="3553" y="9579"/>
                  </a:cubicBezTo>
                  <a:cubicBezTo>
                    <a:pt x="3665" y="9647"/>
                    <a:pt x="3868" y="9804"/>
                    <a:pt x="3935" y="10052"/>
                  </a:cubicBezTo>
                  <a:cubicBezTo>
                    <a:pt x="4025" y="10389"/>
                    <a:pt x="3755" y="10704"/>
                    <a:pt x="3575" y="10884"/>
                  </a:cubicBezTo>
                  <a:cubicBezTo>
                    <a:pt x="3351" y="11086"/>
                    <a:pt x="3013" y="11311"/>
                    <a:pt x="2608" y="11423"/>
                  </a:cubicBezTo>
                  <a:cubicBezTo>
                    <a:pt x="2290" y="11517"/>
                    <a:pt x="1940" y="11564"/>
                    <a:pt x="1637" y="11564"/>
                  </a:cubicBezTo>
                  <a:cubicBezTo>
                    <a:pt x="1577" y="11564"/>
                    <a:pt x="1518" y="11562"/>
                    <a:pt x="1462" y="11558"/>
                  </a:cubicBezTo>
                  <a:cubicBezTo>
                    <a:pt x="1102" y="11558"/>
                    <a:pt x="810" y="11536"/>
                    <a:pt x="427" y="11491"/>
                  </a:cubicBezTo>
                  <a:lnTo>
                    <a:pt x="405" y="11491"/>
                  </a:lnTo>
                  <a:cubicBezTo>
                    <a:pt x="652" y="11626"/>
                    <a:pt x="900" y="11716"/>
                    <a:pt x="1169" y="11806"/>
                  </a:cubicBezTo>
                  <a:cubicBezTo>
                    <a:pt x="1507" y="11896"/>
                    <a:pt x="1911" y="11940"/>
                    <a:pt x="2316" y="11940"/>
                  </a:cubicBezTo>
                  <a:cubicBezTo>
                    <a:pt x="3710" y="11873"/>
                    <a:pt x="4880" y="10929"/>
                    <a:pt x="4812" y="9804"/>
                  </a:cubicBezTo>
                  <a:cubicBezTo>
                    <a:pt x="4790" y="9197"/>
                    <a:pt x="4407" y="8860"/>
                    <a:pt x="4048" y="8703"/>
                  </a:cubicBezTo>
                  <a:cubicBezTo>
                    <a:pt x="3882" y="8626"/>
                    <a:pt x="3723" y="8586"/>
                    <a:pt x="3543" y="8586"/>
                  </a:cubicBezTo>
                  <a:cubicBezTo>
                    <a:pt x="3405" y="8586"/>
                    <a:pt x="3256" y="8609"/>
                    <a:pt x="3081" y="8658"/>
                  </a:cubicBezTo>
                  <a:cubicBezTo>
                    <a:pt x="3296" y="7902"/>
                    <a:pt x="2539" y="7396"/>
                    <a:pt x="1921" y="7396"/>
                  </a:cubicBezTo>
                  <a:cubicBezTo>
                    <a:pt x="1895" y="7396"/>
                    <a:pt x="1869" y="7397"/>
                    <a:pt x="1844" y="7398"/>
                  </a:cubicBezTo>
                  <a:cubicBezTo>
                    <a:pt x="2271" y="6926"/>
                    <a:pt x="2451" y="5959"/>
                    <a:pt x="1934" y="5217"/>
                  </a:cubicBezTo>
                  <a:cubicBezTo>
                    <a:pt x="2361" y="4857"/>
                    <a:pt x="2676" y="4430"/>
                    <a:pt x="2856" y="3958"/>
                  </a:cubicBezTo>
                  <a:cubicBezTo>
                    <a:pt x="3036" y="3463"/>
                    <a:pt x="3126" y="2901"/>
                    <a:pt x="2968" y="2249"/>
                  </a:cubicBezTo>
                  <a:cubicBezTo>
                    <a:pt x="2721" y="1282"/>
                    <a:pt x="2159" y="698"/>
                    <a:pt x="1484" y="338"/>
                  </a:cubicBezTo>
                  <a:cubicBezTo>
                    <a:pt x="1102" y="135"/>
                    <a:pt x="562"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a:off x="769350" y="2691100"/>
              <a:ext cx="85450" cy="31500"/>
            </a:xfrm>
            <a:custGeom>
              <a:avLst/>
              <a:gdLst/>
              <a:ahLst/>
              <a:cxnLst/>
              <a:rect l="l" t="t" r="r" b="b"/>
              <a:pathLst>
                <a:path w="3418" h="1260" extrusionOk="0">
                  <a:moveTo>
                    <a:pt x="495" y="113"/>
                  </a:moveTo>
                  <a:cubicBezTo>
                    <a:pt x="675" y="0"/>
                    <a:pt x="810" y="203"/>
                    <a:pt x="945" y="293"/>
                  </a:cubicBezTo>
                  <a:cubicBezTo>
                    <a:pt x="1327" y="540"/>
                    <a:pt x="1844" y="675"/>
                    <a:pt x="2384" y="765"/>
                  </a:cubicBezTo>
                  <a:cubicBezTo>
                    <a:pt x="2564" y="787"/>
                    <a:pt x="2743" y="832"/>
                    <a:pt x="2901" y="832"/>
                  </a:cubicBezTo>
                  <a:cubicBezTo>
                    <a:pt x="3036" y="832"/>
                    <a:pt x="3373" y="742"/>
                    <a:pt x="3395" y="877"/>
                  </a:cubicBezTo>
                  <a:cubicBezTo>
                    <a:pt x="3418" y="1035"/>
                    <a:pt x="3081" y="1057"/>
                    <a:pt x="3013" y="1057"/>
                  </a:cubicBezTo>
                  <a:cubicBezTo>
                    <a:pt x="2901" y="1080"/>
                    <a:pt x="2721" y="1035"/>
                    <a:pt x="2608" y="1012"/>
                  </a:cubicBezTo>
                  <a:cubicBezTo>
                    <a:pt x="2316" y="990"/>
                    <a:pt x="2069" y="1035"/>
                    <a:pt x="1754" y="1057"/>
                  </a:cubicBezTo>
                  <a:cubicBezTo>
                    <a:pt x="1349" y="1080"/>
                    <a:pt x="900" y="1169"/>
                    <a:pt x="427" y="1214"/>
                  </a:cubicBezTo>
                  <a:cubicBezTo>
                    <a:pt x="315" y="1214"/>
                    <a:pt x="68" y="1259"/>
                    <a:pt x="45" y="1147"/>
                  </a:cubicBezTo>
                  <a:cubicBezTo>
                    <a:pt x="0" y="967"/>
                    <a:pt x="675" y="922"/>
                    <a:pt x="787" y="900"/>
                  </a:cubicBezTo>
                  <a:cubicBezTo>
                    <a:pt x="1124" y="832"/>
                    <a:pt x="1327" y="810"/>
                    <a:pt x="1619" y="810"/>
                  </a:cubicBezTo>
                  <a:cubicBezTo>
                    <a:pt x="1642" y="810"/>
                    <a:pt x="1642" y="810"/>
                    <a:pt x="1664" y="810"/>
                  </a:cubicBezTo>
                  <a:cubicBezTo>
                    <a:pt x="1327" y="720"/>
                    <a:pt x="1012" y="540"/>
                    <a:pt x="697" y="360"/>
                  </a:cubicBezTo>
                  <a:cubicBezTo>
                    <a:pt x="607" y="315"/>
                    <a:pt x="472" y="248"/>
                    <a:pt x="495" y="11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793525" y="2766975"/>
              <a:ext cx="58475" cy="38250"/>
            </a:xfrm>
            <a:custGeom>
              <a:avLst/>
              <a:gdLst/>
              <a:ahLst/>
              <a:cxnLst/>
              <a:rect l="l" t="t" r="r" b="b"/>
              <a:pathLst>
                <a:path w="2339" h="1530" extrusionOk="0">
                  <a:moveTo>
                    <a:pt x="2339" y="46"/>
                  </a:moveTo>
                  <a:cubicBezTo>
                    <a:pt x="2226" y="226"/>
                    <a:pt x="2001" y="316"/>
                    <a:pt x="1799" y="428"/>
                  </a:cubicBezTo>
                  <a:cubicBezTo>
                    <a:pt x="1304" y="743"/>
                    <a:pt x="787" y="1035"/>
                    <a:pt x="337" y="1372"/>
                  </a:cubicBezTo>
                  <a:cubicBezTo>
                    <a:pt x="247" y="1417"/>
                    <a:pt x="135" y="1530"/>
                    <a:pt x="45" y="1417"/>
                  </a:cubicBezTo>
                  <a:cubicBezTo>
                    <a:pt x="0" y="1305"/>
                    <a:pt x="112" y="1260"/>
                    <a:pt x="180" y="1193"/>
                  </a:cubicBezTo>
                  <a:cubicBezTo>
                    <a:pt x="495" y="900"/>
                    <a:pt x="944" y="608"/>
                    <a:pt x="1417" y="361"/>
                  </a:cubicBezTo>
                  <a:cubicBezTo>
                    <a:pt x="1641" y="271"/>
                    <a:pt x="1866" y="158"/>
                    <a:pt x="2069" y="68"/>
                  </a:cubicBezTo>
                  <a:cubicBezTo>
                    <a:pt x="2159" y="46"/>
                    <a:pt x="2271" y="1"/>
                    <a:pt x="2339" y="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834550" y="2799025"/>
              <a:ext cx="55125" cy="51175"/>
            </a:xfrm>
            <a:custGeom>
              <a:avLst/>
              <a:gdLst/>
              <a:ahLst/>
              <a:cxnLst/>
              <a:rect l="l" t="t" r="r" b="b"/>
              <a:pathLst>
                <a:path w="2205" h="2047" extrusionOk="0">
                  <a:moveTo>
                    <a:pt x="2204" y="45"/>
                  </a:moveTo>
                  <a:cubicBezTo>
                    <a:pt x="2204" y="248"/>
                    <a:pt x="2024" y="383"/>
                    <a:pt x="1889" y="518"/>
                  </a:cubicBezTo>
                  <a:cubicBezTo>
                    <a:pt x="1574" y="855"/>
                    <a:pt x="1350" y="1282"/>
                    <a:pt x="1080" y="1709"/>
                  </a:cubicBezTo>
                  <a:cubicBezTo>
                    <a:pt x="1012" y="1799"/>
                    <a:pt x="832" y="2047"/>
                    <a:pt x="743" y="1844"/>
                  </a:cubicBezTo>
                  <a:cubicBezTo>
                    <a:pt x="675" y="1754"/>
                    <a:pt x="832" y="1485"/>
                    <a:pt x="877" y="1395"/>
                  </a:cubicBezTo>
                  <a:cubicBezTo>
                    <a:pt x="945" y="1237"/>
                    <a:pt x="1035" y="1125"/>
                    <a:pt x="1102" y="990"/>
                  </a:cubicBezTo>
                  <a:cubicBezTo>
                    <a:pt x="877" y="1080"/>
                    <a:pt x="518" y="1260"/>
                    <a:pt x="248" y="1282"/>
                  </a:cubicBezTo>
                  <a:cubicBezTo>
                    <a:pt x="158" y="1305"/>
                    <a:pt x="68" y="1305"/>
                    <a:pt x="45" y="1237"/>
                  </a:cubicBezTo>
                  <a:cubicBezTo>
                    <a:pt x="0" y="1080"/>
                    <a:pt x="383" y="1057"/>
                    <a:pt x="563" y="990"/>
                  </a:cubicBezTo>
                  <a:cubicBezTo>
                    <a:pt x="877" y="855"/>
                    <a:pt x="1282" y="653"/>
                    <a:pt x="1530" y="473"/>
                  </a:cubicBezTo>
                  <a:cubicBezTo>
                    <a:pt x="1597" y="405"/>
                    <a:pt x="1687" y="315"/>
                    <a:pt x="1777" y="248"/>
                  </a:cubicBezTo>
                  <a:cubicBezTo>
                    <a:pt x="1867" y="158"/>
                    <a:pt x="1957" y="113"/>
                    <a:pt x="2024" y="45"/>
                  </a:cubicBezTo>
                  <a:cubicBezTo>
                    <a:pt x="2069" y="0"/>
                    <a:pt x="2137" y="0"/>
                    <a:pt x="2204" y="4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953725" y="2510650"/>
              <a:ext cx="201825" cy="313125"/>
            </a:xfrm>
            <a:custGeom>
              <a:avLst/>
              <a:gdLst/>
              <a:ahLst/>
              <a:cxnLst/>
              <a:rect l="l" t="t" r="r" b="b"/>
              <a:pathLst>
                <a:path w="8073" h="12525" extrusionOk="0">
                  <a:moveTo>
                    <a:pt x="2609" y="5869"/>
                  </a:moveTo>
                  <a:cubicBezTo>
                    <a:pt x="2541" y="6746"/>
                    <a:pt x="3148" y="7511"/>
                    <a:pt x="3756" y="7713"/>
                  </a:cubicBezTo>
                  <a:cubicBezTo>
                    <a:pt x="3193" y="7983"/>
                    <a:pt x="2721" y="8837"/>
                    <a:pt x="3306" y="9422"/>
                  </a:cubicBezTo>
                  <a:cubicBezTo>
                    <a:pt x="2901" y="9512"/>
                    <a:pt x="2676" y="9669"/>
                    <a:pt x="2496" y="9917"/>
                  </a:cubicBezTo>
                  <a:cubicBezTo>
                    <a:pt x="2249" y="10254"/>
                    <a:pt x="2092" y="10726"/>
                    <a:pt x="2339" y="11266"/>
                  </a:cubicBezTo>
                  <a:cubicBezTo>
                    <a:pt x="2834" y="12278"/>
                    <a:pt x="4340" y="12525"/>
                    <a:pt x="5577" y="11895"/>
                  </a:cubicBezTo>
                  <a:cubicBezTo>
                    <a:pt x="5937" y="11715"/>
                    <a:pt x="6252" y="11468"/>
                    <a:pt x="6499" y="11221"/>
                  </a:cubicBezTo>
                  <a:cubicBezTo>
                    <a:pt x="7488" y="10209"/>
                    <a:pt x="7983" y="8725"/>
                    <a:pt x="8028" y="7083"/>
                  </a:cubicBezTo>
                  <a:cubicBezTo>
                    <a:pt x="8073" y="5262"/>
                    <a:pt x="7443" y="3216"/>
                    <a:pt x="6544" y="2024"/>
                  </a:cubicBezTo>
                  <a:cubicBezTo>
                    <a:pt x="6072" y="1417"/>
                    <a:pt x="5554" y="900"/>
                    <a:pt x="4947" y="540"/>
                  </a:cubicBezTo>
                  <a:cubicBezTo>
                    <a:pt x="4318" y="203"/>
                    <a:pt x="3621" y="0"/>
                    <a:pt x="2699" y="68"/>
                  </a:cubicBezTo>
                  <a:cubicBezTo>
                    <a:pt x="1732" y="180"/>
                    <a:pt x="967" y="832"/>
                    <a:pt x="608" y="1394"/>
                  </a:cubicBezTo>
                  <a:cubicBezTo>
                    <a:pt x="203" y="2024"/>
                    <a:pt x="0" y="2811"/>
                    <a:pt x="270" y="3778"/>
                  </a:cubicBezTo>
                  <a:cubicBezTo>
                    <a:pt x="428" y="4430"/>
                    <a:pt x="787" y="4857"/>
                    <a:pt x="1192" y="5195"/>
                  </a:cubicBezTo>
                  <a:cubicBezTo>
                    <a:pt x="1574" y="5532"/>
                    <a:pt x="2069" y="5734"/>
                    <a:pt x="2609" y="58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a:off x="953725" y="2519650"/>
              <a:ext cx="175425" cy="297000"/>
            </a:xfrm>
            <a:custGeom>
              <a:avLst/>
              <a:gdLst/>
              <a:ahLst/>
              <a:cxnLst/>
              <a:rect l="l" t="t" r="r" b="b"/>
              <a:pathLst>
                <a:path w="7017" h="11880" extrusionOk="0">
                  <a:moveTo>
                    <a:pt x="1754" y="0"/>
                  </a:moveTo>
                  <a:cubicBezTo>
                    <a:pt x="1237" y="270"/>
                    <a:pt x="855" y="675"/>
                    <a:pt x="608" y="1012"/>
                  </a:cubicBezTo>
                  <a:cubicBezTo>
                    <a:pt x="203" y="1664"/>
                    <a:pt x="0" y="2451"/>
                    <a:pt x="270" y="3418"/>
                  </a:cubicBezTo>
                  <a:cubicBezTo>
                    <a:pt x="428" y="4048"/>
                    <a:pt x="787" y="4497"/>
                    <a:pt x="1192" y="4835"/>
                  </a:cubicBezTo>
                  <a:cubicBezTo>
                    <a:pt x="1574" y="5172"/>
                    <a:pt x="2069" y="5374"/>
                    <a:pt x="2609" y="5509"/>
                  </a:cubicBezTo>
                  <a:cubicBezTo>
                    <a:pt x="2541" y="6386"/>
                    <a:pt x="3148" y="7151"/>
                    <a:pt x="3756" y="7353"/>
                  </a:cubicBezTo>
                  <a:cubicBezTo>
                    <a:pt x="3193" y="7623"/>
                    <a:pt x="2721" y="8477"/>
                    <a:pt x="3306" y="9062"/>
                  </a:cubicBezTo>
                  <a:cubicBezTo>
                    <a:pt x="2901" y="9152"/>
                    <a:pt x="2676" y="9309"/>
                    <a:pt x="2496" y="9557"/>
                  </a:cubicBezTo>
                  <a:cubicBezTo>
                    <a:pt x="2249" y="9894"/>
                    <a:pt x="2092" y="10366"/>
                    <a:pt x="2339" y="10906"/>
                  </a:cubicBezTo>
                  <a:cubicBezTo>
                    <a:pt x="2652" y="11546"/>
                    <a:pt x="3369" y="11880"/>
                    <a:pt x="4167" y="11880"/>
                  </a:cubicBezTo>
                  <a:cubicBezTo>
                    <a:pt x="4631" y="11880"/>
                    <a:pt x="5122" y="11767"/>
                    <a:pt x="5577" y="11535"/>
                  </a:cubicBezTo>
                  <a:cubicBezTo>
                    <a:pt x="5937" y="11355"/>
                    <a:pt x="6252" y="11108"/>
                    <a:pt x="6499" y="10861"/>
                  </a:cubicBezTo>
                  <a:cubicBezTo>
                    <a:pt x="6701" y="10658"/>
                    <a:pt x="6859" y="10456"/>
                    <a:pt x="7016" y="10231"/>
                  </a:cubicBezTo>
                  <a:lnTo>
                    <a:pt x="7016" y="10231"/>
                  </a:lnTo>
                  <a:cubicBezTo>
                    <a:pt x="6701" y="10456"/>
                    <a:pt x="6431" y="10613"/>
                    <a:pt x="6139" y="10793"/>
                  </a:cubicBezTo>
                  <a:cubicBezTo>
                    <a:pt x="5847" y="10973"/>
                    <a:pt x="5465" y="11153"/>
                    <a:pt x="5082" y="11243"/>
                  </a:cubicBezTo>
                  <a:cubicBezTo>
                    <a:pt x="4884" y="11274"/>
                    <a:pt x="4691" y="11291"/>
                    <a:pt x="4511" y="11291"/>
                  </a:cubicBezTo>
                  <a:cubicBezTo>
                    <a:pt x="4304" y="11291"/>
                    <a:pt x="4115" y="11269"/>
                    <a:pt x="3958" y="11220"/>
                  </a:cubicBezTo>
                  <a:cubicBezTo>
                    <a:pt x="3711" y="11175"/>
                    <a:pt x="3328" y="11041"/>
                    <a:pt x="3238" y="10681"/>
                  </a:cubicBezTo>
                  <a:cubicBezTo>
                    <a:pt x="3171" y="10456"/>
                    <a:pt x="3283" y="10209"/>
                    <a:pt x="3351" y="10096"/>
                  </a:cubicBezTo>
                  <a:cubicBezTo>
                    <a:pt x="3441" y="9961"/>
                    <a:pt x="3598" y="9759"/>
                    <a:pt x="3778" y="9691"/>
                  </a:cubicBezTo>
                  <a:cubicBezTo>
                    <a:pt x="3825" y="9676"/>
                    <a:pt x="3870" y="9671"/>
                    <a:pt x="3913" y="9671"/>
                  </a:cubicBezTo>
                  <a:cubicBezTo>
                    <a:pt x="3978" y="9671"/>
                    <a:pt x="4038" y="9682"/>
                    <a:pt x="4096" y="9682"/>
                  </a:cubicBezTo>
                  <a:cubicBezTo>
                    <a:pt x="4165" y="9682"/>
                    <a:pt x="4230" y="9667"/>
                    <a:pt x="4295" y="9601"/>
                  </a:cubicBezTo>
                  <a:cubicBezTo>
                    <a:pt x="4453" y="9444"/>
                    <a:pt x="4205" y="9039"/>
                    <a:pt x="4205" y="8792"/>
                  </a:cubicBezTo>
                  <a:cubicBezTo>
                    <a:pt x="4205" y="8297"/>
                    <a:pt x="4475" y="7960"/>
                    <a:pt x="4902" y="7735"/>
                  </a:cubicBezTo>
                  <a:cubicBezTo>
                    <a:pt x="5037" y="7668"/>
                    <a:pt x="5195" y="7555"/>
                    <a:pt x="5172" y="7420"/>
                  </a:cubicBezTo>
                  <a:cubicBezTo>
                    <a:pt x="5172" y="7218"/>
                    <a:pt x="4925" y="7151"/>
                    <a:pt x="4767" y="7061"/>
                  </a:cubicBezTo>
                  <a:cubicBezTo>
                    <a:pt x="4408" y="6881"/>
                    <a:pt x="4048" y="6611"/>
                    <a:pt x="3935" y="6071"/>
                  </a:cubicBezTo>
                  <a:cubicBezTo>
                    <a:pt x="3846" y="5711"/>
                    <a:pt x="3935" y="5442"/>
                    <a:pt x="4048" y="5194"/>
                  </a:cubicBezTo>
                  <a:cubicBezTo>
                    <a:pt x="4093" y="5104"/>
                    <a:pt x="4160" y="4992"/>
                    <a:pt x="4115" y="4857"/>
                  </a:cubicBezTo>
                  <a:cubicBezTo>
                    <a:pt x="4048" y="4610"/>
                    <a:pt x="3553" y="4587"/>
                    <a:pt x="3306" y="4520"/>
                  </a:cubicBezTo>
                  <a:cubicBezTo>
                    <a:pt x="2384" y="4317"/>
                    <a:pt x="1619" y="4003"/>
                    <a:pt x="1237" y="2968"/>
                  </a:cubicBezTo>
                  <a:cubicBezTo>
                    <a:pt x="922" y="2204"/>
                    <a:pt x="990" y="1484"/>
                    <a:pt x="1170" y="944"/>
                  </a:cubicBezTo>
                  <a:cubicBezTo>
                    <a:pt x="1305" y="585"/>
                    <a:pt x="1485" y="270"/>
                    <a:pt x="1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a:off x="1022300" y="2606200"/>
              <a:ext cx="78175" cy="55675"/>
            </a:xfrm>
            <a:custGeom>
              <a:avLst/>
              <a:gdLst/>
              <a:ahLst/>
              <a:cxnLst/>
              <a:rect l="l" t="t" r="r" b="b"/>
              <a:pathLst>
                <a:path w="3127" h="2227" extrusionOk="0">
                  <a:moveTo>
                    <a:pt x="2182" y="1"/>
                  </a:moveTo>
                  <a:cubicBezTo>
                    <a:pt x="1979" y="1"/>
                    <a:pt x="1979" y="226"/>
                    <a:pt x="1890" y="383"/>
                  </a:cubicBezTo>
                  <a:cubicBezTo>
                    <a:pt x="1665" y="788"/>
                    <a:pt x="1282" y="1170"/>
                    <a:pt x="855" y="1485"/>
                  </a:cubicBezTo>
                  <a:cubicBezTo>
                    <a:pt x="720" y="1597"/>
                    <a:pt x="585" y="1732"/>
                    <a:pt x="450" y="1800"/>
                  </a:cubicBezTo>
                  <a:cubicBezTo>
                    <a:pt x="338" y="1867"/>
                    <a:pt x="1" y="1957"/>
                    <a:pt x="46" y="2092"/>
                  </a:cubicBezTo>
                  <a:cubicBezTo>
                    <a:pt x="91" y="2227"/>
                    <a:pt x="405" y="2115"/>
                    <a:pt x="450" y="2070"/>
                  </a:cubicBezTo>
                  <a:cubicBezTo>
                    <a:pt x="563" y="2025"/>
                    <a:pt x="698" y="1890"/>
                    <a:pt x="788" y="1845"/>
                  </a:cubicBezTo>
                  <a:cubicBezTo>
                    <a:pt x="1035" y="1665"/>
                    <a:pt x="1260" y="1575"/>
                    <a:pt x="1552" y="1440"/>
                  </a:cubicBezTo>
                  <a:cubicBezTo>
                    <a:pt x="1935" y="1260"/>
                    <a:pt x="2339" y="1125"/>
                    <a:pt x="2789" y="923"/>
                  </a:cubicBezTo>
                  <a:cubicBezTo>
                    <a:pt x="2901" y="878"/>
                    <a:pt x="3126" y="788"/>
                    <a:pt x="3081" y="675"/>
                  </a:cubicBezTo>
                  <a:cubicBezTo>
                    <a:pt x="3036" y="518"/>
                    <a:pt x="2429" y="788"/>
                    <a:pt x="2317" y="833"/>
                  </a:cubicBezTo>
                  <a:cubicBezTo>
                    <a:pt x="2002" y="945"/>
                    <a:pt x="1800" y="1035"/>
                    <a:pt x="1552" y="1170"/>
                  </a:cubicBezTo>
                  <a:cubicBezTo>
                    <a:pt x="1530" y="1170"/>
                    <a:pt x="1530" y="1170"/>
                    <a:pt x="1530" y="1193"/>
                  </a:cubicBezTo>
                  <a:cubicBezTo>
                    <a:pt x="1755" y="945"/>
                    <a:pt x="1957" y="630"/>
                    <a:pt x="2137" y="316"/>
                  </a:cubicBezTo>
                  <a:cubicBezTo>
                    <a:pt x="2182" y="226"/>
                    <a:pt x="2272" y="113"/>
                    <a:pt x="2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a:off x="1052100" y="2700650"/>
              <a:ext cx="66925" cy="10150"/>
            </a:xfrm>
            <a:custGeom>
              <a:avLst/>
              <a:gdLst/>
              <a:ahLst/>
              <a:cxnLst/>
              <a:rect l="l" t="t" r="r" b="b"/>
              <a:pathLst>
                <a:path w="2677" h="406" extrusionOk="0">
                  <a:moveTo>
                    <a:pt x="0" y="180"/>
                  </a:moveTo>
                  <a:cubicBezTo>
                    <a:pt x="180" y="293"/>
                    <a:pt x="428" y="270"/>
                    <a:pt x="653" y="270"/>
                  </a:cubicBezTo>
                  <a:cubicBezTo>
                    <a:pt x="1237" y="293"/>
                    <a:pt x="1844" y="315"/>
                    <a:pt x="2406" y="360"/>
                  </a:cubicBezTo>
                  <a:cubicBezTo>
                    <a:pt x="2496" y="360"/>
                    <a:pt x="2654" y="405"/>
                    <a:pt x="2676" y="270"/>
                  </a:cubicBezTo>
                  <a:cubicBezTo>
                    <a:pt x="2654" y="158"/>
                    <a:pt x="2541" y="158"/>
                    <a:pt x="2451" y="135"/>
                  </a:cubicBezTo>
                  <a:cubicBezTo>
                    <a:pt x="2024" y="23"/>
                    <a:pt x="1485" y="0"/>
                    <a:pt x="945" y="23"/>
                  </a:cubicBezTo>
                  <a:cubicBezTo>
                    <a:pt x="720" y="45"/>
                    <a:pt x="450" y="68"/>
                    <a:pt x="248" y="90"/>
                  </a:cubicBezTo>
                  <a:cubicBezTo>
                    <a:pt x="158" y="90"/>
                    <a:pt x="45" y="113"/>
                    <a:pt x="0" y="1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5"/>
            <p:cNvSpPr/>
            <p:nvPr/>
          </p:nvSpPr>
          <p:spPr>
            <a:xfrm>
              <a:off x="1035225" y="2747300"/>
              <a:ext cx="61875" cy="31500"/>
            </a:xfrm>
            <a:custGeom>
              <a:avLst/>
              <a:gdLst/>
              <a:ahLst/>
              <a:cxnLst/>
              <a:rect l="l" t="t" r="r" b="b"/>
              <a:pathLst>
                <a:path w="2475" h="1260" extrusionOk="0">
                  <a:moveTo>
                    <a:pt x="1" y="181"/>
                  </a:moveTo>
                  <a:cubicBezTo>
                    <a:pt x="91" y="361"/>
                    <a:pt x="316" y="383"/>
                    <a:pt x="496" y="451"/>
                  </a:cubicBezTo>
                  <a:cubicBezTo>
                    <a:pt x="945" y="585"/>
                    <a:pt x="1350" y="833"/>
                    <a:pt x="1777" y="1080"/>
                  </a:cubicBezTo>
                  <a:cubicBezTo>
                    <a:pt x="1890" y="1125"/>
                    <a:pt x="2160" y="1260"/>
                    <a:pt x="2160" y="1035"/>
                  </a:cubicBezTo>
                  <a:cubicBezTo>
                    <a:pt x="2160" y="923"/>
                    <a:pt x="1890" y="765"/>
                    <a:pt x="1822" y="698"/>
                  </a:cubicBezTo>
                  <a:cubicBezTo>
                    <a:pt x="1665" y="608"/>
                    <a:pt x="1552" y="540"/>
                    <a:pt x="1418" y="473"/>
                  </a:cubicBezTo>
                  <a:cubicBezTo>
                    <a:pt x="1642" y="428"/>
                    <a:pt x="2047" y="406"/>
                    <a:pt x="2294" y="316"/>
                  </a:cubicBezTo>
                  <a:cubicBezTo>
                    <a:pt x="2384" y="293"/>
                    <a:pt x="2474" y="226"/>
                    <a:pt x="2452" y="158"/>
                  </a:cubicBezTo>
                  <a:cubicBezTo>
                    <a:pt x="2407" y="1"/>
                    <a:pt x="2070" y="158"/>
                    <a:pt x="1890" y="203"/>
                  </a:cubicBezTo>
                  <a:cubicBezTo>
                    <a:pt x="1530" y="248"/>
                    <a:pt x="1103" y="248"/>
                    <a:pt x="788" y="226"/>
                  </a:cubicBezTo>
                  <a:cubicBezTo>
                    <a:pt x="698" y="203"/>
                    <a:pt x="586" y="158"/>
                    <a:pt x="473" y="136"/>
                  </a:cubicBezTo>
                  <a:cubicBezTo>
                    <a:pt x="338" y="136"/>
                    <a:pt x="248" y="113"/>
                    <a:pt x="136" y="91"/>
                  </a:cubicBezTo>
                  <a:cubicBezTo>
                    <a:pt x="91" y="91"/>
                    <a:pt x="23" y="91"/>
                    <a:pt x="1" y="18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65"/>
          <p:cNvGrpSpPr/>
          <p:nvPr/>
        </p:nvGrpSpPr>
        <p:grpSpPr>
          <a:xfrm>
            <a:off x="1240050" y="3483825"/>
            <a:ext cx="1118150" cy="979850"/>
            <a:chOff x="5957375" y="2413950"/>
            <a:chExt cx="1118150" cy="979850"/>
          </a:xfrm>
        </p:grpSpPr>
        <p:sp>
          <p:nvSpPr>
            <p:cNvPr id="985" name="Google Shape;985;p65"/>
            <p:cNvSpPr/>
            <p:nvPr/>
          </p:nvSpPr>
          <p:spPr>
            <a:xfrm>
              <a:off x="5957375" y="2422400"/>
              <a:ext cx="1118150" cy="971400"/>
            </a:xfrm>
            <a:custGeom>
              <a:avLst/>
              <a:gdLst/>
              <a:ahLst/>
              <a:cxnLst/>
              <a:rect l="l" t="t" r="r" b="b"/>
              <a:pathLst>
                <a:path w="44726" h="38856" extrusionOk="0">
                  <a:moveTo>
                    <a:pt x="21452" y="2788"/>
                  </a:moveTo>
                  <a:cubicBezTo>
                    <a:pt x="21205" y="3643"/>
                    <a:pt x="20980" y="4497"/>
                    <a:pt x="20755" y="5442"/>
                  </a:cubicBezTo>
                  <a:cubicBezTo>
                    <a:pt x="20553" y="6296"/>
                    <a:pt x="20126" y="7443"/>
                    <a:pt x="20463" y="8365"/>
                  </a:cubicBezTo>
                  <a:cubicBezTo>
                    <a:pt x="20688" y="9017"/>
                    <a:pt x="21542" y="9354"/>
                    <a:pt x="22329" y="9646"/>
                  </a:cubicBezTo>
                  <a:cubicBezTo>
                    <a:pt x="24308" y="10366"/>
                    <a:pt x="26332" y="10838"/>
                    <a:pt x="28490" y="11355"/>
                  </a:cubicBezTo>
                  <a:cubicBezTo>
                    <a:pt x="29008" y="11490"/>
                    <a:pt x="29480" y="11625"/>
                    <a:pt x="29930" y="11490"/>
                  </a:cubicBezTo>
                  <a:cubicBezTo>
                    <a:pt x="30762" y="11220"/>
                    <a:pt x="31031" y="9736"/>
                    <a:pt x="31256" y="8972"/>
                  </a:cubicBezTo>
                  <a:cubicBezTo>
                    <a:pt x="31594" y="7938"/>
                    <a:pt x="31908" y="7038"/>
                    <a:pt x="32178" y="6049"/>
                  </a:cubicBezTo>
                  <a:cubicBezTo>
                    <a:pt x="34629" y="6633"/>
                    <a:pt x="36608" y="7398"/>
                    <a:pt x="38789" y="8095"/>
                  </a:cubicBezTo>
                  <a:cubicBezTo>
                    <a:pt x="39891" y="8432"/>
                    <a:pt x="41015" y="8769"/>
                    <a:pt x="41959" y="9219"/>
                  </a:cubicBezTo>
                  <a:cubicBezTo>
                    <a:pt x="42971" y="9714"/>
                    <a:pt x="43691" y="10321"/>
                    <a:pt x="44163" y="11333"/>
                  </a:cubicBezTo>
                  <a:cubicBezTo>
                    <a:pt x="44658" y="12412"/>
                    <a:pt x="44725" y="13761"/>
                    <a:pt x="44613" y="15065"/>
                  </a:cubicBezTo>
                  <a:cubicBezTo>
                    <a:pt x="44276" y="19000"/>
                    <a:pt x="42904" y="22014"/>
                    <a:pt x="41870" y="25274"/>
                  </a:cubicBezTo>
                  <a:cubicBezTo>
                    <a:pt x="41195" y="27433"/>
                    <a:pt x="40453" y="29614"/>
                    <a:pt x="39778" y="31817"/>
                  </a:cubicBezTo>
                  <a:cubicBezTo>
                    <a:pt x="39126" y="33998"/>
                    <a:pt x="38249" y="36247"/>
                    <a:pt x="37035" y="37709"/>
                  </a:cubicBezTo>
                  <a:cubicBezTo>
                    <a:pt x="36698" y="38113"/>
                    <a:pt x="36361" y="38451"/>
                    <a:pt x="35843" y="38653"/>
                  </a:cubicBezTo>
                  <a:cubicBezTo>
                    <a:pt x="35304" y="38855"/>
                    <a:pt x="34629" y="38833"/>
                    <a:pt x="33932" y="38720"/>
                  </a:cubicBezTo>
                  <a:cubicBezTo>
                    <a:pt x="32763" y="38518"/>
                    <a:pt x="31616" y="38158"/>
                    <a:pt x="30537" y="37821"/>
                  </a:cubicBezTo>
                  <a:cubicBezTo>
                    <a:pt x="28243" y="37146"/>
                    <a:pt x="26174" y="36539"/>
                    <a:pt x="23926" y="35820"/>
                  </a:cubicBezTo>
                  <a:cubicBezTo>
                    <a:pt x="19586" y="34448"/>
                    <a:pt x="15291" y="33032"/>
                    <a:pt x="10929" y="31570"/>
                  </a:cubicBezTo>
                  <a:cubicBezTo>
                    <a:pt x="8815" y="30850"/>
                    <a:pt x="6522" y="30243"/>
                    <a:pt x="4408" y="29434"/>
                  </a:cubicBezTo>
                  <a:cubicBezTo>
                    <a:pt x="2384" y="28647"/>
                    <a:pt x="248" y="27702"/>
                    <a:pt x="91" y="25139"/>
                  </a:cubicBezTo>
                  <a:cubicBezTo>
                    <a:pt x="1" y="23767"/>
                    <a:pt x="293" y="22486"/>
                    <a:pt x="563" y="21294"/>
                  </a:cubicBezTo>
                  <a:cubicBezTo>
                    <a:pt x="855" y="20125"/>
                    <a:pt x="1238" y="19023"/>
                    <a:pt x="1552" y="17966"/>
                  </a:cubicBezTo>
                  <a:cubicBezTo>
                    <a:pt x="2564" y="14638"/>
                    <a:pt x="3576" y="11400"/>
                    <a:pt x="4566" y="8050"/>
                  </a:cubicBezTo>
                  <a:cubicBezTo>
                    <a:pt x="4858" y="7061"/>
                    <a:pt x="5285" y="5914"/>
                    <a:pt x="5690" y="4879"/>
                  </a:cubicBezTo>
                  <a:cubicBezTo>
                    <a:pt x="6072" y="3890"/>
                    <a:pt x="6477" y="2856"/>
                    <a:pt x="7061" y="1911"/>
                  </a:cubicBezTo>
                  <a:cubicBezTo>
                    <a:pt x="7601" y="1034"/>
                    <a:pt x="8343" y="157"/>
                    <a:pt x="9602" y="45"/>
                  </a:cubicBezTo>
                  <a:cubicBezTo>
                    <a:pt x="10164" y="0"/>
                    <a:pt x="10772" y="67"/>
                    <a:pt x="11334" y="135"/>
                  </a:cubicBezTo>
                  <a:cubicBezTo>
                    <a:pt x="12953" y="337"/>
                    <a:pt x="14369" y="810"/>
                    <a:pt x="15718" y="1214"/>
                  </a:cubicBezTo>
                  <a:cubicBezTo>
                    <a:pt x="17652" y="1821"/>
                    <a:pt x="19496" y="2249"/>
                    <a:pt x="21452" y="27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5"/>
            <p:cNvSpPr/>
            <p:nvPr/>
          </p:nvSpPr>
          <p:spPr>
            <a:xfrm>
              <a:off x="6389125" y="2860300"/>
              <a:ext cx="120300" cy="114700"/>
            </a:xfrm>
            <a:custGeom>
              <a:avLst/>
              <a:gdLst/>
              <a:ahLst/>
              <a:cxnLst/>
              <a:rect l="l" t="t" r="r" b="b"/>
              <a:pathLst>
                <a:path w="4812" h="4588" extrusionOk="0">
                  <a:moveTo>
                    <a:pt x="1754" y="1777"/>
                  </a:moveTo>
                  <a:cubicBezTo>
                    <a:pt x="2294" y="1957"/>
                    <a:pt x="2878" y="2092"/>
                    <a:pt x="3395" y="2294"/>
                  </a:cubicBezTo>
                  <a:cubicBezTo>
                    <a:pt x="3553" y="2069"/>
                    <a:pt x="3598" y="1732"/>
                    <a:pt x="3710" y="1417"/>
                  </a:cubicBezTo>
                  <a:cubicBezTo>
                    <a:pt x="3800" y="1192"/>
                    <a:pt x="3913" y="765"/>
                    <a:pt x="4227" y="720"/>
                  </a:cubicBezTo>
                  <a:cubicBezTo>
                    <a:pt x="4452" y="675"/>
                    <a:pt x="4767" y="855"/>
                    <a:pt x="4790" y="1102"/>
                  </a:cubicBezTo>
                  <a:cubicBezTo>
                    <a:pt x="4812" y="1372"/>
                    <a:pt x="4587" y="1799"/>
                    <a:pt x="4497" y="2092"/>
                  </a:cubicBezTo>
                  <a:cubicBezTo>
                    <a:pt x="4272" y="2676"/>
                    <a:pt x="4047" y="3283"/>
                    <a:pt x="3823" y="3913"/>
                  </a:cubicBezTo>
                  <a:cubicBezTo>
                    <a:pt x="3710" y="4250"/>
                    <a:pt x="3553" y="4588"/>
                    <a:pt x="3260" y="4588"/>
                  </a:cubicBezTo>
                  <a:cubicBezTo>
                    <a:pt x="2608" y="4588"/>
                    <a:pt x="2811" y="3711"/>
                    <a:pt x="3081" y="3193"/>
                  </a:cubicBezTo>
                  <a:cubicBezTo>
                    <a:pt x="2653" y="2946"/>
                    <a:pt x="2114" y="2766"/>
                    <a:pt x="1574" y="2631"/>
                  </a:cubicBezTo>
                  <a:cubicBezTo>
                    <a:pt x="1282" y="3014"/>
                    <a:pt x="1462" y="3801"/>
                    <a:pt x="877" y="3801"/>
                  </a:cubicBezTo>
                  <a:cubicBezTo>
                    <a:pt x="0" y="3823"/>
                    <a:pt x="697" y="2204"/>
                    <a:pt x="877" y="1687"/>
                  </a:cubicBezTo>
                  <a:cubicBezTo>
                    <a:pt x="967" y="1417"/>
                    <a:pt x="1079" y="1147"/>
                    <a:pt x="1169" y="877"/>
                  </a:cubicBezTo>
                  <a:cubicBezTo>
                    <a:pt x="1282" y="518"/>
                    <a:pt x="1304" y="203"/>
                    <a:pt x="1462" y="90"/>
                  </a:cubicBezTo>
                  <a:cubicBezTo>
                    <a:pt x="1619" y="0"/>
                    <a:pt x="1934" y="45"/>
                    <a:pt x="2046" y="180"/>
                  </a:cubicBezTo>
                  <a:cubicBezTo>
                    <a:pt x="2226" y="450"/>
                    <a:pt x="2046" y="810"/>
                    <a:pt x="1979" y="990"/>
                  </a:cubicBezTo>
                  <a:cubicBezTo>
                    <a:pt x="1889" y="1305"/>
                    <a:pt x="1866" y="1507"/>
                    <a:pt x="1754" y="17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5"/>
            <p:cNvSpPr/>
            <p:nvPr/>
          </p:nvSpPr>
          <p:spPr>
            <a:xfrm>
              <a:off x="6503800" y="2891225"/>
              <a:ext cx="102325" cy="115250"/>
            </a:xfrm>
            <a:custGeom>
              <a:avLst/>
              <a:gdLst/>
              <a:ahLst/>
              <a:cxnLst/>
              <a:rect l="l" t="t" r="r" b="b"/>
              <a:pathLst>
                <a:path w="4093" h="4610" extrusionOk="0">
                  <a:moveTo>
                    <a:pt x="990" y="23"/>
                  </a:moveTo>
                  <a:cubicBezTo>
                    <a:pt x="1169" y="0"/>
                    <a:pt x="1417" y="68"/>
                    <a:pt x="1462" y="315"/>
                  </a:cubicBezTo>
                  <a:cubicBezTo>
                    <a:pt x="1507" y="517"/>
                    <a:pt x="1304" y="922"/>
                    <a:pt x="1237" y="1169"/>
                  </a:cubicBezTo>
                  <a:cubicBezTo>
                    <a:pt x="1079" y="1664"/>
                    <a:pt x="810" y="2406"/>
                    <a:pt x="1079" y="2946"/>
                  </a:cubicBezTo>
                  <a:cubicBezTo>
                    <a:pt x="1124" y="3013"/>
                    <a:pt x="1259" y="3238"/>
                    <a:pt x="1484" y="3261"/>
                  </a:cubicBezTo>
                  <a:cubicBezTo>
                    <a:pt x="1911" y="3283"/>
                    <a:pt x="2271" y="2676"/>
                    <a:pt x="2474" y="2249"/>
                  </a:cubicBezTo>
                  <a:cubicBezTo>
                    <a:pt x="2698" y="1799"/>
                    <a:pt x="2766" y="1012"/>
                    <a:pt x="3216" y="1012"/>
                  </a:cubicBezTo>
                  <a:cubicBezTo>
                    <a:pt x="4093" y="1012"/>
                    <a:pt x="3440" y="2406"/>
                    <a:pt x="3238" y="2788"/>
                  </a:cubicBezTo>
                  <a:cubicBezTo>
                    <a:pt x="2901" y="3463"/>
                    <a:pt x="2001" y="4610"/>
                    <a:pt x="877" y="4025"/>
                  </a:cubicBezTo>
                  <a:cubicBezTo>
                    <a:pt x="382" y="3778"/>
                    <a:pt x="0" y="3058"/>
                    <a:pt x="68" y="2204"/>
                  </a:cubicBezTo>
                  <a:cubicBezTo>
                    <a:pt x="113" y="1844"/>
                    <a:pt x="292" y="1259"/>
                    <a:pt x="382" y="1012"/>
                  </a:cubicBezTo>
                  <a:cubicBezTo>
                    <a:pt x="472" y="697"/>
                    <a:pt x="630" y="90"/>
                    <a:pt x="990"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5"/>
            <p:cNvSpPr/>
            <p:nvPr/>
          </p:nvSpPr>
          <p:spPr>
            <a:xfrm>
              <a:off x="6578000" y="2927200"/>
              <a:ext cx="129875" cy="118075"/>
            </a:xfrm>
            <a:custGeom>
              <a:avLst/>
              <a:gdLst/>
              <a:ahLst/>
              <a:cxnLst/>
              <a:rect l="l" t="t" r="r" b="b"/>
              <a:pathLst>
                <a:path w="5195" h="4723" extrusionOk="0">
                  <a:moveTo>
                    <a:pt x="2856" y="1867"/>
                  </a:moveTo>
                  <a:cubicBezTo>
                    <a:pt x="3283" y="1709"/>
                    <a:pt x="3620" y="1057"/>
                    <a:pt x="4115" y="967"/>
                  </a:cubicBezTo>
                  <a:cubicBezTo>
                    <a:pt x="5194" y="832"/>
                    <a:pt x="4655" y="2429"/>
                    <a:pt x="4542" y="3081"/>
                  </a:cubicBezTo>
                  <a:cubicBezTo>
                    <a:pt x="4430" y="3665"/>
                    <a:pt x="4452" y="4655"/>
                    <a:pt x="3958" y="4700"/>
                  </a:cubicBezTo>
                  <a:cubicBezTo>
                    <a:pt x="3733" y="4722"/>
                    <a:pt x="3463" y="4655"/>
                    <a:pt x="3418" y="4340"/>
                  </a:cubicBezTo>
                  <a:cubicBezTo>
                    <a:pt x="3351" y="4070"/>
                    <a:pt x="3531" y="3665"/>
                    <a:pt x="3576" y="3351"/>
                  </a:cubicBezTo>
                  <a:cubicBezTo>
                    <a:pt x="3643" y="3013"/>
                    <a:pt x="3688" y="2699"/>
                    <a:pt x="3733" y="2406"/>
                  </a:cubicBezTo>
                  <a:cubicBezTo>
                    <a:pt x="3396" y="2564"/>
                    <a:pt x="3058" y="3081"/>
                    <a:pt x="2564" y="3036"/>
                  </a:cubicBezTo>
                  <a:cubicBezTo>
                    <a:pt x="1912" y="2946"/>
                    <a:pt x="2046" y="2024"/>
                    <a:pt x="1822" y="1462"/>
                  </a:cubicBezTo>
                  <a:cubicBezTo>
                    <a:pt x="1597" y="1799"/>
                    <a:pt x="1484" y="2181"/>
                    <a:pt x="1304" y="2654"/>
                  </a:cubicBezTo>
                  <a:cubicBezTo>
                    <a:pt x="1215" y="2878"/>
                    <a:pt x="990" y="3643"/>
                    <a:pt x="585" y="3620"/>
                  </a:cubicBezTo>
                  <a:cubicBezTo>
                    <a:pt x="0" y="3598"/>
                    <a:pt x="248" y="3013"/>
                    <a:pt x="405" y="2519"/>
                  </a:cubicBezTo>
                  <a:cubicBezTo>
                    <a:pt x="630" y="1934"/>
                    <a:pt x="945" y="967"/>
                    <a:pt x="1215" y="517"/>
                  </a:cubicBezTo>
                  <a:cubicBezTo>
                    <a:pt x="1372" y="270"/>
                    <a:pt x="1732" y="0"/>
                    <a:pt x="2091" y="135"/>
                  </a:cubicBezTo>
                  <a:cubicBezTo>
                    <a:pt x="2339" y="225"/>
                    <a:pt x="2474" y="607"/>
                    <a:pt x="2586" y="900"/>
                  </a:cubicBezTo>
                  <a:cubicBezTo>
                    <a:pt x="2699" y="1237"/>
                    <a:pt x="2766" y="1484"/>
                    <a:pt x="2856" y="18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5"/>
            <p:cNvSpPr/>
            <p:nvPr/>
          </p:nvSpPr>
          <p:spPr>
            <a:xfrm>
              <a:off x="6693800" y="2969925"/>
              <a:ext cx="96700" cy="116950"/>
            </a:xfrm>
            <a:custGeom>
              <a:avLst/>
              <a:gdLst/>
              <a:ahLst/>
              <a:cxnLst/>
              <a:rect l="l" t="t" r="r" b="b"/>
              <a:pathLst>
                <a:path w="3868" h="4678" extrusionOk="0">
                  <a:moveTo>
                    <a:pt x="2924" y="3126"/>
                  </a:moveTo>
                  <a:cubicBezTo>
                    <a:pt x="2519" y="2856"/>
                    <a:pt x="1934" y="2788"/>
                    <a:pt x="1417" y="2631"/>
                  </a:cubicBezTo>
                  <a:cubicBezTo>
                    <a:pt x="1012" y="2743"/>
                    <a:pt x="922" y="3485"/>
                    <a:pt x="428" y="3463"/>
                  </a:cubicBezTo>
                  <a:cubicBezTo>
                    <a:pt x="270" y="3463"/>
                    <a:pt x="68" y="3306"/>
                    <a:pt x="45" y="3126"/>
                  </a:cubicBezTo>
                  <a:cubicBezTo>
                    <a:pt x="0" y="2788"/>
                    <a:pt x="338" y="2519"/>
                    <a:pt x="562" y="2249"/>
                  </a:cubicBezTo>
                  <a:cubicBezTo>
                    <a:pt x="922" y="1844"/>
                    <a:pt x="1529" y="1214"/>
                    <a:pt x="1979" y="832"/>
                  </a:cubicBezTo>
                  <a:cubicBezTo>
                    <a:pt x="2294" y="585"/>
                    <a:pt x="2924" y="0"/>
                    <a:pt x="3441" y="360"/>
                  </a:cubicBezTo>
                  <a:cubicBezTo>
                    <a:pt x="3778" y="630"/>
                    <a:pt x="3845" y="1529"/>
                    <a:pt x="3868" y="2046"/>
                  </a:cubicBezTo>
                  <a:cubicBezTo>
                    <a:pt x="3868" y="2339"/>
                    <a:pt x="3845" y="2968"/>
                    <a:pt x="3823" y="3553"/>
                  </a:cubicBezTo>
                  <a:cubicBezTo>
                    <a:pt x="3823" y="4115"/>
                    <a:pt x="3845" y="4632"/>
                    <a:pt x="3396" y="4655"/>
                  </a:cubicBezTo>
                  <a:cubicBezTo>
                    <a:pt x="2744" y="4677"/>
                    <a:pt x="2901" y="3868"/>
                    <a:pt x="2924" y="3126"/>
                  </a:cubicBezTo>
                  <a:close/>
                  <a:moveTo>
                    <a:pt x="2114" y="1934"/>
                  </a:moveTo>
                  <a:cubicBezTo>
                    <a:pt x="2406" y="2001"/>
                    <a:pt x="2699" y="2069"/>
                    <a:pt x="2946" y="2159"/>
                  </a:cubicBezTo>
                  <a:cubicBezTo>
                    <a:pt x="2879" y="1911"/>
                    <a:pt x="2946" y="1529"/>
                    <a:pt x="2834" y="1349"/>
                  </a:cubicBezTo>
                  <a:cubicBezTo>
                    <a:pt x="2609" y="1552"/>
                    <a:pt x="2339" y="1732"/>
                    <a:pt x="2114" y="19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5"/>
            <p:cNvSpPr/>
            <p:nvPr/>
          </p:nvSpPr>
          <p:spPr>
            <a:xfrm>
              <a:off x="6799475" y="2996900"/>
              <a:ext cx="107400" cy="105700"/>
            </a:xfrm>
            <a:custGeom>
              <a:avLst/>
              <a:gdLst/>
              <a:ahLst/>
              <a:cxnLst/>
              <a:rect l="l" t="t" r="r" b="b"/>
              <a:pathLst>
                <a:path w="4296" h="4228" extrusionOk="0">
                  <a:moveTo>
                    <a:pt x="2811" y="2541"/>
                  </a:moveTo>
                  <a:cubicBezTo>
                    <a:pt x="3126" y="2227"/>
                    <a:pt x="3171" y="990"/>
                    <a:pt x="3778" y="990"/>
                  </a:cubicBezTo>
                  <a:cubicBezTo>
                    <a:pt x="3958" y="990"/>
                    <a:pt x="4206" y="1125"/>
                    <a:pt x="4251" y="1350"/>
                  </a:cubicBezTo>
                  <a:cubicBezTo>
                    <a:pt x="4295" y="1574"/>
                    <a:pt x="4116" y="1912"/>
                    <a:pt x="4026" y="2114"/>
                  </a:cubicBezTo>
                  <a:cubicBezTo>
                    <a:pt x="3958" y="2294"/>
                    <a:pt x="3823" y="2541"/>
                    <a:pt x="3733" y="2789"/>
                  </a:cubicBezTo>
                  <a:cubicBezTo>
                    <a:pt x="3508" y="3396"/>
                    <a:pt x="3396" y="4228"/>
                    <a:pt x="2766" y="4205"/>
                  </a:cubicBezTo>
                  <a:cubicBezTo>
                    <a:pt x="2339" y="4183"/>
                    <a:pt x="2182" y="3598"/>
                    <a:pt x="2047" y="3193"/>
                  </a:cubicBezTo>
                  <a:cubicBezTo>
                    <a:pt x="1912" y="2766"/>
                    <a:pt x="1822" y="2361"/>
                    <a:pt x="1642" y="1912"/>
                  </a:cubicBezTo>
                  <a:cubicBezTo>
                    <a:pt x="1327" y="2249"/>
                    <a:pt x="1372" y="3621"/>
                    <a:pt x="765" y="3643"/>
                  </a:cubicBezTo>
                  <a:cubicBezTo>
                    <a:pt x="1" y="3666"/>
                    <a:pt x="540" y="2406"/>
                    <a:pt x="675" y="1934"/>
                  </a:cubicBezTo>
                  <a:cubicBezTo>
                    <a:pt x="855" y="1305"/>
                    <a:pt x="1125" y="0"/>
                    <a:pt x="1934" y="630"/>
                  </a:cubicBezTo>
                  <a:cubicBezTo>
                    <a:pt x="2182" y="810"/>
                    <a:pt x="2362" y="1237"/>
                    <a:pt x="2474" y="1507"/>
                  </a:cubicBezTo>
                  <a:cubicBezTo>
                    <a:pt x="2609" y="1844"/>
                    <a:pt x="2699" y="2159"/>
                    <a:pt x="2811" y="25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5"/>
            <p:cNvSpPr/>
            <p:nvPr/>
          </p:nvSpPr>
          <p:spPr>
            <a:xfrm>
              <a:off x="6362125" y="2976100"/>
              <a:ext cx="93350" cy="106825"/>
            </a:xfrm>
            <a:custGeom>
              <a:avLst/>
              <a:gdLst/>
              <a:ahLst/>
              <a:cxnLst/>
              <a:rect l="l" t="t" r="r" b="b"/>
              <a:pathLst>
                <a:path w="3734" h="4273" extrusionOk="0">
                  <a:moveTo>
                    <a:pt x="1687" y="158"/>
                  </a:moveTo>
                  <a:cubicBezTo>
                    <a:pt x="2856" y="0"/>
                    <a:pt x="3733" y="967"/>
                    <a:pt x="3711" y="2024"/>
                  </a:cubicBezTo>
                  <a:cubicBezTo>
                    <a:pt x="3666" y="3621"/>
                    <a:pt x="1934" y="4273"/>
                    <a:pt x="855" y="3441"/>
                  </a:cubicBezTo>
                  <a:cubicBezTo>
                    <a:pt x="1" y="2766"/>
                    <a:pt x="23" y="1192"/>
                    <a:pt x="833" y="518"/>
                  </a:cubicBezTo>
                  <a:cubicBezTo>
                    <a:pt x="1058" y="338"/>
                    <a:pt x="1260" y="225"/>
                    <a:pt x="1687" y="158"/>
                  </a:cubicBezTo>
                  <a:close/>
                  <a:moveTo>
                    <a:pt x="1170" y="1552"/>
                  </a:moveTo>
                  <a:cubicBezTo>
                    <a:pt x="923" y="2227"/>
                    <a:pt x="1350" y="2811"/>
                    <a:pt x="1822" y="2879"/>
                  </a:cubicBezTo>
                  <a:cubicBezTo>
                    <a:pt x="3036" y="3036"/>
                    <a:pt x="3104" y="922"/>
                    <a:pt x="1800" y="1057"/>
                  </a:cubicBezTo>
                  <a:cubicBezTo>
                    <a:pt x="1777" y="1057"/>
                    <a:pt x="1777" y="1102"/>
                    <a:pt x="1777" y="1102"/>
                  </a:cubicBezTo>
                  <a:cubicBezTo>
                    <a:pt x="1485" y="1147"/>
                    <a:pt x="1260" y="1350"/>
                    <a:pt x="1170" y="15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5"/>
            <p:cNvSpPr/>
            <p:nvPr/>
          </p:nvSpPr>
          <p:spPr>
            <a:xfrm>
              <a:off x="6454875" y="2996900"/>
              <a:ext cx="108525" cy="113575"/>
            </a:xfrm>
            <a:custGeom>
              <a:avLst/>
              <a:gdLst/>
              <a:ahLst/>
              <a:cxnLst/>
              <a:rect l="l" t="t" r="r" b="b"/>
              <a:pathLst>
                <a:path w="4341" h="4543" extrusionOk="0">
                  <a:moveTo>
                    <a:pt x="2542" y="2991"/>
                  </a:moveTo>
                  <a:cubicBezTo>
                    <a:pt x="2609" y="3328"/>
                    <a:pt x="3509" y="3553"/>
                    <a:pt x="3554" y="4025"/>
                  </a:cubicBezTo>
                  <a:cubicBezTo>
                    <a:pt x="3576" y="4318"/>
                    <a:pt x="3374" y="4520"/>
                    <a:pt x="3126" y="4543"/>
                  </a:cubicBezTo>
                  <a:cubicBezTo>
                    <a:pt x="2767" y="4543"/>
                    <a:pt x="2384" y="4115"/>
                    <a:pt x="2070" y="3868"/>
                  </a:cubicBezTo>
                  <a:cubicBezTo>
                    <a:pt x="1732" y="3553"/>
                    <a:pt x="1462" y="3283"/>
                    <a:pt x="1148" y="3126"/>
                  </a:cubicBezTo>
                  <a:cubicBezTo>
                    <a:pt x="1035" y="3396"/>
                    <a:pt x="1035" y="3778"/>
                    <a:pt x="765" y="3891"/>
                  </a:cubicBezTo>
                  <a:cubicBezTo>
                    <a:pt x="653" y="3891"/>
                    <a:pt x="541" y="3891"/>
                    <a:pt x="428" y="3891"/>
                  </a:cubicBezTo>
                  <a:cubicBezTo>
                    <a:pt x="1" y="3598"/>
                    <a:pt x="338" y="2631"/>
                    <a:pt x="473" y="2114"/>
                  </a:cubicBezTo>
                  <a:cubicBezTo>
                    <a:pt x="608" y="1619"/>
                    <a:pt x="720" y="1125"/>
                    <a:pt x="923" y="810"/>
                  </a:cubicBezTo>
                  <a:cubicBezTo>
                    <a:pt x="1507" y="0"/>
                    <a:pt x="3194" y="518"/>
                    <a:pt x="3689" y="1125"/>
                  </a:cubicBezTo>
                  <a:cubicBezTo>
                    <a:pt x="4341" y="1912"/>
                    <a:pt x="3689" y="2946"/>
                    <a:pt x="2542" y="2991"/>
                  </a:cubicBezTo>
                  <a:close/>
                  <a:moveTo>
                    <a:pt x="1777" y="1327"/>
                  </a:moveTo>
                  <a:cubicBezTo>
                    <a:pt x="1575" y="1462"/>
                    <a:pt x="1530" y="1754"/>
                    <a:pt x="1440" y="2024"/>
                  </a:cubicBezTo>
                  <a:cubicBezTo>
                    <a:pt x="2002" y="2092"/>
                    <a:pt x="2789" y="2182"/>
                    <a:pt x="3014" y="1799"/>
                  </a:cubicBezTo>
                  <a:cubicBezTo>
                    <a:pt x="2767" y="1485"/>
                    <a:pt x="2339" y="1327"/>
                    <a:pt x="1777" y="13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5"/>
            <p:cNvSpPr/>
            <p:nvPr/>
          </p:nvSpPr>
          <p:spPr>
            <a:xfrm>
              <a:off x="6545950" y="3037375"/>
              <a:ext cx="109650" cy="127075"/>
            </a:xfrm>
            <a:custGeom>
              <a:avLst/>
              <a:gdLst/>
              <a:ahLst/>
              <a:cxnLst/>
              <a:rect l="l" t="t" r="r" b="b"/>
              <a:pathLst>
                <a:path w="4386" h="5083" extrusionOk="0">
                  <a:moveTo>
                    <a:pt x="2901" y="3148"/>
                  </a:moveTo>
                  <a:cubicBezTo>
                    <a:pt x="2474" y="2901"/>
                    <a:pt x="2024" y="2991"/>
                    <a:pt x="2024" y="2541"/>
                  </a:cubicBezTo>
                  <a:cubicBezTo>
                    <a:pt x="2024" y="1979"/>
                    <a:pt x="2631" y="2182"/>
                    <a:pt x="3059" y="2294"/>
                  </a:cubicBezTo>
                  <a:cubicBezTo>
                    <a:pt x="3486" y="2429"/>
                    <a:pt x="4093" y="2496"/>
                    <a:pt x="4250" y="2879"/>
                  </a:cubicBezTo>
                  <a:cubicBezTo>
                    <a:pt x="4385" y="3283"/>
                    <a:pt x="4183" y="3823"/>
                    <a:pt x="4115" y="4138"/>
                  </a:cubicBezTo>
                  <a:cubicBezTo>
                    <a:pt x="4048" y="4430"/>
                    <a:pt x="4003" y="5015"/>
                    <a:pt x="3576" y="5060"/>
                  </a:cubicBezTo>
                  <a:cubicBezTo>
                    <a:pt x="3014" y="5082"/>
                    <a:pt x="2991" y="4498"/>
                    <a:pt x="3194" y="4048"/>
                  </a:cubicBezTo>
                  <a:cubicBezTo>
                    <a:pt x="2856" y="4070"/>
                    <a:pt x="2654" y="4183"/>
                    <a:pt x="2182" y="4115"/>
                  </a:cubicBezTo>
                  <a:cubicBezTo>
                    <a:pt x="518" y="3890"/>
                    <a:pt x="1" y="1687"/>
                    <a:pt x="1215" y="630"/>
                  </a:cubicBezTo>
                  <a:cubicBezTo>
                    <a:pt x="1665" y="270"/>
                    <a:pt x="2609" y="0"/>
                    <a:pt x="3351" y="383"/>
                  </a:cubicBezTo>
                  <a:cubicBezTo>
                    <a:pt x="3621" y="518"/>
                    <a:pt x="4273" y="1035"/>
                    <a:pt x="4250" y="1462"/>
                  </a:cubicBezTo>
                  <a:cubicBezTo>
                    <a:pt x="4228" y="1687"/>
                    <a:pt x="4048" y="1912"/>
                    <a:pt x="3756" y="1912"/>
                  </a:cubicBezTo>
                  <a:cubicBezTo>
                    <a:pt x="3351" y="1889"/>
                    <a:pt x="3216" y="1282"/>
                    <a:pt x="2811" y="1170"/>
                  </a:cubicBezTo>
                  <a:cubicBezTo>
                    <a:pt x="2047" y="900"/>
                    <a:pt x="1462" y="1529"/>
                    <a:pt x="1462" y="2159"/>
                  </a:cubicBezTo>
                  <a:cubicBezTo>
                    <a:pt x="1440" y="2811"/>
                    <a:pt x="2024" y="3418"/>
                    <a:pt x="2901" y="31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5"/>
            <p:cNvSpPr/>
            <p:nvPr/>
          </p:nvSpPr>
          <p:spPr>
            <a:xfrm>
              <a:off x="6656700" y="3082350"/>
              <a:ext cx="109075" cy="110750"/>
            </a:xfrm>
            <a:custGeom>
              <a:avLst/>
              <a:gdLst/>
              <a:ahLst/>
              <a:cxnLst/>
              <a:rect l="l" t="t" r="r" b="b"/>
              <a:pathLst>
                <a:path w="4363" h="4430" extrusionOk="0">
                  <a:moveTo>
                    <a:pt x="3216" y="3261"/>
                  </a:moveTo>
                  <a:cubicBezTo>
                    <a:pt x="2654" y="2991"/>
                    <a:pt x="2002" y="2789"/>
                    <a:pt x="1372" y="2564"/>
                  </a:cubicBezTo>
                  <a:cubicBezTo>
                    <a:pt x="877" y="2744"/>
                    <a:pt x="945" y="3351"/>
                    <a:pt x="472" y="3351"/>
                  </a:cubicBezTo>
                  <a:cubicBezTo>
                    <a:pt x="315" y="3351"/>
                    <a:pt x="90" y="3193"/>
                    <a:pt x="68" y="3036"/>
                  </a:cubicBezTo>
                  <a:cubicBezTo>
                    <a:pt x="0" y="2654"/>
                    <a:pt x="338" y="2384"/>
                    <a:pt x="562" y="2114"/>
                  </a:cubicBezTo>
                  <a:cubicBezTo>
                    <a:pt x="1170" y="1417"/>
                    <a:pt x="1889" y="585"/>
                    <a:pt x="2744" y="203"/>
                  </a:cubicBezTo>
                  <a:cubicBezTo>
                    <a:pt x="3171" y="0"/>
                    <a:pt x="3665" y="383"/>
                    <a:pt x="3823" y="675"/>
                  </a:cubicBezTo>
                  <a:cubicBezTo>
                    <a:pt x="4138" y="1215"/>
                    <a:pt x="4093" y="2114"/>
                    <a:pt x="4115" y="2654"/>
                  </a:cubicBezTo>
                  <a:cubicBezTo>
                    <a:pt x="4138" y="3126"/>
                    <a:pt x="4363" y="4430"/>
                    <a:pt x="3688" y="4430"/>
                  </a:cubicBezTo>
                  <a:cubicBezTo>
                    <a:pt x="3171" y="4430"/>
                    <a:pt x="3216" y="3823"/>
                    <a:pt x="3216" y="3261"/>
                  </a:cubicBezTo>
                  <a:close/>
                  <a:moveTo>
                    <a:pt x="2024" y="1889"/>
                  </a:moveTo>
                  <a:cubicBezTo>
                    <a:pt x="2429" y="1979"/>
                    <a:pt x="2789" y="2136"/>
                    <a:pt x="3171" y="2271"/>
                  </a:cubicBezTo>
                  <a:cubicBezTo>
                    <a:pt x="3126" y="1844"/>
                    <a:pt x="3171" y="1349"/>
                    <a:pt x="2968" y="1102"/>
                  </a:cubicBezTo>
                  <a:cubicBezTo>
                    <a:pt x="2609" y="1327"/>
                    <a:pt x="2294" y="1574"/>
                    <a:pt x="2024" y="18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5"/>
            <p:cNvSpPr/>
            <p:nvPr/>
          </p:nvSpPr>
          <p:spPr>
            <a:xfrm>
              <a:off x="6765200" y="3114375"/>
              <a:ext cx="118075" cy="116975"/>
            </a:xfrm>
            <a:custGeom>
              <a:avLst/>
              <a:gdLst/>
              <a:ahLst/>
              <a:cxnLst/>
              <a:rect l="l" t="t" r="r" b="b"/>
              <a:pathLst>
                <a:path w="4723" h="4679" extrusionOk="0">
                  <a:moveTo>
                    <a:pt x="3036" y="2812"/>
                  </a:moveTo>
                  <a:cubicBezTo>
                    <a:pt x="3350" y="2407"/>
                    <a:pt x="3193" y="878"/>
                    <a:pt x="3980" y="945"/>
                  </a:cubicBezTo>
                  <a:cubicBezTo>
                    <a:pt x="4722" y="1013"/>
                    <a:pt x="4160" y="2227"/>
                    <a:pt x="4025" y="2722"/>
                  </a:cubicBezTo>
                  <a:cubicBezTo>
                    <a:pt x="3868" y="3261"/>
                    <a:pt x="3800" y="3779"/>
                    <a:pt x="3643" y="4116"/>
                  </a:cubicBezTo>
                  <a:cubicBezTo>
                    <a:pt x="3530" y="4408"/>
                    <a:pt x="3283" y="4678"/>
                    <a:pt x="2923" y="4611"/>
                  </a:cubicBezTo>
                  <a:cubicBezTo>
                    <a:pt x="2473" y="4543"/>
                    <a:pt x="2316" y="3599"/>
                    <a:pt x="2204" y="3239"/>
                  </a:cubicBezTo>
                  <a:cubicBezTo>
                    <a:pt x="2024" y="2722"/>
                    <a:pt x="1844" y="2272"/>
                    <a:pt x="1664" y="1710"/>
                  </a:cubicBezTo>
                  <a:cubicBezTo>
                    <a:pt x="1529" y="1957"/>
                    <a:pt x="1439" y="2340"/>
                    <a:pt x="1282" y="2767"/>
                  </a:cubicBezTo>
                  <a:cubicBezTo>
                    <a:pt x="1124" y="3216"/>
                    <a:pt x="1102" y="3846"/>
                    <a:pt x="472" y="3734"/>
                  </a:cubicBezTo>
                  <a:cubicBezTo>
                    <a:pt x="0" y="3419"/>
                    <a:pt x="517" y="2384"/>
                    <a:pt x="652" y="1845"/>
                  </a:cubicBezTo>
                  <a:cubicBezTo>
                    <a:pt x="742" y="1575"/>
                    <a:pt x="810" y="1328"/>
                    <a:pt x="877" y="1080"/>
                  </a:cubicBezTo>
                  <a:cubicBezTo>
                    <a:pt x="1034" y="608"/>
                    <a:pt x="1259" y="1"/>
                    <a:pt x="1889" y="338"/>
                  </a:cubicBezTo>
                  <a:cubicBezTo>
                    <a:pt x="2518" y="676"/>
                    <a:pt x="2676" y="2205"/>
                    <a:pt x="3036" y="28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5"/>
            <p:cNvSpPr/>
            <p:nvPr/>
          </p:nvSpPr>
          <p:spPr>
            <a:xfrm>
              <a:off x="6094550" y="2769225"/>
              <a:ext cx="236675" cy="251300"/>
            </a:xfrm>
            <a:custGeom>
              <a:avLst/>
              <a:gdLst/>
              <a:ahLst/>
              <a:cxnLst/>
              <a:rect l="l" t="t" r="r" b="b"/>
              <a:pathLst>
                <a:path w="9467" h="10052" extrusionOk="0">
                  <a:moveTo>
                    <a:pt x="6701" y="3756"/>
                  </a:moveTo>
                  <a:cubicBezTo>
                    <a:pt x="7173" y="3913"/>
                    <a:pt x="7713" y="4048"/>
                    <a:pt x="8298" y="4228"/>
                  </a:cubicBezTo>
                  <a:cubicBezTo>
                    <a:pt x="8725" y="4363"/>
                    <a:pt x="9310" y="4543"/>
                    <a:pt x="9400" y="4948"/>
                  </a:cubicBezTo>
                  <a:cubicBezTo>
                    <a:pt x="9467" y="5352"/>
                    <a:pt x="9287" y="6094"/>
                    <a:pt x="9175" y="6387"/>
                  </a:cubicBezTo>
                  <a:cubicBezTo>
                    <a:pt x="9040" y="6679"/>
                    <a:pt x="8927" y="7309"/>
                    <a:pt x="8545" y="7399"/>
                  </a:cubicBezTo>
                  <a:cubicBezTo>
                    <a:pt x="8140" y="7466"/>
                    <a:pt x="7578" y="7219"/>
                    <a:pt x="7196" y="7106"/>
                  </a:cubicBezTo>
                  <a:cubicBezTo>
                    <a:pt x="6814" y="7016"/>
                    <a:pt x="6431" y="6926"/>
                    <a:pt x="6027" y="6836"/>
                  </a:cubicBezTo>
                  <a:cubicBezTo>
                    <a:pt x="5779" y="7848"/>
                    <a:pt x="5689" y="9332"/>
                    <a:pt x="4835" y="9715"/>
                  </a:cubicBezTo>
                  <a:cubicBezTo>
                    <a:pt x="4115" y="10052"/>
                    <a:pt x="2609" y="9827"/>
                    <a:pt x="2406" y="9175"/>
                  </a:cubicBezTo>
                  <a:cubicBezTo>
                    <a:pt x="2249" y="8680"/>
                    <a:pt x="2474" y="8118"/>
                    <a:pt x="2586" y="7668"/>
                  </a:cubicBezTo>
                  <a:cubicBezTo>
                    <a:pt x="2721" y="7174"/>
                    <a:pt x="2811" y="6746"/>
                    <a:pt x="2924" y="6274"/>
                  </a:cubicBezTo>
                  <a:cubicBezTo>
                    <a:pt x="2474" y="6162"/>
                    <a:pt x="1957" y="6072"/>
                    <a:pt x="1440" y="5937"/>
                  </a:cubicBezTo>
                  <a:cubicBezTo>
                    <a:pt x="967" y="5825"/>
                    <a:pt x="383" y="5712"/>
                    <a:pt x="225" y="5352"/>
                  </a:cubicBezTo>
                  <a:cubicBezTo>
                    <a:pt x="0" y="4858"/>
                    <a:pt x="270" y="4273"/>
                    <a:pt x="428" y="3846"/>
                  </a:cubicBezTo>
                  <a:cubicBezTo>
                    <a:pt x="563" y="3464"/>
                    <a:pt x="742" y="2901"/>
                    <a:pt x="1147" y="2766"/>
                  </a:cubicBezTo>
                  <a:cubicBezTo>
                    <a:pt x="1552" y="2632"/>
                    <a:pt x="2092" y="2834"/>
                    <a:pt x="2474" y="2901"/>
                  </a:cubicBezTo>
                  <a:cubicBezTo>
                    <a:pt x="2901" y="3014"/>
                    <a:pt x="3261" y="3126"/>
                    <a:pt x="3666" y="3216"/>
                  </a:cubicBezTo>
                  <a:cubicBezTo>
                    <a:pt x="3868" y="2699"/>
                    <a:pt x="4003" y="1013"/>
                    <a:pt x="4655" y="473"/>
                  </a:cubicBezTo>
                  <a:cubicBezTo>
                    <a:pt x="5262" y="1"/>
                    <a:pt x="6769" y="113"/>
                    <a:pt x="7061" y="743"/>
                  </a:cubicBezTo>
                  <a:cubicBezTo>
                    <a:pt x="7421" y="1552"/>
                    <a:pt x="6881" y="3081"/>
                    <a:pt x="6701" y="37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5"/>
            <p:cNvSpPr/>
            <p:nvPr/>
          </p:nvSpPr>
          <p:spPr>
            <a:xfrm>
              <a:off x="6072625" y="2423050"/>
              <a:ext cx="1002900" cy="502475"/>
            </a:xfrm>
            <a:custGeom>
              <a:avLst/>
              <a:gdLst/>
              <a:ahLst/>
              <a:cxnLst/>
              <a:rect l="l" t="t" r="r" b="b"/>
              <a:pathLst>
                <a:path w="40116" h="20099" extrusionOk="0">
                  <a:moveTo>
                    <a:pt x="5358" y="0"/>
                  </a:moveTo>
                  <a:cubicBezTo>
                    <a:pt x="5233" y="0"/>
                    <a:pt x="5111" y="6"/>
                    <a:pt x="4992" y="19"/>
                  </a:cubicBezTo>
                  <a:cubicBezTo>
                    <a:pt x="3733" y="154"/>
                    <a:pt x="2991" y="1008"/>
                    <a:pt x="2451" y="1908"/>
                  </a:cubicBezTo>
                  <a:cubicBezTo>
                    <a:pt x="1867" y="2830"/>
                    <a:pt x="1462" y="3864"/>
                    <a:pt x="1080" y="4853"/>
                  </a:cubicBezTo>
                  <a:cubicBezTo>
                    <a:pt x="675" y="5865"/>
                    <a:pt x="293" y="6967"/>
                    <a:pt x="0" y="7934"/>
                  </a:cubicBezTo>
                  <a:lnTo>
                    <a:pt x="38991" y="20099"/>
                  </a:lnTo>
                  <a:cubicBezTo>
                    <a:pt x="39463" y="18547"/>
                    <a:pt x="39845" y="16906"/>
                    <a:pt x="40003" y="15062"/>
                  </a:cubicBezTo>
                  <a:cubicBezTo>
                    <a:pt x="40115" y="13735"/>
                    <a:pt x="40048" y="12386"/>
                    <a:pt x="39553" y="11307"/>
                  </a:cubicBezTo>
                  <a:cubicBezTo>
                    <a:pt x="39283" y="10722"/>
                    <a:pt x="38946" y="10295"/>
                    <a:pt x="38519" y="9935"/>
                  </a:cubicBezTo>
                  <a:cubicBezTo>
                    <a:pt x="38406" y="10160"/>
                    <a:pt x="38226" y="10362"/>
                    <a:pt x="38069" y="10407"/>
                  </a:cubicBezTo>
                  <a:cubicBezTo>
                    <a:pt x="37998" y="10435"/>
                    <a:pt x="37913" y="10446"/>
                    <a:pt x="37818" y="10446"/>
                  </a:cubicBezTo>
                  <a:cubicBezTo>
                    <a:pt x="37523" y="10446"/>
                    <a:pt x="37139" y="10335"/>
                    <a:pt x="36832" y="10250"/>
                  </a:cubicBezTo>
                  <a:cubicBezTo>
                    <a:pt x="35663" y="9890"/>
                    <a:pt x="34809" y="9598"/>
                    <a:pt x="33572" y="9238"/>
                  </a:cubicBezTo>
                  <a:cubicBezTo>
                    <a:pt x="32920" y="9036"/>
                    <a:pt x="32110" y="8833"/>
                    <a:pt x="31301" y="8586"/>
                  </a:cubicBezTo>
                  <a:cubicBezTo>
                    <a:pt x="30671" y="8406"/>
                    <a:pt x="29524" y="8204"/>
                    <a:pt x="29367" y="7664"/>
                  </a:cubicBezTo>
                  <a:cubicBezTo>
                    <a:pt x="29277" y="7372"/>
                    <a:pt x="29434" y="6855"/>
                    <a:pt x="29704" y="6607"/>
                  </a:cubicBezTo>
                  <a:cubicBezTo>
                    <a:pt x="29030" y="6405"/>
                    <a:pt x="28310" y="6203"/>
                    <a:pt x="27568" y="6023"/>
                  </a:cubicBezTo>
                  <a:cubicBezTo>
                    <a:pt x="27298" y="7012"/>
                    <a:pt x="26984" y="7912"/>
                    <a:pt x="26646" y="8946"/>
                  </a:cubicBezTo>
                  <a:cubicBezTo>
                    <a:pt x="26421" y="9710"/>
                    <a:pt x="26152" y="11194"/>
                    <a:pt x="25320" y="11464"/>
                  </a:cubicBezTo>
                  <a:cubicBezTo>
                    <a:pt x="25188" y="11504"/>
                    <a:pt x="25054" y="11520"/>
                    <a:pt x="24918" y="11520"/>
                  </a:cubicBezTo>
                  <a:cubicBezTo>
                    <a:pt x="24589" y="11520"/>
                    <a:pt x="24246" y="11425"/>
                    <a:pt x="23880" y="11329"/>
                  </a:cubicBezTo>
                  <a:cubicBezTo>
                    <a:pt x="21722" y="10812"/>
                    <a:pt x="19698" y="10340"/>
                    <a:pt x="17719" y="9620"/>
                  </a:cubicBezTo>
                  <a:cubicBezTo>
                    <a:pt x="16932" y="9328"/>
                    <a:pt x="16078" y="8991"/>
                    <a:pt x="15853" y="8339"/>
                  </a:cubicBezTo>
                  <a:cubicBezTo>
                    <a:pt x="15516" y="7417"/>
                    <a:pt x="15943" y="6270"/>
                    <a:pt x="16145" y="5416"/>
                  </a:cubicBezTo>
                  <a:cubicBezTo>
                    <a:pt x="16370" y="4471"/>
                    <a:pt x="16595" y="3617"/>
                    <a:pt x="16842" y="2762"/>
                  </a:cubicBezTo>
                  <a:cubicBezTo>
                    <a:pt x="16348" y="2627"/>
                    <a:pt x="15875" y="2492"/>
                    <a:pt x="15403" y="2358"/>
                  </a:cubicBezTo>
                  <a:cubicBezTo>
                    <a:pt x="15403" y="2380"/>
                    <a:pt x="15403" y="2380"/>
                    <a:pt x="15403" y="2380"/>
                  </a:cubicBezTo>
                  <a:cubicBezTo>
                    <a:pt x="15516" y="2897"/>
                    <a:pt x="15133" y="3459"/>
                    <a:pt x="14864" y="3572"/>
                  </a:cubicBezTo>
                  <a:cubicBezTo>
                    <a:pt x="14787" y="3599"/>
                    <a:pt x="14698" y="3610"/>
                    <a:pt x="14600" y="3610"/>
                  </a:cubicBezTo>
                  <a:cubicBezTo>
                    <a:pt x="14296" y="3610"/>
                    <a:pt x="13916" y="3500"/>
                    <a:pt x="13627" y="3414"/>
                  </a:cubicBezTo>
                  <a:cubicBezTo>
                    <a:pt x="12458" y="3055"/>
                    <a:pt x="11603" y="2762"/>
                    <a:pt x="10344" y="2380"/>
                  </a:cubicBezTo>
                  <a:cubicBezTo>
                    <a:pt x="9692" y="2200"/>
                    <a:pt x="8905" y="1998"/>
                    <a:pt x="8095" y="1750"/>
                  </a:cubicBezTo>
                  <a:cubicBezTo>
                    <a:pt x="7466" y="1571"/>
                    <a:pt x="6319" y="1368"/>
                    <a:pt x="6162" y="828"/>
                  </a:cubicBezTo>
                  <a:cubicBezTo>
                    <a:pt x="6094" y="626"/>
                    <a:pt x="6162" y="311"/>
                    <a:pt x="6274" y="64"/>
                  </a:cubicBezTo>
                  <a:cubicBezTo>
                    <a:pt x="5972" y="32"/>
                    <a:pt x="5659" y="0"/>
                    <a:pt x="5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5"/>
            <p:cNvSpPr/>
            <p:nvPr/>
          </p:nvSpPr>
          <p:spPr>
            <a:xfrm>
              <a:off x="6229475" y="2413950"/>
              <a:ext cx="228250" cy="68050"/>
            </a:xfrm>
            <a:custGeom>
              <a:avLst/>
              <a:gdLst/>
              <a:ahLst/>
              <a:cxnLst/>
              <a:rect l="l" t="t" r="r" b="b"/>
              <a:pathLst>
                <a:path w="9130" h="2722" extrusionOk="0">
                  <a:moveTo>
                    <a:pt x="562" y="1"/>
                  </a:moveTo>
                  <a:cubicBezTo>
                    <a:pt x="517" y="1"/>
                    <a:pt x="495" y="23"/>
                    <a:pt x="495" y="23"/>
                  </a:cubicBezTo>
                  <a:lnTo>
                    <a:pt x="427" y="23"/>
                  </a:lnTo>
                  <a:cubicBezTo>
                    <a:pt x="247" y="68"/>
                    <a:pt x="112" y="226"/>
                    <a:pt x="0" y="428"/>
                  </a:cubicBezTo>
                  <a:cubicBezTo>
                    <a:pt x="157" y="450"/>
                    <a:pt x="315" y="473"/>
                    <a:pt x="450" y="473"/>
                  </a:cubicBezTo>
                  <a:cubicBezTo>
                    <a:pt x="2069" y="675"/>
                    <a:pt x="3485" y="1148"/>
                    <a:pt x="4834" y="1552"/>
                  </a:cubicBezTo>
                  <a:cubicBezTo>
                    <a:pt x="6274" y="2002"/>
                    <a:pt x="7690" y="2362"/>
                    <a:pt x="9129" y="2722"/>
                  </a:cubicBezTo>
                  <a:cubicBezTo>
                    <a:pt x="8994" y="2294"/>
                    <a:pt x="7848" y="1935"/>
                    <a:pt x="7330" y="1732"/>
                  </a:cubicBezTo>
                  <a:cubicBezTo>
                    <a:pt x="5801" y="1170"/>
                    <a:pt x="4362" y="833"/>
                    <a:pt x="2946" y="473"/>
                  </a:cubicBezTo>
                  <a:cubicBezTo>
                    <a:pt x="2181" y="271"/>
                    <a:pt x="1394" y="1"/>
                    <a:pt x="5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5"/>
            <p:cNvSpPr/>
            <p:nvPr/>
          </p:nvSpPr>
          <p:spPr>
            <a:xfrm>
              <a:off x="6224975" y="2424625"/>
              <a:ext cx="235550" cy="88700"/>
            </a:xfrm>
            <a:custGeom>
              <a:avLst/>
              <a:gdLst/>
              <a:ahLst/>
              <a:cxnLst/>
              <a:rect l="l" t="t" r="r" b="b"/>
              <a:pathLst>
                <a:path w="9422" h="3548" extrusionOk="0">
                  <a:moveTo>
                    <a:pt x="180" y="1"/>
                  </a:moveTo>
                  <a:cubicBezTo>
                    <a:pt x="68" y="248"/>
                    <a:pt x="0" y="563"/>
                    <a:pt x="68" y="765"/>
                  </a:cubicBezTo>
                  <a:cubicBezTo>
                    <a:pt x="225" y="1305"/>
                    <a:pt x="1372" y="1508"/>
                    <a:pt x="2001" y="1687"/>
                  </a:cubicBezTo>
                  <a:cubicBezTo>
                    <a:pt x="2811" y="1912"/>
                    <a:pt x="3598" y="2137"/>
                    <a:pt x="4250" y="2317"/>
                  </a:cubicBezTo>
                  <a:cubicBezTo>
                    <a:pt x="5509" y="2699"/>
                    <a:pt x="6364" y="2992"/>
                    <a:pt x="7533" y="3351"/>
                  </a:cubicBezTo>
                  <a:cubicBezTo>
                    <a:pt x="7822" y="3437"/>
                    <a:pt x="8202" y="3547"/>
                    <a:pt x="8506" y="3547"/>
                  </a:cubicBezTo>
                  <a:cubicBezTo>
                    <a:pt x="8604" y="3547"/>
                    <a:pt x="8693" y="3536"/>
                    <a:pt x="8770" y="3509"/>
                  </a:cubicBezTo>
                  <a:cubicBezTo>
                    <a:pt x="9039" y="3396"/>
                    <a:pt x="9422" y="2834"/>
                    <a:pt x="9309" y="2317"/>
                  </a:cubicBezTo>
                  <a:cubicBezTo>
                    <a:pt x="9309" y="2317"/>
                    <a:pt x="9309" y="2317"/>
                    <a:pt x="9309" y="2295"/>
                  </a:cubicBezTo>
                  <a:cubicBezTo>
                    <a:pt x="7870" y="1935"/>
                    <a:pt x="6454" y="1575"/>
                    <a:pt x="5014" y="1125"/>
                  </a:cubicBezTo>
                  <a:cubicBezTo>
                    <a:pt x="3665" y="721"/>
                    <a:pt x="2249" y="248"/>
                    <a:pt x="630" y="46"/>
                  </a:cubicBezTo>
                  <a:cubicBezTo>
                    <a:pt x="495" y="46"/>
                    <a:pt x="337" y="23"/>
                    <a:pt x="1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5"/>
            <p:cNvSpPr/>
            <p:nvPr/>
          </p:nvSpPr>
          <p:spPr>
            <a:xfrm>
              <a:off x="6815225" y="2584850"/>
              <a:ext cx="224325" cy="86600"/>
            </a:xfrm>
            <a:custGeom>
              <a:avLst/>
              <a:gdLst/>
              <a:ahLst/>
              <a:cxnLst/>
              <a:rect l="l" t="t" r="r" b="b"/>
              <a:pathLst>
                <a:path w="8973" h="3464" extrusionOk="0">
                  <a:moveTo>
                    <a:pt x="338" y="0"/>
                  </a:moveTo>
                  <a:cubicBezTo>
                    <a:pt x="293" y="0"/>
                    <a:pt x="293" y="23"/>
                    <a:pt x="270" y="23"/>
                  </a:cubicBezTo>
                  <a:lnTo>
                    <a:pt x="203" y="23"/>
                  </a:lnTo>
                  <a:cubicBezTo>
                    <a:pt x="135" y="45"/>
                    <a:pt x="68" y="90"/>
                    <a:pt x="0" y="135"/>
                  </a:cubicBezTo>
                  <a:cubicBezTo>
                    <a:pt x="1529" y="608"/>
                    <a:pt x="2946" y="1125"/>
                    <a:pt x="4475" y="1597"/>
                  </a:cubicBezTo>
                  <a:cubicBezTo>
                    <a:pt x="5577" y="1934"/>
                    <a:pt x="6701" y="2271"/>
                    <a:pt x="7645" y="2721"/>
                  </a:cubicBezTo>
                  <a:cubicBezTo>
                    <a:pt x="8095" y="2946"/>
                    <a:pt x="8477" y="3171"/>
                    <a:pt x="8815" y="3463"/>
                  </a:cubicBezTo>
                  <a:cubicBezTo>
                    <a:pt x="8905" y="3238"/>
                    <a:pt x="8972" y="2991"/>
                    <a:pt x="8905" y="2766"/>
                  </a:cubicBezTo>
                  <a:cubicBezTo>
                    <a:pt x="8815" y="2294"/>
                    <a:pt x="7623" y="1934"/>
                    <a:pt x="7106" y="1732"/>
                  </a:cubicBezTo>
                  <a:cubicBezTo>
                    <a:pt x="5599" y="1170"/>
                    <a:pt x="4138" y="832"/>
                    <a:pt x="2721" y="473"/>
                  </a:cubicBezTo>
                  <a:cubicBezTo>
                    <a:pt x="1957" y="270"/>
                    <a:pt x="1192" y="0"/>
                    <a:pt x="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5"/>
            <p:cNvSpPr/>
            <p:nvPr/>
          </p:nvSpPr>
          <p:spPr>
            <a:xfrm>
              <a:off x="6804550" y="2588225"/>
              <a:ext cx="231050" cy="96000"/>
            </a:xfrm>
            <a:custGeom>
              <a:avLst/>
              <a:gdLst/>
              <a:ahLst/>
              <a:cxnLst/>
              <a:rect l="l" t="t" r="r" b="b"/>
              <a:pathLst>
                <a:path w="9242" h="3840" extrusionOk="0">
                  <a:moveTo>
                    <a:pt x="427" y="0"/>
                  </a:moveTo>
                  <a:cubicBezTo>
                    <a:pt x="157" y="248"/>
                    <a:pt x="0" y="765"/>
                    <a:pt x="90" y="1057"/>
                  </a:cubicBezTo>
                  <a:cubicBezTo>
                    <a:pt x="247" y="1597"/>
                    <a:pt x="1394" y="1799"/>
                    <a:pt x="2024" y="1979"/>
                  </a:cubicBezTo>
                  <a:cubicBezTo>
                    <a:pt x="2833" y="2204"/>
                    <a:pt x="3643" y="2429"/>
                    <a:pt x="4295" y="2631"/>
                  </a:cubicBezTo>
                  <a:cubicBezTo>
                    <a:pt x="5532" y="2991"/>
                    <a:pt x="6386" y="3283"/>
                    <a:pt x="7555" y="3643"/>
                  </a:cubicBezTo>
                  <a:cubicBezTo>
                    <a:pt x="7862" y="3728"/>
                    <a:pt x="8246" y="3839"/>
                    <a:pt x="8541" y="3839"/>
                  </a:cubicBezTo>
                  <a:cubicBezTo>
                    <a:pt x="8636" y="3839"/>
                    <a:pt x="8721" y="3828"/>
                    <a:pt x="8792" y="3800"/>
                  </a:cubicBezTo>
                  <a:cubicBezTo>
                    <a:pt x="8949" y="3755"/>
                    <a:pt x="9129" y="3553"/>
                    <a:pt x="9242" y="3328"/>
                  </a:cubicBezTo>
                  <a:cubicBezTo>
                    <a:pt x="8904" y="3036"/>
                    <a:pt x="8522" y="2811"/>
                    <a:pt x="8072" y="2586"/>
                  </a:cubicBezTo>
                  <a:cubicBezTo>
                    <a:pt x="7128" y="2136"/>
                    <a:pt x="6004" y="1799"/>
                    <a:pt x="4902" y="1462"/>
                  </a:cubicBezTo>
                  <a:cubicBezTo>
                    <a:pt x="3373" y="990"/>
                    <a:pt x="1956" y="473"/>
                    <a:pt x="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5"/>
            <p:cNvSpPr/>
            <p:nvPr/>
          </p:nvSpPr>
          <p:spPr>
            <a:xfrm>
              <a:off x="6441950" y="2533125"/>
              <a:ext cx="346300" cy="150125"/>
            </a:xfrm>
            <a:custGeom>
              <a:avLst/>
              <a:gdLst/>
              <a:ahLst/>
              <a:cxnLst/>
              <a:rect l="l" t="t" r="r" b="b"/>
              <a:pathLst>
                <a:path w="13852" h="6005" extrusionOk="0">
                  <a:moveTo>
                    <a:pt x="608" y="1"/>
                  </a:moveTo>
                  <a:lnTo>
                    <a:pt x="1" y="2024"/>
                  </a:lnTo>
                  <a:lnTo>
                    <a:pt x="13245" y="6004"/>
                  </a:lnTo>
                  <a:lnTo>
                    <a:pt x="13852" y="3981"/>
                  </a:lnTo>
                  <a:lnTo>
                    <a:pt x="6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5"/>
            <p:cNvSpPr/>
            <p:nvPr/>
          </p:nvSpPr>
          <p:spPr>
            <a:xfrm>
              <a:off x="7016475" y="2701775"/>
              <a:ext cx="34875" cy="65225"/>
            </a:xfrm>
            <a:custGeom>
              <a:avLst/>
              <a:gdLst/>
              <a:ahLst/>
              <a:cxnLst/>
              <a:rect l="l" t="t" r="r" b="b"/>
              <a:pathLst>
                <a:path w="1395" h="2609" extrusionOk="0">
                  <a:moveTo>
                    <a:pt x="495" y="2182"/>
                  </a:moveTo>
                  <a:cubicBezTo>
                    <a:pt x="1394" y="2609"/>
                    <a:pt x="1327" y="0"/>
                    <a:pt x="450" y="473"/>
                  </a:cubicBezTo>
                  <a:cubicBezTo>
                    <a:pt x="0" y="698"/>
                    <a:pt x="248" y="1754"/>
                    <a:pt x="495" y="21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5"/>
            <p:cNvSpPr/>
            <p:nvPr/>
          </p:nvSpPr>
          <p:spPr>
            <a:xfrm>
              <a:off x="7004100" y="2778225"/>
              <a:ext cx="53425" cy="113025"/>
            </a:xfrm>
            <a:custGeom>
              <a:avLst/>
              <a:gdLst/>
              <a:ahLst/>
              <a:cxnLst/>
              <a:rect l="l" t="t" r="r" b="b"/>
              <a:pathLst>
                <a:path w="2137" h="4521" extrusionOk="0">
                  <a:moveTo>
                    <a:pt x="1979" y="563"/>
                  </a:moveTo>
                  <a:cubicBezTo>
                    <a:pt x="1889" y="360"/>
                    <a:pt x="1620" y="1"/>
                    <a:pt x="1237" y="203"/>
                  </a:cubicBezTo>
                  <a:cubicBezTo>
                    <a:pt x="743" y="473"/>
                    <a:pt x="698" y="1597"/>
                    <a:pt x="608" y="2024"/>
                  </a:cubicBezTo>
                  <a:cubicBezTo>
                    <a:pt x="473" y="2564"/>
                    <a:pt x="1" y="3508"/>
                    <a:pt x="450" y="3936"/>
                  </a:cubicBezTo>
                  <a:cubicBezTo>
                    <a:pt x="1102" y="4520"/>
                    <a:pt x="1575" y="3014"/>
                    <a:pt x="1732" y="2474"/>
                  </a:cubicBezTo>
                  <a:cubicBezTo>
                    <a:pt x="1799" y="2182"/>
                    <a:pt x="1844" y="1912"/>
                    <a:pt x="1889" y="1664"/>
                  </a:cubicBezTo>
                  <a:cubicBezTo>
                    <a:pt x="1979" y="1260"/>
                    <a:pt x="2137" y="922"/>
                    <a:pt x="1979" y="5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5"/>
            <p:cNvSpPr/>
            <p:nvPr/>
          </p:nvSpPr>
          <p:spPr>
            <a:xfrm>
              <a:off x="6101850" y="2566300"/>
              <a:ext cx="63000" cy="92775"/>
            </a:xfrm>
            <a:custGeom>
              <a:avLst/>
              <a:gdLst/>
              <a:ahLst/>
              <a:cxnLst/>
              <a:rect l="l" t="t" r="r" b="b"/>
              <a:pathLst>
                <a:path w="2520" h="3711" extrusionOk="0">
                  <a:moveTo>
                    <a:pt x="338" y="3508"/>
                  </a:moveTo>
                  <a:cubicBezTo>
                    <a:pt x="1" y="2856"/>
                    <a:pt x="788" y="0"/>
                    <a:pt x="1755" y="315"/>
                  </a:cubicBezTo>
                  <a:cubicBezTo>
                    <a:pt x="2519" y="585"/>
                    <a:pt x="1777" y="3103"/>
                    <a:pt x="1035" y="3576"/>
                  </a:cubicBezTo>
                  <a:cubicBezTo>
                    <a:pt x="855" y="3688"/>
                    <a:pt x="698" y="3711"/>
                    <a:pt x="338" y="35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5"/>
            <p:cNvSpPr/>
            <p:nvPr/>
          </p:nvSpPr>
          <p:spPr>
            <a:xfrm>
              <a:off x="6167625" y="2556750"/>
              <a:ext cx="46125" cy="36550"/>
            </a:xfrm>
            <a:custGeom>
              <a:avLst/>
              <a:gdLst/>
              <a:ahLst/>
              <a:cxnLst/>
              <a:rect l="l" t="t" r="r" b="b"/>
              <a:pathLst>
                <a:path w="1845" h="1462" extrusionOk="0">
                  <a:moveTo>
                    <a:pt x="990" y="1439"/>
                  </a:moveTo>
                  <a:cubicBezTo>
                    <a:pt x="1" y="1417"/>
                    <a:pt x="450" y="0"/>
                    <a:pt x="1035" y="23"/>
                  </a:cubicBezTo>
                  <a:cubicBezTo>
                    <a:pt x="1822" y="68"/>
                    <a:pt x="1844" y="1462"/>
                    <a:pt x="990" y="14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5"/>
            <p:cNvSpPr/>
            <p:nvPr/>
          </p:nvSpPr>
          <p:spPr>
            <a:xfrm>
              <a:off x="6128275" y="2483100"/>
              <a:ext cx="46675" cy="62975"/>
            </a:xfrm>
            <a:custGeom>
              <a:avLst/>
              <a:gdLst/>
              <a:ahLst/>
              <a:cxnLst/>
              <a:rect l="l" t="t" r="r" b="b"/>
              <a:pathLst>
                <a:path w="1867" h="2519" extrusionOk="0">
                  <a:moveTo>
                    <a:pt x="900" y="2362"/>
                  </a:moveTo>
                  <a:cubicBezTo>
                    <a:pt x="1" y="2159"/>
                    <a:pt x="698" y="1"/>
                    <a:pt x="1507" y="293"/>
                  </a:cubicBezTo>
                  <a:cubicBezTo>
                    <a:pt x="1844" y="428"/>
                    <a:pt x="1867" y="698"/>
                    <a:pt x="1822" y="1147"/>
                  </a:cubicBezTo>
                  <a:cubicBezTo>
                    <a:pt x="1777" y="1822"/>
                    <a:pt x="1552" y="2519"/>
                    <a:pt x="900" y="23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65"/>
          <p:cNvGrpSpPr/>
          <p:nvPr/>
        </p:nvGrpSpPr>
        <p:grpSpPr>
          <a:xfrm>
            <a:off x="3033163" y="427525"/>
            <a:ext cx="825250" cy="671800"/>
            <a:chOff x="4184375" y="3769275"/>
            <a:chExt cx="825250" cy="671800"/>
          </a:xfrm>
        </p:grpSpPr>
        <p:sp>
          <p:nvSpPr>
            <p:cNvPr id="1009" name="Google Shape;1009;p65"/>
            <p:cNvSpPr/>
            <p:nvPr/>
          </p:nvSpPr>
          <p:spPr>
            <a:xfrm>
              <a:off x="4446325" y="3769275"/>
              <a:ext cx="174300" cy="559375"/>
            </a:xfrm>
            <a:custGeom>
              <a:avLst/>
              <a:gdLst/>
              <a:ahLst/>
              <a:cxnLst/>
              <a:rect l="l" t="t" r="r" b="b"/>
              <a:pathLst>
                <a:path w="6972" h="22375" extrusionOk="0">
                  <a:moveTo>
                    <a:pt x="4970" y="1080"/>
                  </a:moveTo>
                  <a:cubicBezTo>
                    <a:pt x="5420" y="4003"/>
                    <a:pt x="5667" y="7106"/>
                    <a:pt x="6005" y="10232"/>
                  </a:cubicBezTo>
                  <a:cubicBezTo>
                    <a:pt x="6185" y="11783"/>
                    <a:pt x="6387" y="13290"/>
                    <a:pt x="6567" y="14774"/>
                  </a:cubicBezTo>
                  <a:cubicBezTo>
                    <a:pt x="6724" y="16326"/>
                    <a:pt x="6972" y="17877"/>
                    <a:pt x="6972" y="19451"/>
                  </a:cubicBezTo>
                  <a:cubicBezTo>
                    <a:pt x="6972" y="20575"/>
                    <a:pt x="6814" y="22127"/>
                    <a:pt x="5892" y="22284"/>
                  </a:cubicBezTo>
                  <a:cubicBezTo>
                    <a:pt x="5330" y="22374"/>
                    <a:pt x="4835" y="21969"/>
                    <a:pt x="4588" y="21677"/>
                  </a:cubicBezTo>
                  <a:cubicBezTo>
                    <a:pt x="3734" y="20710"/>
                    <a:pt x="3441" y="18866"/>
                    <a:pt x="3194" y="17315"/>
                  </a:cubicBezTo>
                  <a:cubicBezTo>
                    <a:pt x="2362" y="12413"/>
                    <a:pt x="2137" y="6724"/>
                    <a:pt x="1575" y="1687"/>
                  </a:cubicBezTo>
                  <a:cubicBezTo>
                    <a:pt x="1328" y="1710"/>
                    <a:pt x="1058" y="1800"/>
                    <a:pt x="743" y="1777"/>
                  </a:cubicBezTo>
                  <a:cubicBezTo>
                    <a:pt x="361" y="1755"/>
                    <a:pt x="1" y="1575"/>
                    <a:pt x="1" y="1350"/>
                  </a:cubicBezTo>
                  <a:cubicBezTo>
                    <a:pt x="1" y="1058"/>
                    <a:pt x="541" y="900"/>
                    <a:pt x="968" y="765"/>
                  </a:cubicBezTo>
                  <a:cubicBezTo>
                    <a:pt x="2047" y="451"/>
                    <a:pt x="3734" y="113"/>
                    <a:pt x="4835" y="46"/>
                  </a:cubicBezTo>
                  <a:cubicBezTo>
                    <a:pt x="5308" y="1"/>
                    <a:pt x="5915" y="23"/>
                    <a:pt x="5982" y="316"/>
                  </a:cubicBezTo>
                  <a:cubicBezTo>
                    <a:pt x="6095" y="833"/>
                    <a:pt x="5308" y="923"/>
                    <a:pt x="4970" y="10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5"/>
            <p:cNvSpPr/>
            <p:nvPr/>
          </p:nvSpPr>
          <p:spPr>
            <a:xfrm>
              <a:off x="4515475" y="3998650"/>
              <a:ext cx="93900" cy="309750"/>
            </a:xfrm>
            <a:custGeom>
              <a:avLst/>
              <a:gdLst/>
              <a:ahLst/>
              <a:cxnLst/>
              <a:rect l="l" t="t" r="r" b="b"/>
              <a:pathLst>
                <a:path w="3756" h="12390" extrusionOk="0">
                  <a:moveTo>
                    <a:pt x="2766" y="1304"/>
                  </a:moveTo>
                  <a:cubicBezTo>
                    <a:pt x="2722" y="877"/>
                    <a:pt x="2677" y="450"/>
                    <a:pt x="2632" y="0"/>
                  </a:cubicBezTo>
                  <a:lnTo>
                    <a:pt x="1" y="292"/>
                  </a:lnTo>
                  <a:cubicBezTo>
                    <a:pt x="181" y="2541"/>
                    <a:pt x="361" y="4430"/>
                    <a:pt x="698" y="6476"/>
                  </a:cubicBezTo>
                  <a:cubicBezTo>
                    <a:pt x="900" y="7623"/>
                    <a:pt x="1395" y="11175"/>
                    <a:pt x="2002" y="11895"/>
                  </a:cubicBezTo>
                  <a:cubicBezTo>
                    <a:pt x="2182" y="12097"/>
                    <a:pt x="2542" y="12390"/>
                    <a:pt x="2946" y="12322"/>
                  </a:cubicBezTo>
                  <a:cubicBezTo>
                    <a:pt x="3621" y="12210"/>
                    <a:pt x="3756" y="11086"/>
                    <a:pt x="3733" y="10254"/>
                  </a:cubicBezTo>
                  <a:cubicBezTo>
                    <a:pt x="3733" y="9107"/>
                    <a:pt x="3284" y="5756"/>
                    <a:pt x="3171" y="4632"/>
                  </a:cubicBezTo>
                  <a:cubicBezTo>
                    <a:pt x="3036" y="3530"/>
                    <a:pt x="2901" y="2451"/>
                    <a:pt x="2766" y="13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5"/>
            <p:cNvSpPr/>
            <p:nvPr/>
          </p:nvSpPr>
          <p:spPr>
            <a:xfrm>
              <a:off x="4545825" y="3853600"/>
              <a:ext cx="27575" cy="80975"/>
            </a:xfrm>
            <a:custGeom>
              <a:avLst/>
              <a:gdLst/>
              <a:ahLst/>
              <a:cxnLst/>
              <a:rect l="l" t="t" r="r" b="b"/>
              <a:pathLst>
                <a:path w="1103" h="3239" extrusionOk="0">
                  <a:moveTo>
                    <a:pt x="541" y="3194"/>
                  </a:moveTo>
                  <a:cubicBezTo>
                    <a:pt x="226" y="2789"/>
                    <a:pt x="113" y="1935"/>
                    <a:pt x="46" y="1080"/>
                  </a:cubicBezTo>
                  <a:cubicBezTo>
                    <a:pt x="23" y="720"/>
                    <a:pt x="1" y="113"/>
                    <a:pt x="338" y="68"/>
                  </a:cubicBezTo>
                  <a:cubicBezTo>
                    <a:pt x="721" y="1"/>
                    <a:pt x="855" y="653"/>
                    <a:pt x="900" y="900"/>
                  </a:cubicBezTo>
                  <a:cubicBezTo>
                    <a:pt x="1058" y="1665"/>
                    <a:pt x="1103" y="2609"/>
                    <a:pt x="968" y="3104"/>
                  </a:cubicBezTo>
                  <a:cubicBezTo>
                    <a:pt x="878" y="3216"/>
                    <a:pt x="676" y="3239"/>
                    <a:pt x="541" y="31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5"/>
            <p:cNvSpPr/>
            <p:nvPr/>
          </p:nvSpPr>
          <p:spPr>
            <a:xfrm>
              <a:off x="4528975" y="3802450"/>
              <a:ext cx="34875" cy="45550"/>
            </a:xfrm>
            <a:custGeom>
              <a:avLst/>
              <a:gdLst/>
              <a:ahLst/>
              <a:cxnLst/>
              <a:rect l="l" t="t" r="r" b="b"/>
              <a:pathLst>
                <a:path w="1395" h="1822" extrusionOk="0">
                  <a:moveTo>
                    <a:pt x="945" y="1620"/>
                  </a:moveTo>
                  <a:cubicBezTo>
                    <a:pt x="135" y="1822"/>
                    <a:pt x="0" y="1"/>
                    <a:pt x="697" y="23"/>
                  </a:cubicBezTo>
                  <a:cubicBezTo>
                    <a:pt x="990" y="46"/>
                    <a:pt x="1395" y="900"/>
                    <a:pt x="1282" y="1327"/>
                  </a:cubicBezTo>
                  <a:cubicBezTo>
                    <a:pt x="1237" y="1485"/>
                    <a:pt x="1102" y="1575"/>
                    <a:pt x="945" y="16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5"/>
            <p:cNvSpPr/>
            <p:nvPr/>
          </p:nvSpPr>
          <p:spPr>
            <a:xfrm>
              <a:off x="4264200" y="3795150"/>
              <a:ext cx="175425" cy="552600"/>
            </a:xfrm>
            <a:custGeom>
              <a:avLst/>
              <a:gdLst/>
              <a:ahLst/>
              <a:cxnLst/>
              <a:rect l="l" t="t" r="r" b="b"/>
              <a:pathLst>
                <a:path w="7017" h="22104" extrusionOk="0">
                  <a:moveTo>
                    <a:pt x="5082" y="1529"/>
                  </a:moveTo>
                  <a:cubicBezTo>
                    <a:pt x="5577" y="4632"/>
                    <a:pt x="5937" y="7780"/>
                    <a:pt x="6252" y="11333"/>
                  </a:cubicBezTo>
                  <a:cubicBezTo>
                    <a:pt x="6387" y="12952"/>
                    <a:pt x="6611" y="14548"/>
                    <a:pt x="6656" y="16415"/>
                  </a:cubicBezTo>
                  <a:cubicBezTo>
                    <a:pt x="6701" y="17876"/>
                    <a:pt x="7016" y="20170"/>
                    <a:pt x="6432" y="21339"/>
                  </a:cubicBezTo>
                  <a:cubicBezTo>
                    <a:pt x="6274" y="21632"/>
                    <a:pt x="5937" y="22014"/>
                    <a:pt x="5577" y="22059"/>
                  </a:cubicBezTo>
                  <a:cubicBezTo>
                    <a:pt x="5060" y="22104"/>
                    <a:pt x="4610" y="21676"/>
                    <a:pt x="4385" y="21384"/>
                  </a:cubicBezTo>
                  <a:cubicBezTo>
                    <a:pt x="3643" y="20395"/>
                    <a:pt x="3418" y="18483"/>
                    <a:pt x="3194" y="16999"/>
                  </a:cubicBezTo>
                  <a:cubicBezTo>
                    <a:pt x="2474" y="12120"/>
                    <a:pt x="2137" y="6656"/>
                    <a:pt x="1372" y="1979"/>
                  </a:cubicBezTo>
                  <a:cubicBezTo>
                    <a:pt x="810" y="2001"/>
                    <a:pt x="23" y="2046"/>
                    <a:pt x="1" y="1462"/>
                  </a:cubicBezTo>
                  <a:cubicBezTo>
                    <a:pt x="1" y="877"/>
                    <a:pt x="1147" y="652"/>
                    <a:pt x="1934" y="472"/>
                  </a:cubicBezTo>
                  <a:cubicBezTo>
                    <a:pt x="2879" y="270"/>
                    <a:pt x="3801" y="113"/>
                    <a:pt x="4543" y="68"/>
                  </a:cubicBezTo>
                  <a:cubicBezTo>
                    <a:pt x="5352" y="23"/>
                    <a:pt x="6319" y="0"/>
                    <a:pt x="6342" y="585"/>
                  </a:cubicBezTo>
                  <a:cubicBezTo>
                    <a:pt x="6387" y="1147"/>
                    <a:pt x="5555" y="1372"/>
                    <a:pt x="5082" y="15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5"/>
            <p:cNvSpPr/>
            <p:nvPr/>
          </p:nvSpPr>
          <p:spPr>
            <a:xfrm>
              <a:off x="4338400" y="4023375"/>
              <a:ext cx="87725" cy="304150"/>
            </a:xfrm>
            <a:custGeom>
              <a:avLst/>
              <a:gdLst/>
              <a:ahLst/>
              <a:cxnLst/>
              <a:rect l="l" t="t" r="r" b="b"/>
              <a:pathLst>
                <a:path w="3509" h="12166" extrusionOk="0">
                  <a:moveTo>
                    <a:pt x="2744" y="2114"/>
                  </a:moveTo>
                  <a:cubicBezTo>
                    <a:pt x="2677" y="1395"/>
                    <a:pt x="2609" y="697"/>
                    <a:pt x="2542" y="0"/>
                  </a:cubicBezTo>
                  <a:lnTo>
                    <a:pt x="1" y="293"/>
                  </a:lnTo>
                  <a:cubicBezTo>
                    <a:pt x="203" y="2204"/>
                    <a:pt x="405" y="4138"/>
                    <a:pt x="675" y="5959"/>
                  </a:cubicBezTo>
                  <a:cubicBezTo>
                    <a:pt x="833" y="6971"/>
                    <a:pt x="1215" y="10996"/>
                    <a:pt x="1732" y="11671"/>
                  </a:cubicBezTo>
                  <a:cubicBezTo>
                    <a:pt x="1867" y="11873"/>
                    <a:pt x="2182" y="12165"/>
                    <a:pt x="2519" y="12120"/>
                  </a:cubicBezTo>
                  <a:cubicBezTo>
                    <a:pt x="2766" y="12098"/>
                    <a:pt x="2991" y="11850"/>
                    <a:pt x="3104" y="11648"/>
                  </a:cubicBezTo>
                  <a:cubicBezTo>
                    <a:pt x="3508" y="10861"/>
                    <a:pt x="3036" y="6566"/>
                    <a:pt x="3014" y="5554"/>
                  </a:cubicBezTo>
                  <a:cubicBezTo>
                    <a:pt x="2991" y="4295"/>
                    <a:pt x="2834" y="3216"/>
                    <a:pt x="2744" y="211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5"/>
            <p:cNvSpPr/>
            <p:nvPr/>
          </p:nvSpPr>
          <p:spPr>
            <a:xfrm>
              <a:off x="4321550" y="3906450"/>
              <a:ext cx="44425" cy="77600"/>
            </a:xfrm>
            <a:custGeom>
              <a:avLst/>
              <a:gdLst/>
              <a:ahLst/>
              <a:cxnLst/>
              <a:rect l="l" t="t" r="r" b="b"/>
              <a:pathLst>
                <a:path w="1777" h="3104" extrusionOk="0">
                  <a:moveTo>
                    <a:pt x="315" y="742"/>
                  </a:moveTo>
                  <a:cubicBezTo>
                    <a:pt x="1079" y="0"/>
                    <a:pt x="1776" y="2564"/>
                    <a:pt x="1012" y="2811"/>
                  </a:cubicBezTo>
                  <a:cubicBezTo>
                    <a:pt x="113" y="3103"/>
                    <a:pt x="0" y="1372"/>
                    <a:pt x="247" y="832"/>
                  </a:cubicBezTo>
                  <a:cubicBezTo>
                    <a:pt x="247" y="787"/>
                    <a:pt x="292" y="765"/>
                    <a:pt x="315" y="7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5"/>
            <p:cNvSpPr/>
            <p:nvPr/>
          </p:nvSpPr>
          <p:spPr>
            <a:xfrm>
              <a:off x="4326050" y="3991325"/>
              <a:ext cx="47225" cy="57925"/>
            </a:xfrm>
            <a:custGeom>
              <a:avLst/>
              <a:gdLst/>
              <a:ahLst/>
              <a:cxnLst/>
              <a:rect l="l" t="t" r="r" b="b"/>
              <a:pathLst>
                <a:path w="1889" h="2317" extrusionOk="0">
                  <a:moveTo>
                    <a:pt x="495" y="518"/>
                  </a:moveTo>
                  <a:cubicBezTo>
                    <a:pt x="1214" y="1"/>
                    <a:pt x="1889" y="2114"/>
                    <a:pt x="989" y="2227"/>
                  </a:cubicBezTo>
                  <a:cubicBezTo>
                    <a:pt x="315" y="2317"/>
                    <a:pt x="0" y="855"/>
                    <a:pt x="495" y="5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5"/>
            <p:cNvSpPr/>
            <p:nvPr/>
          </p:nvSpPr>
          <p:spPr>
            <a:xfrm>
              <a:off x="4184375" y="4160525"/>
              <a:ext cx="825250" cy="280550"/>
            </a:xfrm>
            <a:custGeom>
              <a:avLst/>
              <a:gdLst/>
              <a:ahLst/>
              <a:cxnLst/>
              <a:rect l="l" t="t" r="r" b="b"/>
              <a:pathLst>
                <a:path w="33010" h="11222" extrusionOk="0">
                  <a:moveTo>
                    <a:pt x="28085" y="2002"/>
                  </a:moveTo>
                  <a:cubicBezTo>
                    <a:pt x="28198" y="3126"/>
                    <a:pt x="28513" y="4026"/>
                    <a:pt x="28603" y="5173"/>
                  </a:cubicBezTo>
                  <a:cubicBezTo>
                    <a:pt x="29277" y="5128"/>
                    <a:pt x="30469" y="4970"/>
                    <a:pt x="31391" y="4880"/>
                  </a:cubicBezTo>
                  <a:cubicBezTo>
                    <a:pt x="31728" y="4858"/>
                    <a:pt x="32133" y="4768"/>
                    <a:pt x="32358" y="4858"/>
                  </a:cubicBezTo>
                  <a:cubicBezTo>
                    <a:pt x="32695" y="4993"/>
                    <a:pt x="33010" y="5915"/>
                    <a:pt x="32785" y="6409"/>
                  </a:cubicBezTo>
                  <a:cubicBezTo>
                    <a:pt x="32628" y="6792"/>
                    <a:pt x="31706" y="6904"/>
                    <a:pt x="31076" y="7017"/>
                  </a:cubicBezTo>
                  <a:cubicBezTo>
                    <a:pt x="27748" y="7579"/>
                    <a:pt x="24173" y="7826"/>
                    <a:pt x="20755" y="8253"/>
                  </a:cubicBezTo>
                  <a:cubicBezTo>
                    <a:pt x="15223" y="8928"/>
                    <a:pt x="10232" y="9985"/>
                    <a:pt x="4678" y="10637"/>
                  </a:cubicBezTo>
                  <a:cubicBezTo>
                    <a:pt x="4071" y="10704"/>
                    <a:pt x="3328" y="10817"/>
                    <a:pt x="2631" y="10929"/>
                  </a:cubicBezTo>
                  <a:cubicBezTo>
                    <a:pt x="2002" y="11019"/>
                    <a:pt x="878" y="11221"/>
                    <a:pt x="518" y="10974"/>
                  </a:cubicBezTo>
                  <a:cubicBezTo>
                    <a:pt x="248" y="10817"/>
                    <a:pt x="1" y="9692"/>
                    <a:pt x="293" y="9198"/>
                  </a:cubicBezTo>
                  <a:cubicBezTo>
                    <a:pt x="495" y="8860"/>
                    <a:pt x="1305" y="8860"/>
                    <a:pt x="1822" y="8793"/>
                  </a:cubicBezTo>
                  <a:cubicBezTo>
                    <a:pt x="2452" y="8703"/>
                    <a:pt x="3081" y="8635"/>
                    <a:pt x="3508" y="8568"/>
                  </a:cubicBezTo>
                  <a:cubicBezTo>
                    <a:pt x="3261" y="7579"/>
                    <a:pt x="3284" y="6342"/>
                    <a:pt x="3216" y="5195"/>
                  </a:cubicBezTo>
                  <a:cubicBezTo>
                    <a:pt x="2497" y="5285"/>
                    <a:pt x="1709" y="5645"/>
                    <a:pt x="990" y="5420"/>
                  </a:cubicBezTo>
                  <a:cubicBezTo>
                    <a:pt x="810" y="5105"/>
                    <a:pt x="788" y="4633"/>
                    <a:pt x="765" y="4161"/>
                  </a:cubicBezTo>
                  <a:cubicBezTo>
                    <a:pt x="1102" y="3734"/>
                    <a:pt x="1709" y="3689"/>
                    <a:pt x="2249" y="3621"/>
                  </a:cubicBezTo>
                  <a:cubicBezTo>
                    <a:pt x="3936" y="3374"/>
                    <a:pt x="5869" y="3104"/>
                    <a:pt x="7556" y="2879"/>
                  </a:cubicBezTo>
                  <a:cubicBezTo>
                    <a:pt x="9894" y="2564"/>
                    <a:pt x="12210" y="2137"/>
                    <a:pt x="14549" y="1800"/>
                  </a:cubicBezTo>
                  <a:cubicBezTo>
                    <a:pt x="16932" y="1463"/>
                    <a:pt x="19338" y="1193"/>
                    <a:pt x="21699" y="878"/>
                  </a:cubicBezTo>
                  <a:cubicBezTo>
                    <a:pt x="24128" y="563"/>
                    <a:pt x="26511" y="203"/>
                    <a:pt x="28940" y="46"/>
                  </a:cubicBezTo>
                  <a:cubicBezTo>
                    <a:pt x="29210" y="46"/>
                    <a:pt x="29727" y="1"/>
                    <a:pt x="29907" y="181"/>
                  </a:cubicBezTo>
                  <a:cubicBezTo>
                    <a:pt x="30154" y="428"/>
                    <a:pt x="30199" y="1193"/>
                    <a:pt x="29974" y="1507"/>
                  </a:cubicBezTo>
                  <a:cubicBezTo>
                    <a:pt x="29637" y="1980"/>
                    <a:pt x="28805" y="1867"/>
                    <a:pt x="28085" y="2002"/>
                  </a:cubicBezTo>
                  <a:close/>
                  <a:moveTo>
                    <a:pt x="27276" y="2092"/>
                  </a:moveTo>
                  <a:cubicBezTo>
                    <a:pt x="27253" y="2070"/>
                    <a:pt x="27253" y="2047"/>
                    <a:pt x="27231" y="2047"/>
                  </a:cubicBezTo>
                  <a:cubicBezTo>
                    <a:pt x="26579" y="2182"/>
                    <a:pt x="25859" y="2205"/>
                    <a:pt x="25207" y="2317"/>
                  </a:cubicBezTo>
                  <a:cubicBezTo>
                    <a:pt x="25342" y="3441"/>
                    <a:pt x="25544" y="4521"/>
                    <a:pt x="25702" y="5622"/>
                  </a:cubicBezTo>
                  <a:cubicBezTo>
                    <a:pt x="26421" y="5532"/>
                    <a:pt x="27051" y="5398"/>
                    <a:pt x="27748" y="5330"/>
                  </a:cubicBezTo>
                  <a:cubicBezTo>
                    <a:pt x="27546" y="4273"/>
                    <a:pt x="27366" y="3216"/>
                    <a:pt x="27276" y="2092"/>
                  </a:cubicBezTo>
                  <a:close/>
                  <a:moveTo>
                    <a:pt x="21385" y="2722"/>
                  </a:moveTo>
                  <a:cubicBezTo>
                    <a:pt x="21520" y="3936"/>
                    <a:pt x="21857" y="4948"/>
                    <a:pt x="22059" y="6095"/>
                  </a:cubicBezTo>
                  <a:cubicBezTo>
                    <a:pt x="23094" y="6050"/>
                    <a:pt x="24038" y="5870"/>
                    <a:pt x="25005" y="5735"/>
                  </a:cubicBezTo>
                  <a:cubicBezTo>
                    <a:pt x="24735" y="4723"/>
                    <a:pt x="24623" y="3509"/>
                    <a:pt x="24465" y="2384"/>
                  </a:cubicBezTo>
                  <a:lnTo>
                    <a:pt x="24398" y="2384"/>
                  </a:lnTo>
                  <a:cubicBezTo>
                    <a:pt x="23431" y="2519"/>
                    <a:pt x="22419" y="2632"/>
                    <a:pt x="21385" y="2722"/>
                  </a:cubicBezTo>
                  <a:close/>
                  <a:moveTo>
                    <a:pt x="18057" y="3104"/>
                  </a:moveTo>
                  <a:cubicBezTo>
                    <a:pt x="18169" y="4273"/>
                    <a:pt x="18349" y="5398"/>
                    <a:pt x="18461" y="6567"/>
                  </a:cubicBezTo>
                  <a:cubicBezTo>
                    <a:pt x="19428" y="6454"/>
                    <a:pt x="20350" y="6319"/>
                    <a:pt x="21295" y="6185"/>
                  </a:cubicBezTo>
                  <a:cubicBezTo>
                    <a:pt x="21092" y="5105"/>
                    <a:pt x="20867" y="4026"/>
                    <a:pt x="20777" y="2812"/>
                  </a:cubicBezTo>
                  <a:cubicBezTo>
                    <a:pt x="19833" y="2879"/>
                    <a:pt x="18956" y="3014"/>
                    <a:pt x="18057" y="3104"/>
                  </a:cubicBezTo>
                  <a:close/>
                  <a:moveTo>
                    <a:pt x="14122" y="3509"/>
                  </a:moveTo>
                  <a:cubicBezTo>
                    <a:pt x="14257" y="4678"/>
                    <a:pt x="14347" y="5892"/>
                    <a:pt x="14526" y="7039"/>
                  </a:cubicBezTo>
                  <a:cubicBezTo>
                    <a:pt x="15561" y="6882"/>
                    <a:pt x="16730" y="6837"/>
                    <a:pt x="17742" y="6634"/>
                  </a:cubicBezTo>
                  <a:cubicBezTo>
                    <a:pt x="17472" y="5600"/>
                    <a:pt x="17360" y="4431"/>
                    <a:pt x="17315" y="3171"/>
                  </a:cubicBezTo>
                  <a:lnTo>
                    <a:pt x="17247" y="3171"/>
                  </a:lnTo>
                  <a:cubicBezTo>
                    <a:pt x="16235" y="3306"/>
                    <a:pt x="15111" y="3351"/>
                    <a:pt x="14122" y="3509"/>
                  </a:cubicBezTo>
                  <a:close/>
                  <a:moveTo>
                    <a:pt x="10591" y="4026"/>
                  </a:moveTo>
                  <a:cubicBezTo>
                    <a:pt x="10681" y="5240"/>
                    <a:pt x="10794" y="6454"/>
                    <a:pt x="10996" y="7556"/>
                  </a:cubicBezTo>
                  <a:cubicBezTo>
                    <a:pt x="11963" y="7466"/>
                    <a:pt x="12840" y="7286"/>
                    <a:pt x="13784" y="7174"/>
                  </a:cubicBezTo>
                  <a:cubicBezTo>
                    <a:pt x="13515" y="6095"/>
                    <a:pt x="13312" y="4970"/>
                    <a:pt x="13357" y="3621"/>
                  </a:cubicBezTo>
                  <a:cubicBezTo>
                    <a:pt x="12390" y="3711"/>
                    <a:pt x="11491" y="3868"/>
                    <a:pt x="10591" y="4026"/>
                  </a:cubicBezTo>
                  <a:close/>
                  <a:moveTo>
                    <a:pt x="7084" y="4566"/>
                  </a:moveTo>
                  <a:cubicBezTo>
                    <a:pt x="7196" y="5712"/>
                    <a:pt x="7263" y="6882"/>
                    <a:pt x="7398" y="8006"/>
                  </a:cubicBezTo>
                  <a:cubicBezTo>
                    <a:pt x="8365" y="7938"/>
                    <a:pt x="9242" y="7759"/>
                    <a:pt x="10209" y="7669"/>
                  </a:cubicBezTo>
                  <a:cubicBezTo>
                    <a:pt x="10029" y="6769"/>
                    <a:pt x="9804" y="5735"/>
                    <a:pt x="9759" y="4723"/>
                  </a:cubicBezTo>
                  <a:cubicBezTo>
                    <a:pt x="9759" y="4543"/>
                    <a:pt x="9827" y="4183"/>
                    <a:pt x="9669" y="4161"/>
                  </a:cubicBezTo>
                  <a:cubicBezTo>
                    <a:pt x="8815" y="4296"/>
                    <a:pt x="7961" y="4431"/>
                    <a:pt x="7084" y="4566"/>
                  </a:cubicBezTo>
                  <a:close/>
                  <a:moveTo>
                    <a:pt x="4093" y="5038"/>
                  </a:moveTo>
                  <a:cubicBezTo>
                    <a:pt x="4228" y="6162"/>
                    <a:pt x="4408" y="7219"/>
                    <a:pt x="4453" y="8411"/>
                  </a:cubicBezTo>
                  <a:cubicBezTo>
                    <a:pt x="5150" y="8298"/>
                    <a:pt x="5914" y="8208"/>
                    <a:pt x="6611" y="8096"/>
                  </a:cubicBezTo>
                  <a:cubicBezTo>
                    <a:pt x="6432" y="7174"/>
                    <a:pt x="6319" y="6117"/>
                    <a:pt x="6229" y="5128"/>
                  </a:cubicBezTo>
                  <a:cubicBezTo>
                    <a:pt x="6229" y="4993"/>
                    <a:pt x="6229" y="4790"/>
                    <a:pt x="6139" y="4723"/>
                  </a:cubicBezTo>
                  <a:cubicBezTo>
                    <a:pt x="5442" y="4813"/>
                    <a:pt x="4790" y="4948"/>
                    <a:pt x="4093" y="50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65"/>
          <p:cNvSpPr/>
          <p:nvPr/>
        </p:nvSpPr>
        <p:spPr>
          <a:xfrm>
            <a:off x="1460186" y="737388"/>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5"/>
          <p:cNvSpPr/>
          <p:nvPr/>
        </p:nvSpPr>
        <p:spPr>
          <a:xfrm rot="2700000">
            <a:off x="5006286" y="4028573"/>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5"/>
          <p:cNvSpPr/>
          <p:nvPr/>
        </p:nvSpPr>
        <p:spPr>
          <a:xfrm rot="2700000">
            <a:off x="1880754" y="1080390"/>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5"/>
          <p:cNvSpPr/>
          <p:nvPr/>
        </p:nvSpPr>
        <p:spPr>
          <a:xfrm>
            <a:off x="5816454" y="3959933"/>
            <a:ext cx="350269" cy="345486"/>
          </a:xfrm>
          <a:custGeom>
            <a:avLst/>
            <a:gdLst/>
            <a:ahLst/>
            <a:cxnLst/>
            <a:rect l="l" t="t" r="r" b="b"/>
            <a:pathLst>
              <a:path w="4248" h="4190" extrusionOk="0">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p:cNvSpPr/>
          <p:nvPr/>
        </p:nvSpPr>
        <p:spPr>
          <a:xfrm>
            <a:off x="5769149" y="654703"/>
            <a:ext cx="665151" cy="661225"/>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p:cNvSpPr/>
          <p:nvPr/>
        </p:nvSpPr>
        <p:spPr>
          <a:xfrm rot="2700000">
            <a:off x="6773604" y="1222315"/>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p:cNvSpPr txBox="1">
            <a:spLocks noGrp="1"/>
          </p:cNvSpPr>
          <p:nvPr>
            <p:ph type="subTitle" idx="1"/>
          </p:nvPr>
        </p:nvSpPr>
        <p:spPr>
          <a:xfrm>
            <a:off x="4143300" y="3063575"/>
            <a:ext cx="2521800" cy="585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Let’s look on each sub part of Satisfaction System</a:t>
            </a:r>
            <a:endParaRPr/>
          </a:p>
        </p:txBody>
      </p:sp>
      <p:sp>
        <p:nvSpPr>
          <p:cNvPr id="1025" name="Google Shape;1025;p65"/>
          <p:cNvSpPr txBox="1">
            <a:spLocks noGrp="1"/>
          </p:cNvSpPr>
          <p:nvPr>
            <p:ph type="title" idx="2"/>
          </p:nvPr>
        </p:nvSpPr>
        <p:spPr>
          <a:xfrm>
            <a:off x="2403475" y="1554500"/>
            <a:ext cx="1817400" cy="139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026" name="Google Shape;1026;p65"/>
          <p:cNvSpPr/>
          <p:nvPr/>
        </p:nvSpPr>
        <p:spPr>
          <a:xfrm>
            <a:off x="3372911" y="390086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additive="base">
                                        <p:cTn id="7" dur="1000"/>
                                        <p:tgtEl>
                                          <p:spTgt spid="1025"/>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892"/>
                                        </p:tgtEl>
                                        <p:attrNameLst>
                                          <p:attrName>style.visibility</p:attrName>
                                        </p:attrNameLst>
                                      </p:cBhvr>
                                      <p:to>
                                        <p:strVal val="visible"/>
                                      </p:to>
                                    </p:set>
                                    <p:anim calcmode="lin" valueType="num">
                                      <p:cBhvr additive="base">
                                        <p:cTn id="10" dur="1000"/>
                                        <p:tgtEl>
                                          <p:spTgt spid="892"/>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93"/>
                                        </p:tgtEl>
                                        <p:attrNameLst>
                                          <p:attrName>style.visibility</p:attrName>
                                        </p:attrNameLst>
                                      </p:cBhvr>
                                      <p:to>
                                        <p:strVal val="visible"/>
                                      </p:to>
                                    </p:set>
                                    <p:animEffect transition="in" filter="fade">
                                      <p:cBhvr>
                                        <p:cTn id="15" dur="1000"/>
                                        <p:tgtEl>
                                          <p:spTgt spid="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6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SEPARATE ANALYSIS</a:t>
            </a:r>
            <a:endParaRPr/>
          </a:p>
        </p:txBody>
      </p:sp>
      <p:sp>
        <p:nvSpPr>
          <p:cNvPr id="1032" name="Google Shape;1032;p66"/>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PAYMENT</a:t>
            </a:r>
            <a:endParaRPr/>
          </a:p>
        </p:txBody>
      </p:sp>
      <p:sp>
        <p:nvSpPr>
          <p:cNvPr id="1033" name="Google Shape;1033;p66"/>
          <p:cNvSpPr txBox="1">
            <a:spLocks noGrp="1"/>
          </p:cNvSpPr>
          <p:nvPr>
            <p:ph type="title" idx="3"/>
          </p:nvPr>
        </p:nvSpPr>
        <p:spPr>
          <a:xfrm>
            <a:off x="766875" y="1586925"/>
            <a:ext cx="904800" cy="58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2.1</a:t>
            </a:r>
            <a:endParaRPr/>
          </a:p>
        </p:txBody>
      </p:sp>
      <p:sp>
        <p:nvSpPr>
          <p:cNvPr id="1034" name="Google Shape;1034;p66"/>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Amount of money from government to hospital for public healthcare</a:t>
            </a:r>
            <a:endParaRPr/>
          </a:p>
        </p:txBody>
      </p:sp>
      <p:sp>
        <p:nvSpPr>
          <p:cNvPr id="1035" name="Google Shape;1035;p66"/>
          <p:cNvSpPr txBox="1">
            <a:spLocks noGrp="1"/>
          </p:cNvSpPr>
          <p:nvPr>
            <p:ph type="title" idx="4"/>
          </p:nvPr>
        </p:nvSpPr>
        <p:spPr>
          <a:xfrm>
            <a:off x="1662000" y="3098950"/>
            <a:ext cx="65067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TIMELINESS AND EFFECTIVENESS</a:t>
            </a:r>
            <a:endParaRPr/>
          </a:p>
        </p:txBody>
      </p:sp>
      <p:sp>
        <p:nvSpPr>
          <p:cNvPr id="1036" name="Google Shape;1036;p66"/>
          <p:cNvSpPr txBox="1">
            <a:spLocks noGrp="1"/>
          </p:cNvSpPr>
          <p:nvPr>
            <p:ph type="title" idx="5"/>
          </p:nvPr>
        </p:nvSpPr>
        <p:spPr>
          <a:xfrm>
            <a:off x="766725" y="3149025"/>
            <a:ext cx="904800" cy="58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2.3</a:t>
            </a:r>
            <a:endParaRPr/>
          </a:p>
        </p:txBody>
      </p:sp>
      <p:sp>
        <p:nvSpPr>
          <p:cNvPr id="1037" name="Google Shape;1037;p66"/>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How well patients receive emergency and care from a more objective standpoints</a:t>
            </a:r>
            <a:endParaRPr/>
          </a:p>
        </p:txBody>
      </p:sp>
      <p:sp>
        <p:nvSpPr>
          <p:cNvPr id="1038" name="Google Shape;1038;p66"/>
          <p:cNvSpPr txBox="1">
            <a:spLocks noGrp="1"/>
          </p:cNvSpPr>
          <p:nvPr>
            <p:ph type="title" idx="7"/>
          </p:nvPr>
        </p:nvSpPr>
        <p:spPr>
          <a:xfrm>
            <a:off x="5652975" y="1536850"/>
            <a:ext cx="32796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PATIENT SATISFACTION</a:t>
            </a:r>
            <a:endParaRPr/>
          </a:p>
        </p:txBody>
      </p:sp>
      <p:sp>
        <p:nvSpPr>
          <p:cNvPr id="1039" name="Google Shape;1039;p66"/>
          <p:cNvSpPr txBox="1">
            <a:spLocks noGrp="1"/>
          </p:cNvSpPr>
          <p:nvPr>
            <p:ph type="title" idx="8"/>
          </p:nvPr>
        </p:nvSpPr>
        <p:spPr>
          <a:xfrm>
            <a:off x="4757625" y="1586925"/>
            <a:ext cx="904800" cy="58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2.2</a:t>
            </a:r>
            <a:endParaRPr/>
          </a:p>
        </p:txBody>
      </p:sp>
      <p:sp>
        <p:nvSpPr>
          <p:cNvPr id="1040" name="Google Shape;1040;p66"/>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How patient rate their experience using public healthcare</a:t>
            </a:r>
            <a:endParaRPr/>
          </a:p>
        </p:txBody>
      </p:sp>
      <p:grpSp>
        <p:nvGrpSpPr>
          <p:cNvPr id="1041" name="Google Shape;1041;p66"/>
          <p:cNvGrpSpPr/>
          <p:nvPr/>
        </p:nvGrpSpPr>
        <p:grpSpPr>
          <a:xfrm>
            <a:off x="-25" y="0"/>
            <a:ext cx="9144020" cy="342900"/>
            <a:chOff x="-25" y="0"/>
            <a:chExt cx="9144020" cy="342900"/>
          </a:xfrm>
        </p:grpSpPr>
        <p:sp>
          <p:nvSpPr>
            <p:cNvPr id="1042" name="Google Shape;1042;p6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3" name="Google Shape;1043;p66"/>
            <p:cNvGrpSpPr/>
            <p:nvPr/>
          </p:nvGrpSpPr>
          <p:grpSpPr>
            <a:xfrm>
              <a:off x="215975" y="111150"/>
              <a:ext cx="642950" cy="120600"/>
              <a:chOff x="215975" y="152625"/>
              <a:chExt cx="642950" cy="120600"/>
            </a:xfrm>
          </p:grpSpPr>
          <p:sp>
            <p:nvSpPr>
              <p:cNvPr id="1044" name="Google Shape;1044;p6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additive="base">
                                        <p:cTn id="7" dur="1000"/>
                                        <p:tgtEl>
                                          <p:spTgt spid="103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1485</Words>
  <Application>Microsoft Office PowerPoint</Application>
  <PresentationFormat>On-screen Show (16:9)</PresentationFormat>
  <Paragraphs>290</Paragraphs>
  <Slides>47</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Montserrat</vt:lpstr>
      <vt:lpstr>Alata</vt:lpstr>
      <vt:lpstr>Arial</vt:lpstr>
      <vt:lpstr>Montserrat Light</vt:lpstr>
      <vt:lpstr>Roboto Condensed Light</vt:lpstr>
      <vt:lpstr>Times New Roman</vt:lpstr>
      <vt:lpstr>Anaheim</vt:lpstr>
      <vt:lpstr>Healthcare Center Website by Slidesgo</vt:lpstr>
      <vt:lpstr>Patient Experience In Public Healthcare</vt:lpstr>
      <vt:lpstr>TABLE OF CONTENTS</vt:lpstr>
      <vt:lpstr> 01. OVERVIEW</vt:lpstr>
      <vt:lpstr>PROBLEM STATEMENT</vt:lpstr>
      <vt:lpstr>DATASET</vt:lpstr>
      <vt:lpstr>PowerPoint Presentation</vt:lpstr>
      <vt:lpstr>PowerPoint Presentation</vt:lpstr>
      <vt:lpstr>SEPARATE ANALYSIS</vt:lpstr>
      <vt:lpstr>SEPARATE ANALYSIS</vt:lpstr>
      <vt:lpstr>2.1 PAYMENT</vt:lpstr>
      <vt:lpstr>2.1 PAYMENT: Region wise</vt:lpstr>
      <vt:lpstr>2.1 PAYMENT: State wise</vt:lpstr>
      <vt:lpstr>2.1 PAYMENT: State wise</vt:lpstr>
      <vt:lpstr>2.1 PAYMENT: Disease-wise : All States</vt:lpstr>
      <vt:lpstr>2.1 PAYMENT: Diseases-wise: 5 Selected States</vt:lpstr>
      <vt:lpstr>2.1 PAYMENT: Conclusion</vt:lpstr>
      <vt:lpstr>2.2 HOSPITAL EXPERIENCE  </vt:lpstr>
      <vt:lpstr>Overall Importance of categories by Region</vt:lpstr>
      <vt:lpstr>Comparison of Categories to other Regions</vt:lpstr>
      <vt:lpstr>Analysis by State</vt:lpstr>
      <vt:lpstr>Overall Rating Score Comparison by Regions</vt:lpstr>
      <vt:lpstr>Rating score comparison by State</vt:lpstr>
      <vt:lpstr>Rating score comparison by Region</vt:lpstr>
      <vt:lpstr>2.3 TIMELY AND EFFECTIVE CARE</vt:lpstr>
      <vt:lpstr>2.3 TIMELY AND EFFECTIVE CARE - EMERGENCY-1</vt:lpstr>
      <vt:lpstr>2.3 TIMELY AND EFFECTIVE CARE - EMERGENCY-1</vt:lpstr>
      <vt:lpstr>2.3 TIMELY AND EFFECTIVE CARE - EMERGENCY-1</vt:lpstr>
      <vt:lpstr>2.3 TIMELY AND EFFECTIVE CARE - VACCINATION</vt:lpstr>
      <vt:lpstr>2.3 TIMELY AND EFFECTIVE CARE - EMERGENCY-2</vt:lpstr>
      <vt:lpstr>2.3 TIMELY AND EFFECTIVE CARE - EMERGENCY-2</vt:lpstr>
      <vt:lpstr>2.3 TIMELY AND EFFECTIVE CARE - EMERGENCY-2</vt:lpstr>
      <vt:lpstr>2.3 TIMELY AND EFFECTIVE CARE - VACCINATION</vt:lpstr>
      <vt:lpstr>2.3 TIMELY AND EFFECTIVE CARE - VACCINATION</vt:lpstr>
      <vt:lpstr>2.3 TIMELY AND EFFECTIVE CARE - STROKE</vt:lpstr>
      <vt:lpstr>2.3 TIMELY AND EFFECTIVE CARE - STROKE</vt:lpstr>
      <vt:lpstr>2.3 TIMELY AND EFFECTIVE CARE - HEART ATTACK</vt:lpstr>
      <vt:lpstr>2.3 TIMELY AND EFFECTIVE CARE - HEART ATTACK</vt:lpstr>
      <vt:lpstr>2.3 TIMELY AND EFFECTIVE CARE</vt:lpstr>
      <vt:lpstr>JOINT ANALYSIS</vt:lpstr>
      <vt:lpstr>PowerPoint Presentation</vt:lpstr>
      <vt:lpstr>Comparison of Regions based on Staff Responsiveness and Care Transition</vt:lpstr>
      <vt:lpstr>PowerPoint Presentation</vt:lpstr>
      <vt:lpstr>Comparison of States based on Care Transition &amp; Staff Responsiveness</vt:lpstr>
      <vt:lpstr>CONCLUSION</vt:lpstr>
      <vt:lpstr>CONCLUSION</vt:lpstr>
      <vt:lpstr>CHALLENGE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Esther Okolie</cp:lastModifiedBy>
  <cp:revision>1</cp:revision>
  <dcterms:modified xsi:type="dcterms:W3CDTF">2024-10-10T19:21:22Z</dcterms:modified>
</cp:coreProperties>
</file>