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9" autoAdjust="0"/>
  </p:normalViewPr>
  <p:slideViewPr>
    <p:cSldViewPr>
      <p:cViewPr varScale="1">
        <p:scale>
          <a:sx n="70" d="100"/>
          <a:sy n="70" d="100"/>
        </p:scale>
        <p:origin x="-12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E2F4F-4902-4F22-BCC3-9E93FB25DBBF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F5AE4-365C-431C-BA6B-635530D0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7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F5AE4-365C-431C-BA6B-635530D097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1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ACD9-F57F-473E-8F29-058FE2E2FD31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7782-BC40-4B05-BEE9-375AE7F580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ACD9-F57F-473E-8F29-058FE2E2FD31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7782-BC40-4B05-BEE9-375AE7F58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ACD9-F57F-473E-8F29-058FE2E2FD31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7782-BC40-4B05-BEE9-375AE7F58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ACD9-F57F-473E-8F29-058FE2E2FD31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7782-BC40-4B05-BEE9-375AE7F58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ACD9-F57F-473E-8F29-058FE2E2FD31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BC77782-BC40-4B05-BEE9-375AE7F580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ACD9-F57F-473E-8F29-058FE2E2FD31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7782-BC40-4B05-BEE9-375AE7F58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ACD9-F57F-473E-8F29-058FE2E2FD31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7782-BC40-4B05-BEE9-375AE7F58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ACD9-F57F-473E-8F29-058FE2E2FD31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7782-BC40-4B05-BEE9-375AE7F58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ACD9-F57F-473E-8F29-058FE2E2FD31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7782-BC40-4B05-BEE9-375AE7F58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ACD9-F57F-473E-8F29-058FE2E2FD31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7782-BC40-4B05-BEE9-375AE7F58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ACD9-F57F-473E-8F29-058FE2E2FD31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7782-BC40-4B05-BEE9-375AE7F58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429ACD9-F57F-473E-8F29-058FE2E2FD31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BC77782-BC40-4B05-BEE9-375AE7F5807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89" y="1371601"/>
            <a:ext cx="1627561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2019-03-21T06:30:58Z</dcterms:created>
  <dcterms:modified xsi:type="dcterms:W3CDTF">2019-03-21T06:42:48Z</dcterms:modified>
</cp:coreProperties>
</file>