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notesMasterIdLst>
    <p:notesMasterId r:id="rId125"/>
  </p:notesMasterIdLst>
  <p:handoutMasterIdLst>
    <p:handoutMasterId r:id="rId126"/>
  </p:handoutMasterIdLst>
  <p:sldIdLst>
    <p:sldId id="256" r:id="rId4"/>
    <p:sldId id="384" r:id="rId5"/>
    <p:sldId id="477" r:id="rId6"/>
    <p:sldId id="381" r:id="rId7"/>
    <p:sldId id="382" r:id="rId8"/>
    <p:sldId id="474" r:id="rId9"/>
    <p:sldId id="383" r:id="rId10"/>
    <p:sldId id="268" r:id="rId11"/>
    <p:sldId id="386" r:id="rId12"/>
    <p:sldId id="291" r:id="rId13"/>
    <p:sldId id="290" r:id="rId14"/>
    <p:sldId id="289" r:id="rId15"/>
    <p:sldId id="288" r:id="rId16"/>
    <p:sldId id="389" r:id="rId17"/>
    <p:sldId id="390" r:id="rId18"/>
    <p:sldId id="391" r:id="rId19"/>
    <p:sldId id="283" r:id="rId20"/>
    <p:sldId id="284" r:id="rId21"/>
    <p:sldId id="285" r:id="rId22"/>
    <p:sldId id="292" r:id="rId23"/>
    <p:sldId id="392" r:id="rId24"/>
    <p:sldId id="393" r:id="rId25"/>
    <p:sldId id="394" r:id="rId26"/>
    <p:sldId id="395" r:id="rId27"/>
    <p:sldId id="396" r:id="rId28"/>
    <p:sldId id="399" r:id="rId29"/>
    <p:sldId id="397" r:id="rId30"/>
    <p:sldId id="398" r:id="rId31"/>
    <p:sldId id="287" r:id="rId32"/>
    <p:sldId id="478" r:id="rId33"/>
    <p:sldId id="405" r:id="rId34"/>
    <p:sldId id="479" r:id="rId35"/>
    <p:sldId id="281" r:id="rId36"/>
    <p:sldId id="293" r:id="rId37"/>
    <p:sldId id="295" r:id="rId38"/>
    <p:sldId id="294" r:id="rId39"/>
    <p:sldId id="411" r:id="rId40"/>
    <p:sldId id="410" r:id="rId41"/>
    <p:sldId id="409" r:id="rId42"/>
    <p:sldId id="298" r:id="rId43"/>
    <p:sldId id="301" r:id="rId44"/>
    <p:sldId id="300" r:id="rId45"/>
    <p:sldId id="299" r:id="rId46"/>
    <p:sldId id="412" r:id="rId47"/>
    <p:sldId id="387" r:id="rId48"/>
    <p:sldId id="303" r:id="rId49"/>
    <p:sldId id="304" r:id="rId50"/>
    <p:sldId id="305" r:id="rId51"/>
    <p:sldId id="306" r:id="rId52"/>
    <p:sldId id="415" r:id="rId53"/>
    <p:sldId id="414" r:id="rId54"/>
    <p:sldId id="413" r:id="rId55"/>
    <p:sldId id="416" r:id="rId56"/>
    <p:sldId id="319" r:id="rId57"/>
    <p:sldId id="318" r:id="rId58"/>
    <p:sldId id="317" r:id="rId59"/>
    <p:sldId id="316" r:id="rId60"/>
    <p:sldId id="421" r:id="rId61"/>
    <p:sldId id="480" r:id="rId62"/>
    <p:sldId id="312" r:id="rId63"/>
    <p:sldId id="311" r:id="rId64"/>
    <p:sldId id="310" r:id="rId65"/>
    <p:sldId id="309" r:id="rId66"/>
    <p:sldId id="426" r:id="rId67"/>
    <p:sldId id="427" r:id="rId68"/>
    <p:sldId id="428" r:id="rId69"/>
    <p:sldId id="308" r:id="rId70"/>
    <p:sldId id="331" r:id="rId71"/>
    <p:sldId id="330" r:id="rId72"/>
    <p:sldId id="329" r:id="rId73"/>
    <p:sldId id="429" r:id="rId74"/>
    <p:sldId id="434" r:id="rId75"/>
    <p:sldId id="430" r:id="rId76"/>
    <p:sldId id="328" r:id="rId77"/>
    <p:sldId id="327" r:id="rId78"/>
    <p:sldId id="326" r:id="rId79"/>
    <p:sldId id="325" r:id="rId80"/>
    <p:sldId id="431" r:id="rId81"/>
    <p:sldId id="432" r:id="rId82"/>
    <p:sldId id="433" r:id="rId83"/>
    <p:sldId id="481" r:id="rId84"/>
    <p:sldId id="388" r:id="rId85"/>
    <p:sldId id="456" r:id="rId86"/>
    <p:sldId id="457" r:id="rId87"/>
    <p:sldId id="458" r:id="rId88"/>
    <p:sldId id="459" r:id="rId89"/>
    <p:sldId id="460" r:id="rId90"/>
    <p:sldId id="461" r:id="rId91"/>
    <p:sldId id="333" r:id="rId92"/>
    <p:sldId id="351" r:id="rId93"/>
    <p:sldId id="350" r:id="rId94"/>
    <p:sldId id="356" r:id="rId95"/>
    <p:sldId id="380" r:id="rId96"/>
    <p:sldId id="379" r:id="rId97"/>
    <p:sldId id="482" r:id="rId98"/>
    <p:sldId id="349" r:id="rId99"/>
    <p:sldId id="348" r:id="rId100"/>
    <p:sldId id="357" r:id="rId101"/>
    <p:sldId id="364" r:id="rId102"/>
    <p:sldId id="365" r:id="rId103"/>
    <p:sldId id="483" r:id="rId104"/>
    <p:sldId id="347" r:id="rId105"/>
    <p:sldId id="340" r:id="rId106"/>
    <p:sldId id="339" r:id="rId107"/>
    <p:sldId id="360" r:id="rId108"/>
    <p:sldId id="338" r:id="rId109"/>
    <p:sldId id="373" r:id="rId110"/>
    <p:sldId id="372" r:id="rId111"/>
    <p:sldId id="371" r:id="rId112"/>
    <p:sldId id="337" r:id="rId113"/>
    <p:sldId id="336" r:id="rId114"/>
    <p:sldId id="361" r:id="rId115"/>
    <p:sldId id="335" r:id="rId116"/>
    <p:sldId id="376" r:id="rId117"/>
    <p:sldId id="375" r:id="rId118"/>
    <p:sldId id="374" r:id="rId119"/>
    <p:sldId id="475" r:id="rId120"/>
    <p:sldId id="473" r:id="rId121"/>
    <p:sldId id="476" r:id="rId122"/>
    <p:sldId id="302" r:id="rId123"/>
    <p:sldId id="258" r:id="rId12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A420"/>
    <a:srgbClr val="32469A"/>
    <a:srgbClr val="171B65"/>
    <a:srgbClr val="79F200"/>
    <a:srgbClr val="CCFF99"/>
    <a:srgbClr val="4FF00E"/>
    <a:srgbClr val="E46C0A"/>
    <a:srgbClr val="FFFFFF"/>
    <a:srgbClr val="376092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88612" autoAdjust="0"/>
  </p:normalViewPr>
  <p:slideViewPr>
    <p:cSldViewPr snapToGrid="0" showGuides="1">
      <p:cViewPr varScale="1">
        <p:scale>
          <a:sx n="70" d="100"/>
          <a:sy n="70" d="100"/>
        </p:scale>
        <p:origin x="-1482" y="-96"/>
      </p:cViewPr>
      <p:guideLst>
        <p:guide orient="horz" pos="2160"/>
        <p:guide orient="horz" pos="21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viewProps" Target="view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C4B8E-AF15-4894-AED3-EF12ECCCFB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764BB2F6-B5F7-490C-B2DF-69451065071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smtClean="0"/>
            <a:t>Introduction to </a:t>
          </a:r>
          <a:r>
            <a:rPr lang="en-US" dirty="0" err="1" smtClean="0">
              <a:solidFill>
                <a:schemeClr val="bg1"/>
              </a:solidFill>
            </a:rPr>
            <a:t>GoF</a:t>
          </a:r>
          <a:r>
            <a:rPr lang="en-US" dirty="0" smtClean="0">
              <a:solidFill>
                <a:schemeClr val="bg1"/>
              </a:solidFill>
            </a:rPr>
            <a:t> Design Patterns</a:t>
          </a:r>
          <a:endParaRPr lang="uk-UA" dirty="0">
            <a:solidFill>
              <a:schemeClr val="bg1"/>
            </a:solidFill>
          </a:endParaRPr>
        </a:p>
      </dgm:t>
    </dgm:pt>
    <dgm:pt modelId="{1054D255-737D-408B-B964-431109E36E37}" type="parTrans" cxnId="{67BF75F9-48BF-4152-8652-11C634648D3B}">
      <dgm:prSet/>
      <dgm:spPr/>
      <dgm:t>
        <a:bodyPr/>
        <a:lstStyle/>
        <a:p>
          <a:endParaRPr lang="uk-UA"/>
        </a:p>
      </dgm:t>
    </dgm:pt>
    <dgm:pt modelId="{D727599F-8905-443C-ABDD-B9A25C20F6AC}" type="sibTrans" cxnId="{67BF75F9-48BF-4152-8652-11C634648D3B}">
      <dgm:prSet/>
      <dgm:spPr/>
      <dgm:t>
        <a:bodyPr/>
        <a:lstStyle/>
        <a:p>
          <a:endParaRPr lang="uk-UA"/>
        </a:p>
      </dgm:t>
    </dgm:pt>
    <dgm:pt modelId="{7CE887AC-176C-421C-AF1D-74EDC10DF09B}">
      <dgm:prSet/>
      <dgm:spPr/>
      <dgm:t>
        <a:bodyPr/>
        <a:lstStyle/>
        <a:p>
          <a:r>
            <a:rPr lang="en-US" dirty="0" smtClean="0"/>
            <a:t>Conclusions</a:t>
          </a:r>
          <a:endParaRPr lang="uk-UA" dirty="0">
            <a:solidFill>
              <a:schemeClr val="bg1"/>
            </a:solidFill>
          </a:endParaRPr>
        </a:p>
      </dgm:t>
    </dgm:pt>
    <dgm:pt modelId="{BD1049D2-3F69-4BAB-A75A-2D31632BEB71}" type="parTrans" cxnId="{915E23BE-CAF0-4019-AC6B-47DA1E729CAD}">
      <dgm:prSet/>
      <dgm:spPr/>
      <dgm:t>
        <a:bodyPr/>
        <a:lstStyle/>
        <a:p>
          <a:endParaRPr lang="uk-UA"/>
        </a:p>
      </dgm:t>
    </dgm:pt>
    <dgm:pt modelId="{C759FD5E-2253-4B82-8199-F5610A88E125}" type="sibTrans" cxnId="{915E23BE-CAF0-4019-AC6B-47DA1E729CAD}">
      <dgm:prSet/>
      <dgm:spPr/>
      <dgm:t>
        <a:bodyPr/>
        <a:lstStyle/>
        <a:p>
          <a:endParaRPr lang="uk-UA"/>
        </a:p>
      </dgm:t>
    </dgm:pt>
    <dgm:pt modelId="{08D5994C-8F36-4D9C-A93C-3842D19D8ECA}">
      <dgm:prSet/>
      <dgm:spPr/>
      <dgm:t>
        <a:bodyPr/>
        <a:lstStyle/>
        <a:p>
          <a:r>
            <a:rPr lang="en-US" dirty="0" smtClean="0"/>
            <a:t>References and Sources</a:t>
          </a:r>
          <a:endParaRPr lang="uk-UA" dirty="0">
            <a:solidFill>
              <a:schemeClr val="bg1"/>
            </a:solidFill>
          </a:endParaRPr>
        </a:p>
      </dgm:t>
    </dgm:pt>
    <dgm:pt modelId="{B4B75C9B-CEB0-433D-B259-596F1D9E3D64}" type="parTrans" cxnId="{9152AE2B-5CC8-4686-A749-0B8A4692708F}">
      <dgm:prSet/>
      <dgm:spPr/>
      <dgm:t>
        <a:bodyPr/>
        <a:lstStyle/>
        <a:p>
          <a:endParaRPr lang="uk-UA"/>
        </a:p>
      </dgm:t>
    </dgm:pt>
    <dgm:pt modelId="{860427A4-817F-4F26-BB0A-F0929C3C7D2C}" type="sibTrans" cxnId="{9152AE2B-5CC8-4686-A749-0B8A4692708F}">
      <dgm:prSet/>
      <dgm:spPr/>
      <dgm:t>
        <a:bodyPr/>
        <a:lstStyle/>
        <a:p>
          <a:endParaRPr lang="uk-UA"/>
        </a:p>
      </dgm:t>
    </dgm:pt>
    <dgm:pt modelId="{0C953520-CFAC-45FA-9159-52179F6C8DD1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Behavioral Design Patterns</a:t>
          </a:r>
          <a:endParaRPr lang="uk-UA" dirty="0">
            <a:solidFill>
              <a:schemeClr val="bg1"/>
            </a:solidFill>
          </a:endParaRPr>
        </a:p>
      </dgm:t>
    </dgm:pt>
    <dgm:pt modelId="{171C5B01-F6A0-44A4-B8F1-9476406767D4}" type="sibTrans" cxnId="{CA0A5E66-6051-4FF5-9B75-3DD2B0D39E20}">
      <dgm:prSet/>
      <dgm:spPr/>
      <dgm:t>
        <a:bodyPr/>
        <a:lstStyle/>
        <a:p>
          <a:endParaRPr lang="uk-UA"/>
        </a:p>
      </dgm:t>
    </dgm:pt>
    <dgm:pt modelId="{64CC613A-EB95-45C3-94D4-E5BBD647AFE7}" type="parTrans" cxnId="{CA0A5E66-6051-4FF5-9B75-3DD2B0D39E20}">
      <dgm:prSet/>
      <dgm:spPr/>
      <dgm:t>
        <a:bodyPr/>
        <a:lstStyle/>
        <a:p>
          <a:endParaRPr lang="uk-UA"/>
        </a:p>
      </dgm:t>
    </dgm:pt>
    <dgm:pt modelId="{023A7FC9-1354-4273-93E9-A2DADD480EAA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Structural Design Patterns</a:t>
          </a:r>
          <a:endParaRPr lang="uk-UA" dirty="0">
            <a:solidFill>
              <a:schemeClr val="bg1"/>
            </a:solidFill>
          </a:endParaRPr>
        </a:p>
      </dgm:t>
    </dgm:pt>
    <dgm:pt modelId="{9A50CC05-993C-48CB-A179-B56D77AFFD06}" type="parTrans" cxnId="{3652217A-3491-4159-B0E7-7F976AC75D64}">
      <dgm:prSet/>
      <dgm:spPr/>
      <dgm:t>
        <a:bodyPr/>
        <a:lstStyle/>
        <a:p>
          <a:endParaRPr lang="uk-UA"/>
        </a:p>
      </dgm:t>
    </dgm:pt>
    <dgm:pt modelId="{28030D5D-2637-46BE-8579-74E54234D773}" type="sibTrans" cxnId="{3652217A-3491-4159-B0E7-7F976AC75D64}">
      <dgm:prSet/>
      <dgm:spPr/>
      <dgm:t>
        <a:bodyPr/>
        <a:lstStyle/>
        <a:p>
          <a:endParaRPr lang="uk-UA"/>
        </a:p>
      </dgm:t>
    </dgm:pt>
    <dgm:pt modelId="{5637BC7D-C8B1-4964-B381-EAB28D0C2C5C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Creational Design Pattern</a:t>
          </a:r>
          <a:endParaRPr lang="uk-UA" dirty="0">
            <a:solidFill>
              <a:schemeClr val="bg1"/>
            </a:solidFill>
          </a:endParaRPr>
        </a:p>
      </dgm:t>
    </dgm:pt>
    <dgm:pt modelId="{9A38915D-0039-4164-A05C-B912E00CF58D}" type="parTrans" cxnId="{256F2EDE-3FAF-452B-A237-9235083C1ACB}">
      <dgm:prSet/>
      <dgm:spPr/>
      <dgm:t>
        <a:bodyPr/>
        <a:lstStyle/>
        <a:p>
          <a:endParaRPr lang="uk-UA"/>
        </a:p>
      </dgm:t>
    </dgm:pt>
    <dgm:pt modelId="{881C3A5A-EFEF-4D5A-B95C-2E21B6C011AB}" type="sibTrans" cxnId="{256F2EDE-3FAF-452B-A237-9235083C1ACB}">
      <dgm:prSet/>
      <dgm:spPr/>
      <dgm:t>
        <a:bodyPr/>
        <a:lstStyle/>
        <a:p>
          <a:endParaRPr lang="uk-UA"/>
        </a:p>
      </dgm:t>
    </dgm:pt>
    <dgm:pt modelId="{164F121D-80A0-4A78-8E75-7A70F8B2DEE7}">
      <dgm:prSet/>
      <dgm:spPr/>
      <dgm:t>
        <a:bodyPr/>
        <a:lstStyle/>
        <a:p>
          <a:r>
            <a:rPr lang="en-US" dirty="0" smtClean="0"/>
            <a:t>Types of Design Pattern</a:t>
          </a:r>
          <a:endParaRPr lang="uk-UA" dirty="0">
            <a:solidFill>
              <a:schemeClr val="bg1"/>
            </a:solidFill>
          </a:endParaRPr>
        </a:p>
      </dgm:t>
    </dgm:pt>
    <dgm:pt modelId="{B16CD756-015E-43F6-A0DF-9069F3072BAE}" type="parTrans" cxnId="{D43B08AE-5659-4E83-A477-D010D94E33B5}">
      <dgm:prSet/>
      <dgm:spPr/>
      <dgm:t>
        <a:bodyPr/>
        <a:lstStyle/>
        <a:p>
          <a:endParaRPr lang="uk-UA"/>
        </a:p>
      </dgm:t>
    </dgm:pt>
    <dgm:pt modelId="{8193CA5E-B7B5-4E6D-B59D-82EE5052CCC1}" type="sibTrans" cxnId="{D43B08AE-5659-4E83-A477-D010D94E33B5}">
      <dgm:prSet/>
      <dgm:spPr/>
      <dgm:t>
        <a:bodyPr/>
        <a:lstStyle/>
        <a:p>
          <a:endParaRPr lang="uk-UA"/>
        </a:p>
      </dgm:t>
    </dgm:pt>
    <dgm:pt modelId="{6FF591DC-ECD6-4E07-8F9B-199BFC50237A}" type="pres">
      <dgm:prSet presAssocID="{B52C4B8E-AF15-4894-AED3-EF12ECCCFB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uk-UA"/>
        </a:p>
      </dgm:t>
    </dgm:pt>
    <dgm:pt modelId="{774412F7-0E42-486B-AC0C-FC0DB9CBA539}" type="pres">
      <dgm:prSet presAssocID="{B52C4B8E-AF15-4894-AED3-EF12ECCCFBDA}" presName="Name1" presStyleCnt="0"/>
      <dgm:spPr/>
    </dgm:pt>
    <dgm:pt modelId="{4DFF69ED-FE49-4F39-A1C4-82C193B4CF52}" type="pres">
      <dgm:prSet presAssocID="{B52C4B8E-AF15-4894-AED3-EF12ECCCFBDA}" presName="cycle" presStyleCnt="0"/>
      <dgm:spPr/>
    </dgm:pt>
    <dgm:pt modelId="{3255E8C6-97E7-4D29-989B-92F1FF58D176}" type="pres">
      <dgm:prSet presAssocID="{B52C4B8E-AF15-4894-AED3-EF12ECCCFBDA}" presName="srcNode" presStyleLbl="node1" presStyleIdx="0" presStyleCnt="7"/>
      <dgm:spPr/>
    </dgm:pt>
    <dgm:pt modelId="{9FCAFFFA-64B1-48A6-99B0-4B7DFD2FB2B1}" type="pres">
      <dgm:prSet presAssocID="{B52C4B8E-AF15-4894-AED3-EF12ECCCFBDA}" presName="conn" presStyleLbl="parChTrans1D2" presStyleIdx="0" presStyleCnt="1"/>
      <dgm:spPr/>
      <dgm:t>
        <a:bodyPr/>
        <a:lstStyle/>
        <a:p>
          <a:endParaRPr lang="uk-UA"/>
        </a:p>
      </dgm:t>
    </dgm:pt>
    <dgm:pt modelId="{A489DAE6-D9A5-4D0A-A9D7-4254E6524AC4}" type="pres">
      <dgm:prSet presAssocID="{B52C4B8E-AF15-4894-AED3-EF12ECCCFBDA}" presName="extraNode" presStyleLbl="node1" presStyleIdx="0" presStyleCnt="7"/>
      <dgm:spPr/>
    </dgm:pt>
    <dgm:pt modelId="{5ECD35FB-3B01-4F0A-AB9B-886A08D6775B}" type="pres">
      <dgm:prSet presAssocID="{B52C4B8E-AF15-4894-AED3-EF12ECCCFBDA}" presName="dstNode" presStyleLbl="node1" presStyleIdx="0" presStyleCnt="7"/>
      <dgm:spPr/>
    </dgm:pt>
    <dgm:pt modelId="{B8C6435F-B059-4ED3-8BE7-7FC9786A9AE3}" type="pres">
      <dgm:prSet presAssocID="{764BB2F6-B5F7-490C-B2DF-694510650715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E3CAD71-0F04-418E-8F3D-F43CE81A2687}" type="pres">
      <dgm:prSet presAssocID="{764BB2F6-B5F7-490C-B2DF-694510650715}" presName="accent_1" presStyleCnt="0"/>
      <dgm:spPr/>
    </dgm:pt>
    <dgm:pt modelId="{5E400FBC-6C23-4F1F-9D83-E956032B34E7}" type="pres">
      <dgm:prSet presAssocID="{764BB2F6-B5F7-490C-B2DF-694510650715}" presName="accentRepeatNode" presStyleLbl="solidFgAcc1" presStyleIdx="0" presStyleCnt="7"/>
      <dgm:spPr/>
    </dgm:pt>
    <dgm:pt modelId="{71B6BC32-6866-4E6D-9C03-1ED027521988}" type="pres">
      <dgm:prSet presAssocID="{164F121D-80A0-4A78-8E75-7A70F8B2DEE7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5CA16C4-7FE5-45DB-95A2-4D7BB5EF02E7}" type="pres">
      <dgm:prSet presAssocID="{164F121D-80A0-4A78-8E75-7A70F8B2DEE7}" presName="accent_2" presStyleCnt="0"/>
      <dgm:spPr/>
    </dgm:pt>
    <dgm:pt modelId="{420BE93C-B667-40BB-AB23-B2C80F4EB859}" type="pres">
      <dgm:prSet presAssocID="{164F121D-80A0-4A78-8E75-7A70F8B2DEE7}" presName="accentRepeatNode" presStyleLbl="solidFgAcc1" presStyleIdx="1" presStyleCnt="7"/>
      <dgm:spPr/>
    </dgm:pt>
    <dgm:pt modelId="{19701336-6238-4DA2-9E59-8EEA98AE8220}" type="pres">
      <dgm:prSet presAssocID="{5637BC7D-C8B1-4964-B381-EAB28D0C2C5C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8E42F06-BA66-46C4-81A3-630DC3FF2B81}" type="pres">
      <dgm:prSet presAssocID="{5637BC7D-C8B1-4964-B381-EAB28D0C2C5C}" presName="accent_3" presStyleCnt="0"/>
      <dgm:spPr/>
    </dgm:pt>
    <dgm:pt modelId="{2ED78711-0EB8-4E1D-9400-2AC34CAFBE5F}" type="pres">
      <dgm:prSet presAssocID="{5637BC7D-C8B1-4964-B381-EAB28D0C2C5C}" presName="accentRepeatNode" presStyleLbl="solidFgAcc1" presStyleIdx="2" presStyleCnt="7"/>
      <dgm:spPr/>
    </dgm:pt>
    <dgm:pt modelId="{17C127F6-03D8-41B5-9BCC-16E98652F2B0}" type="pres">
      <dgm:prSet presAssocID="{023A7FC9-1354-4273-93E9-A2DADD480EAA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371FEBE-0C6F-4CBE-97A2-B9A69484F16B}" type="pres">
      <dgm:prSet presAssocID="{023A7FC9-1354-4273-93E9-A2DADD480EAA}" presName="accent_4" presStyleCnt="0"/>
      <dgm:spPr/>
    </dgm:pt>
    <dgm:pt modelId="{36B36459-B9A8-4AF2-B669-706737A075CE}" type="pres">
      <dgm:prSet presAssocID="{023A7FC9-1354-4273-93E9-A2DADD480EAA}" presName="accentRepeatNode" presStyleLbl="solidFgAcc1" presStyleIdx="3" presStyleCnt="7"/>
      <dgm:spPr/>
    </dgm:pt>
    <dgm:pt modelId="{DA21287C-D8C6-4805-9506-105972F87CAC}" type="pres">
      <dgm:prSet presAssocID="{0C953520-CFAC-45FA-9159-52179F6C8DD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8485B41-555E-400F-A792-85DBA562FCB5}" type="pres">
      <dgm:prSet presAssocID="{0C953520-CFAC-45FA-9159-52179F6C8DD1}" presName="accent_5" presStyleCnt="0"/>
      <dgm:spPr/>
    </dgm:pt>
    <dgm:pt modelId="{792CF71B-AE81-4D0A-9C0B-E4E632C92F57}" type="pres">
      <dgm:prSet presAssocID="{0C953520-CFAC-45FA-9159-52179F6C8DD1}" presName="accentRepeatNode" presStyleLbl="solidFgAcc1" presStyleIdx="4" presStyleCnt="7"/>
      <dgm:spPr/>
    </dgm:pt>
    <dgm:pt modelId="{8D78F73D-88DF-42C9-9284-22785CC07E5B}" type="pres">
      <dgm:prSet presAssocID="{7CE887AC-176C-421C-AF1D-74EDC10DF09B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B285A51-25C3-417B-83D6-86AA2D6AB8F5}" type="pres">
      <dgm:prSet presAssocID="{7CE887AC-176C-421C-AF1D-74EDC10DF09B}" presName="accent_6" presStyleCnt="0"/>
      <dgm:spPr/>
    </dgm:pt>
    <dgm:pt modelId="{09075103-2C8C-4AB5-A1B9-2C9E6E613FDA}" type="pres">
      <dgm:prSet presAssocID="{7CE887AC-176C-421C-AF1D-74EDC10DF09B}" presName="accentRepeatNode" presStyleLbl="solidFgAcc1" presStyleIdx="5" presStyleCnt="7"/>
      <dgm:spPr/>
    </dgm:pt>
    <dgm:pt modelId="{6F30BBD1-66CA-452C-ACDA-26E2BF6463EC}" type="pres">
      <dgm:prSet presAssocID="{08D5994C-8F36-4D9C-A93C-3842D19D8ECA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B178BFB-8171-4EDF-A504-F7B64302ECFC}" type="pres">
      <dgm:prSet presAssocID="{08D5994C-8F36-4D9C-A93C-3842D19D8ECA}" presName="accent_7" presStyleCnt="0"/>
      <dgm:spPr/>
    </dgm:pt>
    <dgm:pt modelId="{D4564228-D3AF-49F4-ACB8-9EE5A89C0C69}" type="pres">
      <dgm:prSet presAssocID="{08D5994C-8F36-4D9C-A93C-3842D19D8ECA}" presName="accentRepeatNode" presStyleLbl="solidFgAcc1" presStyleIdx="6" presStyleCnt="7"/>
      <dgm:spPr/>
    </dgm:pt>
  </dgm:ptLst>
  <dgm:cxnLst>
    <dgm:cxn modelId="{C40A19CC-EDD8-49BA-B774-16FE5F076C36}" type="presOf" srcId="{164F121D-80A0-4A78-8E75-7A70F8B2DEE7}" destId="{71B6BC32-6866-4E6D-9C03-1ED027521988}" srcOrd="0" destOrd="0" presId="urn:microsoft.com/office/officeart/2008/layout/VerticalCurvedList"/>
    <dgm:cxn modelId="{07C2E2A6-E75C-4A57-8821-06388C7A07AA}" type="presOf" srcId="{023A7FC9-1354-4273-93E9-A2DADD480EAA}" destId="{17C127F6-03D8-41B5-9BCC-16E98652F2B0}" srcOrd="0" destOrd="0" presId="urn:microsoft.com/office/officeart/2008/layout/VerticalCurvedList"/>
    <dgm:cxn modelId="{C27D6BC8-6575-41DF-BB89-381CF6F638AA}" type="presOf" srcId="{7CE887AC-176C-421C-AF1D-74EDC10DF09B}" destId="{8D78F73D-88DF-42C9-9284-22785CC07E5B}" srcOrd="0" destOrd="0" presId="urn:microsoft.com/office/officeart/2008/layout/VerticalCurvedList"/>
    <dgm:cxn modelId="{F686F784-1E5C-4B1F-8B45-C9CC3C11448A}" type="presOf" srcId="{764BB2F6-B5F7-490C-B2DF-694510650715}" destId="{B8C6435F-B059-4ED3-8BE7-7FC9786A9AE3}" srcOrd="0" destOrd="0" presId="urn:microsoft.com/office/officeart/2008/layout/VerticalCurvedList"/>
    <dgm:cxn modelId="{CA0A5E66-6051-4FF5-9B75-3DD2B0D39E20}" srcId="{B52C4B8E-AF15-4894-AED3-EF12ECCCFBDA}" destId="{0C953520-CFAC-45FA-9159-52179F6C8DD1}" srcOrd="4" destOrd="0" parTransId="{64CC613A-EB95-45C3-94D4-E5BBD647AFE7}" sibTransId="{171C5B01-F6A0-44A4-B8F1-9476406767D4}"/>
    <dgm:cxn modelId="{256F2EDE-3FAF-452B-A237-9235083C1ACB}" srcId="{B52C4B8E-AF15-4894-AED3-EF12ECCCFBDA}" destId="{5637BC7D-C8B1-4964-B381-EAB28D0C2C5C}" srcOrd="2" destOrd="0" parTransId="{9A38915D-0039-4164-A05C-B912E00CF58D}" sibTransId="{881C3A5A-EFEF-4D5A-B95C-2E21B6C011AB}"/>
    <dgm:cxn modelId="{3B19C38B-1960-4E39-9A3D-1626FF7F85C9}" type="presOf" srcId="{0C953520-CFAC-45FA-9159-52179F6C8DD1}" destId="{DA21287C-D8C6-4805-9506-105972F87CAC}" srcOrd="0" destOrd="0" presId="urn:microsoft.com/office/officeart/2008/layout/VerticalCurvedList"/>
    <dgm:cxn modelId="{4A7F9842-0300-4D6C-8866-CBEADF8790A6}" type="presOf" srcId="{08D5994C-8F36-4D9C-A93C-3842D19D8ECA}" destId="{6F30BBD1-66CA-452C-ACDA-26E2BF6463EC}" srcOrd="0" destOrd="0" presId="urn:microsoft.com/office/officeart/2008/layout/VerticalCurvedList"/>
    <dgm:cxn modelId="{02267249-B4BC-40F4-B152-44FC9F9EE6B0}" type="presOf" srcId="{D727599F-8905-443C-ABDD-B9A25C20F6AC}" destId="{9FCAFFFA-64B1-48A6-99B0-4B7DFD2FB2B1}" srcOrd="0" destOrd="0" presId="urn:microsoft.com/office/officeart/2008/layout/VerticalCurvedList"/>
    <dgm:cxn modelId="{915E23BE-CAF0-4019-AC6B-47DA1E729CAD}" srcId="{B52C4B8E-AF15-4894-AED3-EF12ECCCFBDA}" destId="{7CE887AC-176C-421C-AF1D-74EDC10DF09B}" srcOrd="5" destOrd="0" parTransId="{BD1049D2-3F69-4BAB-A75A-2D31632BEB71}" sibTransId="{C759FD5E-2253-4B82-8199-F5610A88E125}"/>
    <dgm:cxn modelId="{9152AE2B-5CC8-4686-A749-0B8A4692708F}" srcId="{B52C4B8E-AF15-4894-AED3-EF12ECCCFBDA}" destId="{08D5994C-8F36-4D9C-A93C-3842D19D8ECA}" srcOrd="6" destOrd="0" parTransId="{B4B75C9B-CEB0-433D-B259-596F1D9E3D64}" sibTransId="{860427A4-817F-4F26-BB0A-F0929C3C7D2C}"/>
    <dgm:cxn modelId="{762D5F51-99C3-413D-8DB7-81C4E041DC5E}" type="presOf" srcId="{5637BC7D-C8B1-4964-B381-EAB28D0C2C5C}" destId="{19701336-6238-4DA2-9E59-8EEA98AE8220}" srcOrd="0" destOrd="0" presId="urn:microsoft.com/office/officeart/2008/layout/VerticalCurvedList"/>
    <dgm:cxn modelId="{D43B08AE-5659-4E83-A477-D010D94E33B5}" srcId="{B52C4B8E-AF15-4894-AED3-EF12ECCCFBDA}" destId="{164F121D-80A0-4A78-8E75-7A70F8B2DEE7}" srcOrd="1" destOrd="0" parTransId="{B16CD756-015E-43F6-A0DF-9069F3072BAE}" sibTransId="{8193CA5E-B7B5-4E6D-B59D-82EE5052CCC1}"/>
    <dgm:cxn modelId="{B885C479-0E37-4AF1-B360-2F0B0437003D}" type="presOf" srcId="{B52C4B8E-AF15-4894-AED3-EF12ECCCFBDA}" destId="{6FF591DC-ECD6-4E07-8F9B-199BFC50237A}" srcOrd="0" destOrd="0" presId="urn:microsoft.com/office/officeart/2008/layout/VerticalCurvedList"/>
    <dgm:cxn modelId="{3652217A-3491-4159-B0E7-7F976AC75D64}" srcId="{B52C4B8E-AF15-4894-AED3-EF12ECCCFBDA}" destId="{023A7FC9-1354-4273-93E9-A2DADD480EAA}" srcOrd="3" destOrd="0" parTransId="{9A50CC05-993C-48CB-A179-B56D77AFFD06}" sibTransId="{28030D5D-2637-46BE-8579-74E54234D773}"/>
    <dgm:cxn modelId="{67BF75F9-48BF-4152-8652-11C634648D3B}" srcId="{B52C4B8E-AF15-4894-AED3-EF12ECCCFBDA}" destId="{764BB2F6-B5F7-490C-B2DF-694510650715}" srcOrd="0" destOrd="0" parTransId="{1054D255-737D-408B-B964-431109E36E37}" sibTransId="{D727599F-8905-443C-ABDD-B9A25C20F6AC}"/>
    <dgm:cxn modelId="{A4D58148-75F2-4D49-BC53-C23D8A2A765F}" type="presParOf" srcId="{6FF591DC-ECD6-4E07-8F9B-199BFC50237A}" destId="{774412F7-0E42-486B-AC0C-FC0DB9CBA539}" srcOrd="0" destOrd="0" presId="urn:microsoft.com/office/officeart/2008/layout/VerticalCurvedList"/>
    <dgm:cxn modelId="{7C879D6D-060A-48A0-BB95-E2725BA89694}" type="presParOf" srcId="{774412F7-0E42-486B-AC0C-FC0DB9CBA539}" destId="{4DFF69ED-FE49-4F39-A1C4-82C193B4CF52}" srcOrd="0" destOrd="0" presId="urn:microsoft.com/office/officeart/2008/layout/VerticalCurvedList"/>
    <dgm:cxn modelId="{B1FEE9E8-E9CE-44CC-B69D-79AFCB73C113}" type="presParOf" srcId="{4DFF69ED-FE49-4F39-A1C4-82C193B4CF52}" destId="{3255E8C6-97E7-4D29-989B-92F1FF58D176}" srcOrd="0" destOrd="0" presId="urn:microsoft.com/office/officeart/2008/layout/VerticalCurvedList"/>
    <dgm:cxn modelId="{C2B78558-5433-4A99-9634-0459577B637C}" type="presParOf" srcId="{4DFF69ED-FE49-4F39-A1C4-82C193B4CF52}" destId="{9FCAFFFA-64B1-48A6-99B0-4B7DFD2FB2B1}" srcOrd="1" destOrd="0" presId="urn:microsoft.com/office/officeart/2008/layout/VerticalCurvedList"/>
    <dgm:cxn modelId="{C1F9EDF1-BDC9-439D-AA20-6BD46EFB6BA5}" type="presParOf" srcId="{4DFF69ED-FE49-4F39-A1C4-82C193B4CF52}" destId="{A489DAE6-D9A5-4D0A-A9D7-4254E6524AC4}" srcOrd="2" destOrd="0" presId="urn:microsoft.com/office/officeart/2008/layout/VerticalCurvedList"/>
    <dgm:cxn modelId="{3AA141E2-71A0-4024-9941-7D0A920E24B0}" type="presParOf" srcId="{4DFF69ED-FE49-4F39-A1C4-82C193B4CF52}" destId="{5ECD35FB-3B01-4F0A-AB9B-886A08D6775B}" srcOrd="3" destOrd="0" presId="urn:microsoft.com/office/officeart/2008/layout/VerticalCurvedList"/>
    <dgm:cxn modelId="{5EDACEB4-CDDB-4C14-8F9F-825B3FCB653D}" type="presParOf" srcId="{774412F7-0E42-486B-AC0C-FC0DB9CBA539}" destId="{B8C6435F-B059-4ED3-8BE7-7FC9786A9AE3}" srcOrd="1" destOrd="0" presId="urn:microsoft.com/office/officeart/2008/layout/VerticalCurvedList"/>
    <dgm:cxn modelId="{1731B228-878B-420A-86FA-8A94A886FFEF}" type="presParOf" srcId="{774412F7-0E42-486B-AC0C-FC0DB9CBA539}" destId="{EE3CAD71-0F04-418E-8F3D-F43CE81A2687}" srcOrd="2" destOrd="0" presId="urn:microsoft.com/office/officeart/2008/layout/VerticalCurvedList"/>
    <dgm:cxn modelId="{139C7CA1-9344-4981-8112-B57749D764EC}" type="presParOf" srcId="{EE3CAD71-0F04-418E-8F3D-F43CE81A2687}" destId="{5E400FBC-6C23-4F1F-9D83-E956032B34E7}" srcOrd="0" destOrd="0" presId="urn:microsoft.com/office/officeart/2008/layout/VerticalCurvedList"/>
    <dgm:cxn modelId="{8565970C-9ED9-4790-9F47-DDFEBDF17722}" type="presParOf" srcId="{774412F7-0E42-486B-AC0C-FC0DB9CBA539}" destId="{71B6BC32-6866-4E6D-9C03-1ED027521988}" srcOrd="3" destOrd="0" presId="urn:microsoft.com/office/officeart/2008/layout/VerticalCurvedList"/>
    <dgm:cxn modelId="{24E32B16-992B-4700-AD14-872154A86014}" type="presParOf" srcId="{774412F7-0E42-486B-AC0C-FC0DB9CBA539}" destId="{65CA16C4-7FE5-45DB-95A2-4D7BB5EF02E7}" srcOrd="4" destOrd="0" presId="urn:microsoft.com/office/officeart/2008/layout/VerticalCurvedList"/>
    <dgm:cxn modelId="{1175DE66-D013-4D6B-877B-5E8F00F5667D}" type="presParOf" srcId="{65CA16C4-7FE5-45DB-95A2-4D7BB5EF02E7}" destId="{420BE93C-B667-40BB-AB23-B2C80F4EB859}" srcOrd="0" destOrd="0" presId="urn:microsoft.com/office/officeart/2008/layout/VerticalCurvedList"/>
    <dgm:cxn modelId="{C2DFD53D-0D65-4B00-9AE1-7B5425053E88}" type="presParOf" srcId="{774412F7-0E42-486B-AC0C-FC0DB9CBA539}" destId="{19701336-6238-4DA2-9E59-8EEA98AE8220}" srcOrd="5" destOrd="0" presId="urn:microsoft.com/office/officeart/2008/layout/VerticalCurvedList"/>
    <dgm:cxn modelId="{2ADEAB20-51D4-42DE-9B43-E5BD49BEC3C7}" type="presParOf" srcId="{774412F7-0E42-486B-AC0C-FC0DB9CBA539}" destId="{C8E42F06-BA66-46C4-81A3-630DC3FF2B81}" srcOrd="6" destOrd="0" presId="urn:microsoft.com/office/officeart/2008/layout/VerticalCurvedList"/>
    <dgm:cxn modelId="{6A2AD0A3-EA6D-47A0-A35C-29F6791964E6}" type="presParOf" srcId="{C8E42F06-BA66-46C4-81A3-630DC3FF2B81}" destId="{2ED78711-0EB8-4E1D-9400-2AC34CAFBE5F}" srcOrd="0" destOrd="0" presId="urn:microsoft.com/office/officeart/2008/layout/VerticalCurvedList"/>
    <dgm:cxn modelId="{982D314E-B40F-4903-8BD3-116984780181}" type="presParOf" srcId="{774412F7-0E42-486B-AC0C-FC0DB9CBA539}" destId="{17C127F6-03D8-41B5-9BCC-16E98652F2B0}" srcOrd="7" destOrd="0" presId="urn:microsoft.com/office/officeart/2008/layout/VerticalCurvedList"/>
    <dgm:cxn modelId="{36A0E0A8-5196-48DE-AAAE-6F18F3ADD525}" type="presParOf" srcId="{774412F7-0E42-486B-AC0C-FC0DB9CBA539}" destId="{6371FEBE-0C6F-4CBE-97A2-B9A69484F16B}" srcOrd="8" destOrd="0" presId="urn:microsoft.com/office/officeart/2008/layout/VerticalCurvedList"/>
    <dgm:cxn modelId="{958CCA45-2F3E-4E28-8055-EDC9A9A5D9B2}" type="presParOf" srcId="{6371FEBE-0C6F-4CBE-97A2-B9A69484F16B}" destId="{36B36459-B9A8-4AF2-B669-706737A075CE}" srcOrd="0" destOrd="0" presId="urn:microsoft.com/office/officeart/2008/layout/VerticalCurvedList"/>
    <dgm:cxn modelId="{9E2ED6CC-E8B3-449D-B56E-C729E168E3C5}" type="presParOf" srcId="{774412F7-0E42-486B-AC0C-FC0DB9CBA539}" destId="{DA21287C-D8C6-4805-9506-105972F87CAC}" srcOrd="9" destOrd="0" presId="urn:microsoft.com/office/officeart/2008/layout/VerticalCurvedList"/>
    <dgm:cxn modelId="{7CDE49FA-CF68-4BB6-9549-A4E5846D7D3B}" type="presParOf" srcId="{774412F7-0E42-486B-AC0C-FC0DB9CBA539}" destId="{48485B41-555E-400F-A792-85DBA562FCB5}" srcOrd="10" destOrd="0" presId="urn:microsoft.com/office/officeart/2008/layout/VerticalCurvedList"/>
    <dgm:cxn modelId="{8FF3BDDC-4233-42AE-A30E-D17ECC35B6E3}" type="presParOf" srcId="{48485B41-555E-400F-A792-85DBA562FCB5}" destId="{792CF71B-AE81-4D0A-9C0B-E4E632C92F57}" srcOrd="0" destOrd="0" presId="urn:microsoft.com/office/officeart/2008/layout/VerticalCurvedList"/>
    <dgm:cxn modelId="{F1AD86AA-932E-4FAD-8181-99C7B9494DFB}" type="presParOf" srcId="{774412F7-0E42-486B-AC0C-FC0DB9CBA539}" destId="{8D78F73D-88DF-42C9-9284-22785CC07E5B}" srcOrd="11" destOrd="0" presId="urn:microsoft.com/office/officeart/2008/layout/VerticalCurvedList"/>
    <dgm:cxn modelId="{B825BDBD-A89A-4C2E-B411-34B3DC1D11C0}" type="presParOf" srcId="{774412F7-0E42-486B-AC0C-FC0DB9CBA539}" destId="{2B285A51-25C3-417B-83D6-86AA2D6AB8F5}" srcOrd="12" destOrd="0" presId="urn:microsoft.com/office/officeart/2008/layout/VerticalCurvedList"/>
    <dgm:cxn modelId="{249845A8-C3E3-46E2-9E71-36AD553F128E}" type="presParOf" srcId="{2B285A51-25C3-417B-83D6-86AA2D6AB8F5}" destId="{09075103-2C8C-4AB5-A1B9-2C9E6E613FDA}" srcOrd="0" destOrd="0" presId="urn:microsoft.com/office/officeart/2008/layout/VerticalCurvedList"/>
    <dgm:cxn modelId="{E09E902F-42AF-4DE4-9B77-A42313F1C173}" type="presParOf" srcId="{774412F7-0E42-486B-AC0C-FC0DB9CBA539}" destId="{6F30BBD1-66CA-452C-ACDA-26E2BF6463EC}" srcOrd="13" destOrd="0" presId="urn:microsoft.com/office/officeart/2008/layout/VerticalCurvedList"/>
    <dgm:cxn modelId="{F4050959-6C6A-4FB7-BB2A-FA58BFA22F33}" type="presParOf" srcId="{774412F7-0E42-486B-AC0C-FC0DB9CBA539}" destId="{DB178BFB-8171-4EDF-A504-F7B64302ECFC}" srcOrd="14" destOrd="0" presId="urn:microsoft.com/office/officeart/2008/layout/VerticalCurvedList"/>
    <dgm:cxn modelId="{88B97D60-C4CD-4785-BECB-BD565E17207A}" type="presParOf" srcId="{DB178BFB-8171-4EDF-A504-F7B64302ECFC}" destId="{D4564228-D3AF-49F4-ACB8-9EE5A89C0C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DB4134-2C18-414F-9279-DC622DE877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C18F7D2-E879-4122-8F20-76D1F04B523F}">
      <dgm:prSet phldrT="[Text]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Types of Design Pattern</a:t>
          </a:r>
          <a:endParaRPr lang="uk-UA" dirty="0">
            <a:solidFill>
              <a:schemeClr val="bg1"/>
            </a:solidFill>
            <a:latin typeface="+mn-lt"/>
          </a:endParaRPr>
        </a:p>
      </dgm:t>
    </dgm:pt>
    <dgm:pt modelId="{FB1B04B2-2A1B-4871-8D00-7B0B762B995C}" type="parTrans" cxnId="{BEAAEA74-D2E6-4A80-AC7E-5EEBD4817FDE}">
      <dgm:prSet/>
      <dgm:spPr/>
      <dgm:t>
        <a:bodyPr/>
        <a:lstStyle/>
        <a:p>
          <a:endParaRPr lang="uk-UA"/>
        </a:p>
      </dgm:t>
    </dgm:pt>
    <dgm:pt modelId="{7684EC88-D2CF-43BC-8CC0-5D77FE857B7B}" type="sibTrans" cxnId="{BEAAEA74-D2E6-4A80-AC7E-5EEBD4817FDE}">
      <dgm:prSet/>
      <dgm:spPr/>
      <dgm:t>
        <a:bodyPr/>
        <a:lstStyle/>
        <a:p>
          <a:endParaRPr lang="uk-UA"/>
        </a:p>
      </dgm:t>
    </dgm:pt>
    <dgm:pt modelId="{86E8B7F7-CC33-4924-AF49-3E1E9E96F4C6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Creational Design Pattern</a:t>
          </a:r>
          <a:endParaRPr lang="uk-UA" dirty="0"/>
        </a:p>
      </dgm:t>
    </dgm:pt>
    <dgm:pt modelId="{979F937F-FB6C-4AEA-AFCF-99FD9EA9A8E2}" type="parTrans" cxnId="{228734FF-58D6-4DB2-9FFA-000A32AF3C07}">
      <dgm:prSet/>
      <dgm:spPr/>
      <dgm:t>
        <a:bodyPr/>
        <a:lstStyle/>
        <a:p>
          <a:endParaRPr lang="uk-UA"/>
        </a:p>
      </dgm:t>
    </dgm:pt>
    <dgm:pt modelId="{7ED7ACF1-EB66-4143-95A4-3D37353C0E61}" type="sibTrans" cxnId="{228734FF-58D6-4DB2-9FFA-000A32AF3C07}">
      <dgm:prSet/>
      <dgm:spPr/>
      <dgm:t>
        <a:bodyPr/>
        <a:lstStyle/>
        <a:p>
          <a:endParaRPr lang="uk-UA"/>
        </a:p>
      </dgm:t>
    </dgm:pt>
    <dgm:pt modelId="{85A0BD73-2A04-441C-A804-88670A0FF34A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300" dirty="0" smtClean="0"/>
            <a:t>Introduction to </a:t>
          </a:r>
          <a:r>
            <a:rPr lang="en-US" sz="2300" dirty="0" err="1" smtClean="0">
              <a:solidFill>
                <a:schemeClr val="bg1"/>
              </a:solidFill>
            </a:rPr>
            <a:t>GoF</a:t>
          </a:r>
          <a:r>
            <a:rPr lang="en-US" sz="2300" dirty="0" smtClean="0">
              <a:solidFill>
                <a:schemeClr val="bg1"/>
              </a:solidFill>
            </a:rPr>
            <a:t> Design Patterns</a:t>
          </a:r>
          <a:endParaRPr lang="uk-UA" sz="2300" b="0" dirty="0">
            <a:solidFill>
              <a:schemeClr val="bg1"/>
            </a:solidFill>
            <a:latin typeface="+mn-lt"/>
          </a:endParaRPr>
        </a:p>
      </dgm:t>
    </dgm:pt>
    <dgm:pt modelId="{BC477425-F643-4E64-8B93-2F2077B6E8FD}" type="sibTrans" cxnId="{835B0003-DE62-4E04-8268-9548CD687656}">
      <dgm:prSet/>
      <dgm:spPr/>
      <dgm:t>
        <a:bodyPr/>
        <a:lstStyle/>
        <a:p>
          <a:endParaRPr lang="uk-UA"/>
        </a:p>
      </dgm:t>
    </dgm:pt>
    <dgm:pt modelId="{259CBE04-F928-4920-AAFF-E906B94448E7}" type="parTrans" cxnId="{835B0003-DE62-4E04-8268-9548CD687656}">
      <dgm:prSet/>
      <dgm:spPr/>
      <dgm:t>
        <a:bodyPr/>
        <a:lstStyle/>
        <a:p>
          <a:endParaRPr lang="uk-UA"/>
        </a:p>
      </dgm:t>
    </dgm:pt>
    <dgm:pt modelId="{831FECDD-BFA5-48A4-8F91-70C0E1DE14E9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Structural Design Patterns</a:t>
          </a:r>
          <a:endParaRPr lang="uk-UA" dirty="0">
            <a:solidFill>
              <a:schemeClr val="bg1"/>
            </a:solidFill>
          </a:endParaRPr>
        </a:p>
      </dgm:t>
    </dgm:pt>
    <dgm:pt modelId="{C7A1D01F-553A-42B4-82C2-433130E21354}" type="parTrans" cxnId="{69521512-42C4-4925-94FC-9C8DE7B22597}">
      <dgm:prSet/>
      <dgm:spPr/>
      <dgm:t>
        <a:bodyPr/>
        <a:lstStyle/>
        <a:p>
          <a:endParaRPr lang="uk-UA"/>
        </a:p>
      </dgm:t>
    </dgm:pt>
    <dgm:pt modelId="{AB156EA8-3746-47CE-A909-8360E55A78BB}" type="sibTrans" cxnId="{69521512-42C4-4925-94FC-9C8DE7B22597}">
      <dgm:prSet/>
      <dgm:spPr/>
      <dgm:t>
        <a:bodyPr/>
        <a:lstStyle/>
        <a:p>
          <a:endParaRPr lang="uk-UA"/>
        </a:p>
      </dgm:t>
    </dgm:pt>
    <dgm:pt modelId="{827EAA84-B365-49B1-A5F7-8284ED420C5F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Behavioral Design Patterns</a:t>
          </a:r>
          <a:endParaRPr lang="uk-UA" dirty="0">
            <a:solidFill>
              <a:schemeClr val="bg1"/>
            </a:solidFill>
          </a:endParaRPr>
        </a:p>
      </dgm:t>
    </dgm:pt>
    <dgm:pt modelId="{4D11EF93-B565-4914-8F70-799B4F8FFA47}" type="parTrans" cxnId="{FD6531CE-ABCC-4F7F-8B56-981F768EE212}">
      <dgm:prSet/>
      <dgm:spPr/>
      <dgm:t>
        <a:bodyPr/>
        <a:lstStyle/>
        <a:p>
          <a:endParaRPr lang="uk-UA"/>
        </a:p>
      </dgm:t>
    </dgm:pt>
    <dgm:pt modelId="{1E19E116-383A-4E70-95E3-4E1B988A8B95}" type="sibTrans" cxnId="{FD6531CE-ABCC-4F7F-8B56-981F768EE212}">
      <dgm:prSet/>
      <dgm:spPr/>
      <dgm:t>
        <a:bodyPr/>
        <a:lstStyle/>
        <a:p>
          <a:endParaRPr lang="uk-UA"/>
        </a:p>
      </dgm:t>
    </dgm:pt>
    <dgm:pt modelId="{088B13BE-2336-430C-B584-C8DBD056EB93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Conclusions</a:t>
          </a:r>
          <a:endParaRPr lang="uk-UA" dirty="0">
            <a:solidFill>
              <a:schemeClr val="bg1"/>
            </a:solidFill>
          </a:endParaRPr>
        </a:p>
      </dgm:t>
    </dgm:pt>
    <dgm:pt modelId="{673E6724-CE55-4055-A555-36F7D70E047B}" type="parTrans" cxnId="{2FD91B59-F523-421D-B512-FFA7AA1A40EC}">
      <dgm:prSet/>
      <dgm:spPr/>
      <dgm:t>
        <a:bodyPr/>
        <a:lstStyle/>
        <a:p>
          <a:endParaRPr lang="uk-UA"/>
        </a:p>
      </dgm:t>
    </dgm:pt>
    <dgm:pt modelId="{0EB68F6F-7CF6-44A4-8685-6143271F0DF9}" type="sibTrans" cxnId="{2FD91B59-F523-421D-B512-FFA7AA1A40EC}">
      <dgm:prSet/>
      <dgm:spPr/>
      <dgm:t>
        <a:bodyPr/>
        <a:lstStyle/>
        <a:p>
          <a:endParaRPr lang="uk-UA"/>
        </a:p>
      </dgm:t>
    </dgm:pt>
    <dgm:pt modelId="{3890A4AF-ECAD-400E-998A-6AA570B98918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References and Sources</a:t>
          </a:r>
          <a:endParaRPr lang="uk-UA" dirty="0">
            <a:solidFill>
              <a:schemeClr val="bg1"/>
            </a:solidFill>
          </a:endParaRPr>
        </a:p>
      </dgm:t>
    </dgm:pt>
    <dgm:pt modelId="{719AD369-7E70-4B5F-8DBD-BFF6807AADC2}" type="parTrans" cxnId="{641DE289-D6BD-4937-8AE8-15F0EBD8E28B}">
      <dgm:prSet/>
      <dgm:spPr/>
      <dgm:t>
        <a:bodyPr/>
        <a:lstStyle/>
        <a:p>
          <a:endParaRPr lang="uk-UA"/>
        </a:p>
      </dgm:t>
    </dgm:pt>
    <dgm:pt modelId="{4D321710-506E-4F37-B4BD-48E1630913C7}" type="sibTrans" cxnId="{641DE289-D6BD-4937-8AE8-15F0EBD8E28B}">
      <dgm:prSet/>
      <dgm:spPr/>
      <dgm:t>
        <a:bodyPr/>
        <a:lstStyle/>
        <a:p>
          <a:endParaRPr lang="uk-UA"/>
        </a:p>
      </dgm:t>
    </dgm:pt>
    <dgm:pt modelId="{81439E94-FB86-46A6-B8BE-EE32C7B2D50B}" type="pres">
      <dgm:prSet presAssocID="{89DB4134-2C18-414F-9279-DC622DE877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uk-UA"/>
        </a:p>
      </dgm:t>
    </dgm:pt>
    <dgm:pt modelId="{F50AADC3-A75B-4584-B674-865E5296C47A}" type="pres">
      <dgm:prSet presAssocID="{89DB4134-2C18-414F-9279-DC622DE8770C}" presName="Name1" presStyleCnt="0"/>
      <dgm:spPr/>
    </dgm:pt>
    <dgm:pt modelId="{FEEE481F-BF1D-47B0-A69A-36451ABED243}" type="pres">
      <dgm:prSet presAssocID="{89DB4134-2C18-414F-9279-DC622DE8770C}" presName="cycle" presStyleCnt="0"/>
      <dgm:spPr/>
    </dgm:pt>
    <dgm:pt modelId="{31EDA9D8-B542-4849-BEE5-61F7B813A3B7}" type="pres">
      <dgm:prSet presAssocID="{89DB4134-2C18-414F-9279-DC622DE8770C}" presName="srcNode" presStyleLbl="node1" presStyleIdx="0" presStyleCnt="7"/>
      <dgm:spPr/>
    </dgm:pt>
    <dgm:pt modelId="{3F06AF81-58C4-4C90-B068-FECB4B48A83B}" type="pres">
      <dgm:prSet presAssocID="{89DB4134-2C18-414F-9279-DC622DE8770C}" presName="conn" presStyleLbl="parChTrans1D2" presStyleIdx="0" presStyleCnt="1"/>
      <dgm:spPr/>
      <dgm:t>
        <a:bodyPr/>
        <a:lstStyle/>
        <a:p>
          <a:endParaRPr lang="uk-UA"/>
        </a:p>
      </dgm:t>
    </dgm:pt>
    <dgm:pt modelId="{775069AA-6E68-4CD0-9290-F6A95ABCAD69}" type="pres">
      <dgm:prSet presAssocID="{89DB4134-2C18-414F-9279-DC622DE8770C}" presName="extraNode" presStyleLbl="node1" presStyleIdx="0" presStyleCnt="7"/>
      <dgm:spPr/>
    </dgm:pt>
    <dgm:pt modelId="{B02B163F-EBF0-4365-9544-BFD39B204E47}" type="pres">
      <dgm:prSet presAssocID="{89DB4134-2C18-414F-9279-DC622DE8770C}" presName="dstNode" presStyleLbl="node1" presStyleIdx="0" presStyleCnt="7"/>
      <dgm:spPr/>
    </dgm:pt>
    <dgm:pt modelId="{C5EBE1A9-E447-4395-91CE-EC9124395D58}" type="pres">
      <dgm:prSet presAssocID="{85A0BD73-2A04-441C-A804-88670A0FF34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18EA9C0-0212-42D3-9B4E-1169B1C36325}" type="pres">
      <dgm:prSet presAssocID="{85A0BD73-2A04-441C-A804-88670A0FF34A}" presName="accent_1" presStyleCnt="0"/>
      <dgm:spPr/>
    </dgm:pt>
    <dgm:pt modelId="{C87BA090-45DF-4570-AD26-3387AE67B494}" type="pres">
      <dgm:prSet presAssocID="{85A0BD73-2A04-441C-A804-88670A0FF34A}" presName="accentRepeatNode" presStyleLbl="solidFgAcc1" presStyleIdx="0" presStyleCnt="7"/>
      <dgm:spPr/>
    </dgm:pt>
    <dgm:pt modelId="{FEB0CAC3-D63E-4891-A339-B4DE5FD1B930}" type="pres">
      <dgm:prSet presAssocID="{1C18F7D2-E879-4122-8F20-76D1F04B523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CEDCD27-9401-4414-9F81-79F264162255}" type="pres">
      <dgm:prSet presAssocID="{1C18F7D2-E879-4122-8F20-76D1F04B523F}" presName="accent_2" presStyleCnt="0"/>
      <dgm:spPr/>
    </dgm:pt>
    <dgm:pt modelId="{5B709045-06CA-4B2C-BEDE-3FEF98F2BDB6}" type="pres">
      <dgm:prSet presAssocID="{1C18F7D2-E879-4122-8F20-76D1F04B523F}" presName="accentRepeatNode" presStyleLbl="solidFgAcc1" presStyleIdx="1" presStyleCnt="7"/>
      <dgm:spPr/>
      <dgm:t>
        <a:bodyPr/>
        <a:lstStyle/>
        <a:p>
          <a:endParaRPr lang="uk-UA"/>
        </a:p>
      </dgm:t>
    </dgm:pt>
    <dgm:pt modelId="{5C66BF5F-0D61-430B-9B3C-C06EF3C4DEA6}" type="pres">
      <dgm:prSet presAssocID="{86E8B7F7-CC33-4924-AF49-3E1E9E96F4C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FC7A034-D3F0-451D-A26C-CADD5A803DE2}" type="pres">
      <dgm:prSet presAssocID="{86E8B7F7-CC33-4924-AF49-3E1E9E96F4C6}" presName="accent_3" presStyleCnt="0"/>
      <dgm:spPr/>
    </dgm:pt>
    <dgm:pt modelId="{48EDEE08-739E-40A0-AB60-0EC5CE2529F2}" type="pres">
      <dgm:prSet presAssocID="{86E8B7F7-CC33-4924-AF49-3E1E9E96F4C6}" presName="accentRepeatNode" presStyleLbl="solidFgAcc1" presStyleIdx="2" presStyleCnt="7"/>
      <dgm:spPr/>
    </dgm:pt>
    <dgm:pt modelId="{64AA2642-943D-453A-9542-8881E3BB1EEC}" type="pres">
      <dgm:prSet presAssocID="{831FECDD-BFA5-48A4-8F91-70C0E1DE14E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05BB768-1327-4720-84FF-37C42EA225B1}" type="pres">
      <dgm:prSet presAssocID="{831FECDD-BFA5-48A4-8F91-70C0E1DE14E9}" presName="accent_4" presStyleCnt="0"/>
      <dgm:spPr/>
    </dgm:pt>
    <dgm:pt modelId="{A7678612-AC53-419A-BFED-2A5A99823302}" type="pres">
      <dgm:prSet presAssocID="{831FECDD-BFA5-48A4-8F91-70C0E1DE14E9}" presName="accentRepeatNode" presStyleLbl="solidFgAcc1" presStyleIdx="3" presStyleCnt="7"/>
      <dgm:spPr/>
    </dgm:pt>
    <dgm:pt modelId="{ACD90487-5A4B-4071-8A06-333F7BDD876B}" type="pres">
      <dgm:prSet presAssocID="{827EAA84-B365-49B1-A5F7-8284ED420C5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68B2563-09E3-456A-829C-5CBC20D0D49E}" type="pres">
      <dgm:prSet presAssocID="{827EAA84-B365-49B1-A5F7-8284ED420C5F}" presName="accent_5" presStyleCnt="0"/>
      <dgm:spPr/>
    </dgm:pt>
    <dgm:pt modelId="{96817F11-5FF5-42EE-98E7-FA1142D342F1}" type="pres">
      <dgm:prSet presAssocID="{827EAA84-B365-49B1-A5F7-8284ED420C5F}" presName="accentRepeatNode" presStyleLbl="solidFgAcc1" presStyleIdx="4" presStyleCnt="7"/>
      <dgm:spPr/>
    </dgm:pt>
    <dgm:pt modelId="{95A42750-EF32-414A-AF10-BB29CE1F5902}" type="pres">
      <dgm:prSet presAssocID="{088B13BE-2336-430C-B584-C8DBD056EB9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59791EC-8B51-4872-A0A4-CA9AF5786CA3}" type="pres">
      <dgm:prSet presAssocID="{088B13BE-2336-430C-B584-C8DBD056EB93}" presName="accent_6" presStyleCnt="0"/>
      <dgm:spPr/>
    </dgm:pt>
    <dgm:pt modelId="{58A48CF8-7964-4159-B31E-5E0EBD0F9260}" type="pres">
      <dgm:prSet presAssocID="{088B13BE-2336-430C-B584-C8DBD056EB93}" presName="accentRepeatNode" presStyleLbl="solidFgAcc1" presStyleIdx="5" presStyleCnt="7"/>
      <dgm:spPr/>
    </dgm:pt>
    <dgm:pt modelId="{25B9DCA6-622D-4DAC-8430-BFC9058E0F09}" type="pres">
      <dgm:prSet presAssocID="{3890A4AF-ECAD-400E-998A-6AA570B9891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39CB5CC-E104-42A6-92D3-03D3EEEC18DF}" type="pres">
      <dgm:prSet presAssocID="{3890A4AF-ECAD-400E-998A-6AA570B98918}" presName="accent_7" presStyleCnt="0"/>
      <dgm:spPr/>
    </dgm:pt>
    <dgm:pt modelId="{B4EC409F-028E-4512-88D9-1A5B197727EF}" type="pres">
      <dgm:prSet presAssocID="{3890A4AF-ECAD-400E-998A-6AA570B98918}" presName="accentRepeatNode" presStyleLbl="solidFgAcc1" presStyleIdx="6" presStyleCnt="7"/>
      <dgm:spPr/>
    </dgm:pt>
  </dgm:ptLst>
  <dgm:cxnLst>
    <dgm:cxn modelId="{641DE289-D6BD-4937-8AE8-15F0EBD8E28B}" srcId="{89DB4134-2C18-414F-9279-DC622DE8770C}" destId="{3890A4AF-ECAD-400E-998A-6AA570B98918}" srcOrd="6" destOrd="0" parTransId="{719AD369-7E70-4B5F-8DBD-BFF6807AADC2}" sibTransId="{4D321710-506E-4F37-B4BD-48E1630913C7}"/>
    <dgm:cxn modelId="{DE129516-489D-4596-B5C9-BC0971F12185}" type="presOf" srcId="{85A0BD73-2A04-441C-A804-88670A0FF34A}" destId="{C5EBE1A9-E447-4395-91CE-EC9124395D58}" srcOrd="0" destOrd="0" presId="urn:microsoft.com/office/officeart/2008/layout/VerticalCurvedList"/>
    <dgm:cxn modelId="{140CCD91-85EB-415A-A748-E756135D60BA}" type="presOf" srcId="{1C18F7D2-E879-4122-8F20-76D1F04B523F}" destId="{FEB0CAC3-D63E-4891-A339-B4DE5FD1B930}" srcOrd="0" destOrd="0" presId="urn:microsoft.com/office/officeart/2008/layout/VerticalCurvedList"/>
    <dgm:cxn modelId="{64D85D4A-BE34-47AD-AAC8-0C4AD11F6080}" type="presOf" srcId="{89DB4134-2C18-414F-9279-DC622DE8770C}" destId="{81439E94-FB86-46A6-B8BE-EE32C7B2D50B}" srcOrd="0" destOrd="0" presId="urn:microsoft.com/office/officeart/2008/layout/VerticalCurvedList"/>
    <dgm:cxn modelId="{F64463FE-701E-468D-89E9-CBB7CD25D136}" type="presOf" srcId="{831FECDD-BFA5-48A4-8F91-70C0E1DE14E9}" destId="{64AA2642-943D-453A-9542-8881E3BB1EEC}" srcOrd="0" destOrd="0" presId="urn:microsoft.com/office/officeart/2008/layout/VerticalCurvedList"/>
    <dgm:cxn modelId="{835B0003-DE62-4E04-8268-9548CD687656}" srcId="{89DB4134-2C18-414F-9279-DC622DE8770C}" destId="{85A0BD73-2A04-441C-A804-88670A0FF34A}" srcOrd="0" destOrd="0" parTransId="{259CBE04-F928-4920-AAFF-E906B94448E7}" sibTransId="{BC477425-F643-4E64-8B93-2F2077B6E8FD}"/>
    <dgm:cxn modelId="{2FD91B59-F523-421D-B512-FFA7AA1A40EC}" srcId="{89DB4134-2C18-414F-9279-DC622DE8770C}" destId="{088B13BE-2336-430C-B584-C8DBD056EB93}" srcOrd="5" destOrd="0" parTransId="{673E6724-CE55-4055-A555-36F7D70E047B}" sibTransId="{0EB68F6F-7CF6-44A4-8685-6143271F0DF9}"/>
    <dgm:cxn modelId="{86BC335F-405B-4745-9102-535481A16C78}" type="presOf" srcId="{3890A4AF-ECAD-400E-998A-6AA570B98918}" destId="{25B9DCA6-622D-4DAC-8430-BFC9058E0F09}" srcOrd="0" destOrd="0" presId="urn:microsoft.com/office/officeart/2008/layout/VerticalCurvedList"/>
    <dgm:cxn modelId="{7240A19F-B0B9-4FDA-A7CB-021CECAFB7A8}" type="presOf" srcId="{86E8B7F7-CC33-4924-AF49-3E1E9E96F4C6}" destId="{5C66BF5F-0D61-430B-9B3C-C06EF3C4DEA6}" srcOrd="0" destOrd="0" presId="urn:microsoft.com/office/officeart/2008/layout/VerticalCurvedList"/>
    <dgm:cxn modelId="{95ACCE70-DFD9-42D5-9607-378E80587E66}" type="presOf" srcId="{088B13BE-2336-430C-B584-C8DBD056EB93}" destId="{95A42750-EF32-414A-AF10-BB29CE1F5902}" srcOrd="0" destOrd="0" presId="urn:microsoft.com/office/officeart/2008/layout/VerticalCurvedList"/>
    <dgm:cxn modelId="{2D065562-D647-4739-BDE0-6F7F3CE4D971}" type="presOf" srcId="{BC477425-F643-4E64-8B93-2F2077B6E8FD}" destId="{3F06AF81-58C4-4C90-B068-FECB4B48A83B}" srcOrd="0" destOrd="0" presId="urn:microsoft.com/office/officeart/2008/layout/VerticalCurvedList"/>
    <dgm:cxn modelId="{228734FF-58D6-4DB2-9FFA-000A32AF3C07}" srcId="{89DB4134-2C18-414F-9279-DC622DE8770C}" destId="{86E8B7F7-CC33-4924-AF49-3E1E9E96F4C6}" srcOrd="2" destOrd="0" parTransId="{979F937F-FB6C-4AEA-AFCF-99FD9EA9A8E2}" sibTransId="{7ED7ACF1-EB66-4143-95A4-3D37353C0E61}"/>
    <dgm:cxn modelId="{69521512-42C4-4925-94FC-9C8DE7B22597}" srcId="{89DB4134-2C18-414F-9279-DC622DE8770C}" destId="{831FECDD-BFA5-48A4-8F91-70C0E1DE14E9}" srcOrd="3" destOrd="0" parTransId="{C7A1D01F-553A-42B4-82C2-433130E21354}" sibTransId="{AB156EA8-3746-47CE-A909-8360E55A78BB}"/>
    <dgm:cxn modelId="{BEAAEA74-D2E6-4A80-AC7E-5EEBD4817FDE}" srcId="{89DB4134-2C18-414F-9279-DC622DE8770C}" destId="{1C18F7D2-E879-4122-8F20-76D1F04B523F}" srcOrd="1" destOrd="0" parTransId="{FB1B04B2-2A1B-4871-8D00-7B0B762B995C}" sibTransId="{7684EC88-D2CF-43BC-8CC0-5D77FE857B7B}"/>
    <dgm:cxn modelId="{D8915981-F59F-49F9-B50F-C2140024DF34}" type="presOf" srcId="{827EAA84-B365-49B1-A5F7-8284ED420C5F}" destId="{ACD90487-5A4B-4071-8A06-333F7BDD876B}" srcOrd="0" destOrd="0" presId="urn:microsoft.com/office/officeart/2008/layout/VerticalCurvedList"/>
    <dgm:cxn modelId="{FD6531CE-ABCC-4F7F-8B56-981F768EE212}" srcId="{89DB4134-2C18-414F-9279-DC622DE8770C}" destId="{827EAA84-B365-49B1-A5F7-8284ED420C5F}" srcOrd="4" destOrd="0" parTransId="{4D11EF93-B565-4914-8F70-799B4F8FFA47}" sibTransId="{1E19E116-383A-4E70-95E3-4E1B988A8B95}"/>
    <dgm:cxn modelId="{7AE5A4B1-1225-46F3-8373-8E9B633D7BEA}" type="presParOf" srcId="{81439E94-FB86-46A6-B8BE-EE32C7B2D50B}" destId="{F50AADC3-A75B-4584-B674-865E5296C47A}" srcOrd="0" destOrd="0" presId="urn:microsoft.com/office/officeart/2008/layout/VerticalCurvedList"/>
    <dgm:cxn modelId="{378762AE-D539-4B26-B237-177BBA871BB2}" type="presParOf" srcId="{F50AADC3-A75B-4584-B674-865E5296C47A}" destId="{FEEE481F-BF1D-47B0-A69A-36451ABED243}" srcOrd="0" destOrd="0" presId="urn:microsoft.com/office/officeart/2008/layout/VerticalCurvedList"/>
    <dgm:cxn modelId="{2ADE15FC-7619-4B23-BF8D-B6C71D5B6869}" type="presParOf" srcId="{FEEE481F-BF1D-47B0-A69A-36451ABED243}" destId="{31EDA9D8-B542-4849-BEE5-61F7B813A3B7}" srcOrd="0" destOrd="0" presId="urn:microsoft.com/office/officeart/2008/layout/VerticalCurvedList"/>
    <dgm:cxn modelId="{A9B7D145-21C4-40AD-B036-CF29CB8B2E42}" type="presParOf" srcId="{FEEE481F-BF1D-47B0-A69A-36451ABED243}" destId="{3F06AF81-58C4-4C90-B068-FECB4B48A83B}" srcOrd="1" destOrd="0" presId="urn:microsoft.com/office/officeart/2008/layout/VerticalCurvedList"/>
    <dgm:cxn modelId="{FD6131A9-B916-4576-BD1E-4CE1A7E8E038}" type="presParOf" srcId="{FEEE481F-BF1D-47B0-A69A-36451ABED243}" destId="{775069AA-6E68-4CD0-9290-F6A95ABCAD69}" srcOrd="2" destOrd="0" presId="urn:microsoft.com/office/officeart/2008/layout/VerticalCurvedList"/>
    <dgm:cxn modelId="{12FD7ADF-AC68-485D-B4F2-1548A1D61DE6}" type="presParOf" srcId="{FEEE481F-BF1D-47B0-A69A-36451ABED243}" destId="{B02B163F-EBF0-4365-9544-BFD39B204E47}" srcOrd="3" destOrd="0" presId="urn:microsoft.com/office/officeart/2008/layout/VerticalCurvedList"/>
    <dgm:cxn modelId="{6EE019A5-4D0C-4AA9-9054-20DC3C006A9B}" type="presParOf" srcId="{F50AADC3-A75B-4584-B674-865E5296C47A}" destId="{C5EBE1A9-E447-4395-91CE-EC9124395D58}" srcOrd="1" destOrd="0" presId="urn:microsoft.com/office/officeart/2008/layout/VerticalCurvedList"/>
    <dgm:cxn modelId="{6BF8025B-C832-4E31-A60B-46121A1676C5}" type="presParOf" srcId="{F50AADC3-A75B-4584-B674-865E5296C47A}" destId="{518EA9C0-0212-42D3-9B4E-1169B1C36325}" srcOrd="2" destOrd="0" presId="urn:microsoft.com/office/officeart/2008/layout/VerticalCurvedList"/>
    <dgm:cxn modelId="{E8AEFEA3-0C5F-48EC-8F00-D35F43B19E3E}" type="presParOf" srcId="{518EA9C0-0212-42D3-9B4E-1169B1C36325}" destId="{C87BA090-45DF-4570-AD26-3387AE67B494}" srcOrd="0" destOrd="0" presId="urn:microsoft.com/office/officeart/2008/layout/VerticalCurvedList"/>
    <dgm:cxn modelId="{67484316-5FE3-4F5A-8166-E8C32F13273A}" type="presParOf" srcId="{F50AADC3-A75B-4584-B674-865E5296C47A}" destId="{FEB0CAC3-D63E-4891-A339-B4DE5FD1B930}" srcOrd="3" destOrd="0" presId="urn:microsoft.com/office/officeart/2008/layout/VerticalCurvedList"/>
    <dgm:cxn modelId="{51853584-D377-40F4-80BA-80FE43E4042F}" type="presParOf" srcId="{F50AADC3-A75B-4584-B674-865E5296C47A}" destId="{4CEDCD27-9401-4414-9F81-79F264162255}" srcOrd="4" destOrd="0" presId="urn:microsoft.com/office/officeart/2008/layout/VerticalCurvedList"/>
    <dgm:cxn modelId="{6189A9A6-B9C7-48CF-8FDE-8E34FFAAB7A7}" type="presParOf" srcId="{4CEDCD27-9401-4414-9F81-79F264162255}" destId="{5B709045-06CA-4B2C-BEDE-3FEF98F2BDB6}" srcOrd="0" destOrd="0" presId="urn:microsoft.com/office/officeart/2008/layout/VerticalCurvedList"/>
    <dgm:cxn modelId="{576C75AD-C762-45B1-A023-A919B767D79C}" type="presParOf" srcId="{F50AADC3-A75B-4584-B674-865E5296C47A}" destId="{5C66BF5F-0D61-430B-9B3C-C06EF3C4DEA6}" srcOrd="5" destOrd="0" presId="urn:microsoft.com/office/officeart/2008/layout/VerticalCurvedList"/>
    <dgm:cxn modelId="{D3AD22A5-9A9F-45BC-A804-66AD5B782B51}" type="presParOf" srcId="{F50AADC3-A75B-4584-B674-865E5296C47A}" destId="{6FC7A034-D3F0-451D-A26C-CADD5A803DE2}" srcOrd="6" destOrd="0" presId="urn:microsoft.com/office/officeart/2008/layout/VerticalCurvedList"/>
    <dgm:cxn modelId="{C17D8869-E809-4815-9BDF-83B21C25869F}" type="presParOf" srcId="{6FC7A034-D3F0-451D-A26C-CADD5A803DE2}" destId="{48EDEE08-739E-40A0-AB60-0EC5CE2529F2}" srcOrd="0" destOrd="0" presId="urn:microsoft.com/office/officeart/2008/layout/VerticalCurvedList"/>
    <dgm:cxn modelId="{FB38B336-5BFF-4143-A7D9-6ED89E2B7032}" type="presParOf" srcId="{F50AADC3-A75B-4584-B674-865E5296C47A}" destId="{64AA2642-943D-453A-9542-8881E3BB1EEC}" srcOrd="7" destOrd="0" presId="urn:microsoft.com/office/officeart/2008/layout/VerticalCurvedList"/>
    <dgm:cxn modelId="{E811FF76-A698-4486-8B5D-F56E48E664C1}" type="presParOf" srcId="{F50AADC3-A75B-4584-B674-865E5296C47A}" destId="{705BB768-1327-4720-84FF-37C42EA225B1}" srcOrd="8" destOrd="0" presId="urn:microsoft.com/office/officeart/2008/layout/VerticalCurvedList"/>
    <dgm:cxn modelId="{163A4C6A-FFD0-44D2-9EAD-D7DD81465147}" type="presParOf" srcId="{705BB768-1327-4720-84FF-37C42EA225B1}" destId="{A7678612-AC53-419A-BFED-2A5A99823302}" srcOrd="0" destOrd="0" presId="urn:microsoft.com/office/officeart/2008/layout/VerticalCurvedList"/>
    <dgm:cxn modelId="{2CD89D35-767F-4683-A1DC-90967CF97625}" type="presParOf" srcId="{F50AADC3-A75B-4584-B674-865E5296C47A}" destId="{ACD90487-5A4B-4071-8A06-333F7BDD876B}" srcOrd="9" destOrd="0" presId="urn:microsoft.com/office/officeart/2008/layout/VerticalCurvedList"/>
    <dgm:cxn modelId="{C94867B0-2CC8-44CC-BE2C-FFB1810A9799}" type="presParOf" srcId="{F50AADC3-A75B-4584-B674-865E5296C47A}" destId="{568B2563-09E3-456A-829C-5CBC20D0D49E}" srcOrd="10" destOrd="0" presId="urn:microsoft.com/office/officeart/2008/layout/VerticalCurvedList"/>
    <dgm:cxn modelId="{83E7ADDB-14EC-429F-82B9-AA7A3589F227}" type="presParOf" srcId="{568B2563-09E3-456A-829C-5CBC20D0D49E}" destId="{96817F11-5FF5-42EE-98E7-FA1142D342F1}" srcOrd="0" destOrd="0" presId="urn:microsoft.com/office/officeart/2008/layout/VerticalCurvedList"/>
    <dgm:cxn modelId="{6E37C974-F714-4E95-9421-C3634CD611E1}" type="presParOf" srcId="{F50AADC3-A75B-4584-B674-865E5296C47A}" destId="{95A42750-EF32-414A-AF10-BB29CE1F5902}" srcOrd="11" destOrd="0" presId="urn:microsoft.com/office/officeart/2008/layout/VerticalCurvedList"/>
    <dgm:cxn modelId="{105876C2-4E44-4D98-9C9D-FD2180980CA2}" type="presParOf" srcId="{F50AADC3-A75B-4584-B674-865E5296C47A}" destId="{159791EC-8B51-4872-A0A4-CA9AF5786CA3}" srcOrd="12" destOrd="0" presId="urn:microsoft.com/office/officeart/2008/layout/VerticalCurvedList"/>
    <dgm:cxn modelId="{83F20599-0DB0-462A-AD82-A2D1AC895120}" type="presParOf" srcId="{159791EC-8B51-4872-A0A4-CA9AF5786CA3}" destId="{58A48CF8-7964-4159-B31E-5E0EBD0F9260}" srcOrd="0" destOrd="0" presId="urn:microsoft.com/office/officeart/2008/layout/VerticalCurvedList"/>
    <dgm:cxn modelId="{20478AB3-FBF7-4428-972C-F224E1044A45}" type="presParOf" srcId="{F50AADC3-A75B-4584-B674-865E5296C47A}" destId="{25B9DCA6-622D-4DAC-8430-BFC9058E0F09}" srcOrd="13" destOrd="0" presId="urn:microsoft.com/office/officeart/2008/layout/VerticalCurvedList"/>
    <dgm:cxn modelId="{011522BE-6667-4DC3-90F2-5D45B32ABD16}" type="presParOf" srcId="{F50AADC3-A75B-4584-B674-865E5296C47A}" destId="{C39CB5CC-E104-42A6-92D3-03D3EEEC18DF}" srcOrd="14" destOrd="0" presId="urn:microsoft.com/office/officeart/2008/layout/VerticalCurvedList"/>
    <dgm:cxn modelId="{69F5D708-B10D-4E1D-8EE1-E86FA1C700AD}" type="presParOf" srcId="{C39CB5CC-E104-42A6-92D3-03D3EEEC18DF}" destId="{B4EC409F-028E-4512-88D9-1A5B197727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DB4134-2C18-414F-9279-DC622DE877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C18F7D2-E879-4122-8F20-76D1F04B523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Types of Design Pattern</a:t>
          </a:r>
          <a:endParaRPr lang="uk-UA" dirty="0">
            <a:solidFill>
              <a:schemeClr val="bg1"/>
            </a:solidFill>
            <a:latin typeface="+mn-lt"/>
          </a:endParaRPr>
        </a:p>
      </dgm:t>
    </dgm:pt>
    <dgm:pt modelId="{FB1B04B2-2A1B-4871-8D00-7B0B762B995C}" type="parTrans" cxnId="{BEAAEA74-D2E6-4A80-AC7E-5EEBD4817FDE}">
      <dgm:prSet/>
      <dgm:spPr/>
      <dgm:t>
        <a:bodyPr/>
        <a:lstStyle/>
        <a:p>
          <a:endParaRPr lang="uk-UA"/>
        </a:p>
      </dgm:t>
    </dgm:pt>
    <dgm:pt modelId="{7684EC88-D2CF-43BC-8CC0-5D77FE857B7B}" type="sibTrans" cxnId="{BEAAEA74-D2E6-4A80-AC7E-5EEBD4817FDE}">
      <dgm:prSet/>
      <dgm:spPr/>
      <dgm:t>
        <a:bodyPr/>
        <a:lstStyle/>
        <a:p>
          <a:endParaRPr lang="uk-UA"/>
        </a:p>
      </dgm:t>
    </dgm:pt>
    <dgm:pt modelId="{86E8B7F7-CC33-4924-AF49-3E1E9E96F4C6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Creational Design Pattern</a:t>
          </a:r>
          <a:endParaRPr lang="uk-UA" dirty="0"/>
        </a:p>
      </dgm:t>
    </dgm:pt>
    <dgm:pt modelId="{979F937F-FB6C-4AEA-AFCF-99FD9EA9A8E2}" type="parTrans" cxnId="{228734FF-58D6-4DB2-9FFA-000A32AF3C07}">
      <dgm:prSet/>
      <dgm:spPr/>
      <dgm:t>
        <a:bodyPr/>
        <a:lstStyle/>
        <a:p>
          <a:endParaRPr lang="uk-UA"/>
        </a:p>
      </dgm:t>
    </dgm:pt>
    <dgm:pt modelId="{7ED7ACF1-EB66-4143-95A4-3D37353C0E61}" type="sibTrans" cxnId="{228734FF-58D6-4DB2-9FFA-000A32AF3C07}">
      <dgm:prSet/>
      <dgm:spPr/>
      <dgm:t>
        <a:bodyPr/>
        <a:lstStyle/>
        <a:p>
          <a:endParaRPr lang="uk-UA"/>
        </a:p>
      </dgm:t>
    </dgm:pt>
    <dgm:pt modelId="{85A0BD73-2A04-441C-A804-88670A0FF34A}">
      <dgm:prSet phldrT="[Text]" custT="1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sz="2300" dirty="0" smtClean="0"/>
            <a:t>Introduction to </a:t>
          </a:r>
          <a:r>
            <a:rPr lang="en-US" sz="2300" dirty="0" err="1" smtClean="0">
              <a:solidFill>
                <a:schemeClr val="bg1"/>
              </a:solidFill>
            </a:rPr>
            <a:t>GoF</a:t>
          </a:r>
          <a:r>
            <a:rPr lang="en-US" sz="2300" dirty="0" smtClean="0">
              <a:solidFill>
                <a:schemeClr val="bg1"/>
              </a:solidFill>
            </a:rPr>
            <a:t> Design Patterns</a:t>
          </a:r>
          <a:endParaRPr lang="uk-UA" sz="2300" b="0" dirty="0">
            <a:solidFill>
              <a:schemeClr val="bg1"/>
            </a:solidFill>
            <a:latin typeface="+mn-lt"/>
          </a:endParaRPr>
        </a:p>
      </dgm:t>
    </dgm:pt>
    <dgm:pt modelId="{BC477425-F643-4E64-8B93-2F2077B6E8FD}" type="sibTrans" cxnId="{835B0003-DE62-4E04-8268-9548CD687656}">
      <dgm:prSet/>
      <dgm:spPr/>
      <dgm:t>
        <a:bodyPr/>
        <a:lstStyle/>
        <a:p>
          <a:endParaRPr lang="uk-UA"/>
        </a:p>
      </dgm:t>
    </dgm:pt>
    <dgm:pt modelId="{259CBE04-F928-4920-AAFF-E906B94448E7}" type="parTrans" cxnId="{835B0003-DE62-4E04-8268-9548CD687656}">
      <dgm:prSet/>
      <dgm:spPr/>
      <dgm:t>
        <a:bodyPr/>
        <a:lstStyle/>
        <a:p>
          <a:endParaRPr lang="uk-UA"/>
        </a:p>
      </dgm:t>
    </dgm:pt>
    <dgm:pt modelId="{831FECDD-BFA5-48A4-8F91-70C0E1DE14E9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Structural Design Patterns</a:t>
          </a:r>
          <a:endParaRPr lang="uk-UA" dirty="0">
            <a:solidFill>
              <a:schemeClr val="bg1"/>
            </a:solidFill>
          </a:endParaRPr>
        </a:p>
      </dgm:t>
    </dgm:pt>
    <dgm:pt modelId="{C7A1D01F-553A-42B4-82C2-433130E21354}" type="parTrans" cxnId="{69521512-42C4-4925-94FC-9C8DE7B22597}">
      <dgm:prSet/>
      <dgm:spPr/>
      <dgm:t>
        <a:bodyPr/>
        <a:lstStyle/>
        <a:p>
          <a:endParaRPr lang="uk-UA"/>
        </a:p>
      </dgm:t>
    </dgm:pt>
    <dgm:pt modelId="{AB156EA8-3746-47CE-A909-8360E55A78BB}" type="sibTrans" cxnId="{69521512-42C4-4925-94FC-9C8DE7B22597}">
      <dgm:prSet/>
      <dgm:spPr/>
      <dgm:t>
        <a:bodyPr/>
        <a:lstStyle/>
        <a:p>
          <a:endParaRPr lang="uk-UA"/>
        </a:p>
      </dgm:t>
    </dgm:pt>
    <dgm:pt modelId="{827EAA84-B365-49B1-A5F7-8284ED420C5F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Behavioral Design Patterns</a:t>
          </a:r>
          <a:endParaRPr lang="uk-UA" dirty="0">
            <a:solidFill>
              <a:schemeClr val="bg1"/>
            </a:solidFill>
          </a:endParaRPr>
        </a:p>
      </dgm:t>
    </dgm:pt>
    <dgm:pt modelId="{4D11EF93-B565-4914-8F70-799B4F8FFA47}" type="parTrans" cxnId="{FD6531CE-ABCC-4F7F-8B56-981F768EE212}">
      <dgm:prSet/>
      <dgm:spPr/>
      <dgm:t>
        <a:bodyPr/>
        <a:lstStyle/>
        <a:p>
          <a:endParaRPr lang="uk-UA"/>
        </a:p>
      </dgm:t>
    </dgm:pt>
    <dgm:pt modelId="{1E19E116-383A-4E70-95E3-4E1B988A8B95}" type="sibTrans" cxnId="{FD6531CE-ABCC-4F7F-8B56-981F768EE212}">
      <dgm:prSet/>
      <dgm:spPr/>
      <dgm:t>
        <a:bodyPr/>
        <a:lstStyle/>
        <a:p>
          <a:endParaRPr lang="uk-UA"/>
        </a:p>
      </dgm:t>
    </dgm:pt>
    <dgm:pt modelId="{088B13BE-2336-430C-B584-C8DBD056EB93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Conclusions</a:t>
          </a:r>
          <a:endParaRPr lang="uk-UA" dirty="0">
            <a:solidFill>
              <a:schemeClr val="bg1"/>
            </a:solidFill>
          </a:endParaRPr>
        </a:p>
      </dgm:t>
    </dgm:pt>
    <dgm:pt modelId="{673E6724-CE55-4055-A555-36F7D70E047B}" type="parTrans" cxnId="{2FD91B59-F523-421D-B512-FFA7AA1A40EC}">
      <dgm:prSet/>
      <dgm:spPr/>
      <dgm:t>
        <a:bodyPr/>
        <a:lstStyle/>
        <a:p>
          <a:endParaRPr lang="uk-UA"/>
        </a:p>
      </dgm:t>
    </dgm:pt>
    <dgm:pt modelId="{0EB68F6F-7CF6-44A4-8685-6143271F0DF9}" type="sibTrans" cxnId="{2FD91B59-F523-421D-B512-FFA7AA1A40EC}">
      <dgm:prSet/>
      <dgm:spPr/>
      <dgm:t>
        <a:bodyPr/>
        <a:lstStyle/>
        <a:p>
          <a:endParaRPr lang="uk-UA"/>
        </a:p>
      </dgm:t>
    </dgm:pt>
    <dgm:pt modelId="{3890A4AF-ECAD-400E-998A-6AA570B98918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References and Sources</a:t>
          </a:r>
          <a:endParaRPr lang="uk-UA" dirty="0">
            <a:solidFill>
              <a:schemeClr val="bg1"/>
            </a:solidFill>
          </a:endParaRPr>
        </a:p>
      </dgm:t>
    </dgm:pt>
    <dgm:pt modelId="{719AD369-7E70-4B5F-8DBD-BFF6807AADC2}" type="parTrans" cxnId="{641DE289-D6BD-4937-8AE8-15F0EBD8E28B}">
      <dgm:prSet/>
      <dgm:spPr/>
      <dgm:t>
        <a:bodyPr/>
        <a:lstStyle/>
        <a:p>
          <a:endParaRPr lang="uk-UA"/>
        </a:p>
      </dgm:t>
    </dgm:pt>
    <dgm:pt modelId="{4D321710-506E-4F37-B4BD-48E1630913C7}" type="sibTrans" cxnId="{641DE289-D6BD-4937-8AE8-15F0EBD8E28B}">
      <dgm:prSet/>
      <dgm:spPr/>
      <dgm:t>
        <a:bodyPr/>
        <a:lstStyle/>
        <a:p>
          <a:endParaRPr lang="uk-UA"/>
        </a:p>
      </dgm:t>
    </dgm:pt>
    <dgm:pt modelId="{81439E94-FB86-46A6-B8BE-EE32C7B2D50B}" type="pres">
      <dgm:prSet presAssocID="{89DB4134-2C18-414F-9279-DC622DE877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uk-UA"/>
        </a:p>
      </dgm:t>
    </dgm:pt>
    <dgm:pt modelId="{F50AADC3-A75B-4584-B674-865E5296C47A}" type="pres">
      <dgm:prSet presAssocID="{89DB4134-2C18-414F-9279-DC622DE8770C}" presName="Name1" presStyleCnt="0"/>
      <dgm:spPr/>
    </dgm:pt>
    <dgm:pt modelId="{FEEE481F-BF1D-47B0-A69A-36451ABED243}" type="pres">
      <dgm:prSet presAssocID="{89DB4134-2C18-414F-9279-DC622DE8770C}" presName="cycle" presStyleCnt="0"/>
      <dgm:spPr/>
    </dgm:pt>
    <dgm:pt modelId="{31EDA9D8-B542-4849-BEE5-61F7B813A3B7}" type="pres">
      <dgm:prSet presAssocID="{89DB4134-2C18-414F-9279-DC622DE8770C}" presName="srcNode" presStyleLbl="node1" presStyleIdx="0" presStyleCnt="7"/>
      <dgm:spPr/>
    </dgm:pt>
    <dgm:pt modelId="{3F06AF81-58C4-4C90-B068-FECB4B48A83B}" type="pres">
      <dgm:prSet presAssocID="{89DB4134-2C18-414F-9279-DC622DE8770C}" presName="conn" presStyleLbl="parChTrans1D2" presStyleIdx="0" presStyleCnt="1"/>
      <dgm:spPr/>
      <dgm:t>
        <a:bodyPr/>
        <a:lstStyle/>
        <a:p>
          <a:endParaRPr lang="uk-UA"/>
        </a:p>
      </dgm:t>
    </dgm:pt>
    <dgm:pt modelId="{775069AA-6E68-4CD0-9290-F6A95ABCAD69}" type="pres">
      <dgm:prSet presAssocID="{89DB4134-2C18-414F-9279-DC622DE8770C}" presName="extraNode" presStyleLbl="node1" presStyleIdx="0" presStyleCnt="7"/>
      <dgm:spPr/>
    </dgm:pt>
    <dgm:pt modelId="{B02B163F-EBF0-4365-9544-BFD39B204E47}" type="pres">
      <dgm:prSet presAssocID="{89DB4134-2C18-414F-9279-DC622DE8770C}" presName="dstNode" presStyleLbl="node1" presStyleIdx="0" presStyleCnt="7"/>
      <dgm:spPr/>
    </dgm:pt>
    <dgm:pt modelId="{C5EBE1A9-E447-4395-91CE-EC9124395D58}" type="pres">
      <dgm:prSet presAssocID="{85A0BD73-2A04-441C-A804-88670A0FF34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18EA9C0-0212-42D3-9B4E-1169B1C36325}" type="pres">
      <dgm:prSet presAssocID="{85A0BD73-2A04-441C-A804-88670A0FF34A}" presName="accent_1" presStyleCnt="0"/>
      <dgm:spPr/>
    </dgm:pt>
    <dgm:pt modelId="{C87BA090-45DF-4570-AD26-3387AE67B494}" type="pres">
      <dgm:prSet presAssocID="{85A0BD73-2A04-441C-A804-88670A0FF34A}" presName="accentRepeatNode" presStyleLbl="solidFgAcc1" presStyleIdx="0" presStyleCnt="7"/>
      <dgm:spPr/>
    </dgm:pt>
    <dgm:pt modelId="{FEB0CAC3-D63E-4891-A339-B4DE5FD1B930}" type="pres">
      <dgm:prSet presAssocID="{1C18F7D2-E879-4122-8F20-76D1F04B523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CEDCD27-9401-4414-9F81-79F264162255}" type="pres">
      <dgm:prSet presAssocID="{1C18F7D2-E879-4122-8F20-76D1F04B523F}" presName="accent_2" presStyleCnt="0"/>
      <dgm:spPr/>
    </dgm:pt>
    <dgm:pt modelId="{5B709045-06CA-4B2C-BEDE-3FEF98F2BDB6}" type="pres">
      <dgm:prSet presAssocID="{1C18F7D2-E879-4122-8F20-76D1F04B523F}" presName="accentRepeatNode" presStyleLbl="solidFgAcc1" presStyleIdx="1" presStyleCnt="7"/>
      <dgm:spPr/>
    </dgm:pt>
    <dgm:pt modelId="{5C66BF5F-0D61-430B-9B3C-C06EF3C4DEA6}" type="pres">
      <dgm:prSet presAssocID="{86E8B7F7-CC33-4924-AF49-3E1E9E96F4C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FC7A034-D3F0-451D-A26C-CADD5A803DE2}" type="pres">
      <dgm:prSet presAssocID="{86E8B7F7-CC33-4924-AF49-3E1E9E96F4C6}" presName="accent_3" presStyleCnt="0"/>
      <dgm:spPr/>
    </dgm:pt>
    <dgm:pt modelId="{48EDEE08-739E-40A0-AB60-0EC5CE2529F2}" type="pres">
      <dgm:prSet presAssocID="{86E8B7F7-CC33-4924-AF49-3E1E9E96F4C6}" presName="accentRepeatNode" presStyleLbl="solidFgAcc1" presStyleIdx="2" presStyleCnt="7"/>
      <dgm:spPr/>
    </dgm:pt>
    <dgm:pt modelId="{64AA2642-943D-453A-9542-8881E3BB1EEC}" type="pres">
      <dgm:prSet presAssocID="{831FECDD-BFA5-48A4-8F91-70C0E1DE14E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05BB768-1327-4720-84FF-37C42EA225B1}" type="pres">
      <dgm:prSet presAssocID="{831FECDD-BFA5-48A4-8F91-70C0E1DE14E9}" presName="accent_4" presStyleCnt="0"/>
      <dgm:spPr/>
    </dgm:pt>
    <dgm:pt modelId="{A7678612-AC53-419A-BFED-2A5A99823302}" type="pres">
      <dgm:prSet presAssocID="{831FECDD-BFA5-48A4-8F91-70C0E1DE14E9}" presName="accentRepeatNode" presStyleLbl="solidFgAcc1" presStyleIdx="3" presStyleCnt="7"/>
      <dgm:spPr/>
    </dgm:pt>
    <dgm:pt modelId="{ACD90487-5A4B-4071-8A06-333F7BDD876B}" type="pres">
      <dgm:prSet presAssocID="{827EAA84-B365-49B1-A5F7-8284ED420C5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68B2563-09E3-456A-829C-5CBC20D0D49E}" type="pres">
      <dgm:prSet presAssocID="{827EAA84-B365-49B1-A5F7-8284ED420C5F}" presName="accent_5" presStyleCnt="0"/>
      <dgm:spPr/>
    </dgm:pt>
    <dgm:pt modelId="{96817F11-5FF5-42EE-98E7-FA1142D342F1}" type="pres">
      <dgm:prSet presAssocID="{827EAA84-B365-49B1-A5F7-8284ED420C5F}" presName="accentRepeatNode" presStyleLbl="solidFgAcc1" presStyleIdx="4" presStyleCnt="7"/>
      <dgm:spPr/>
    </dgm:pt>
    <dgm:pt modelId="{95A42750-EF32-414A-AF10-BB29CE1F5902}" type="pres">
      <dgm:prSet presAssocID="{088B13BE-2336-430C-B584-C8DBD056EB9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59791EC-8B51-4872-A0A4-CA9AF5786CA3}" type="pres">
      <dgm:prSet presAssocID="{088B13BE-2336-430C-B584-C8DBD056EB93}" presName="accent_6" presStyleCnt="0"/>
      <dgm:spPr/>
    </dgm:pt>
    <dgm:pt modelId="{58A48CF8-7964-4159-B31E-5E0EBD0F9260}" type="pres">
      <dgm:prSet presAssocID="{088B13BE-2336-430C-B584-C8DBD056EB93}" presName="accentRepeatNode" presStyleLbl="solidFgAcc1" presStyleIdx="5" presStyleCnt="7"/>
      <dgm:spPr/>
    </dgm:pt>
    <dgm:pt modelId="{25B9DCA6-622D-4DAC-8430-BFC9058E0F09}" type="pres">
      <dgm:prSet presAssocID="{3890A4AF-ECAD-400E-998A-6AA570B9891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39CB5CC-E104-42A6-92D3-03D3EEEC18DF}" type="pres">
      <dgm:prSet presAssocID="{3890A4AF-ECAD-400E-998A-6AA570B98918}" presName="accent_7" presStyleCnt="0"/>
      <dgm:spPr/>
    </dgm:pt>
    <dgm:pt modelId="{B4EC409F-028E-4512-88D9-1A5B197727EF}" type="pres">
      <dgm:prSet presAssocID="{3890A4AF-ECAD-400E-998A-6AA570B98918}" presName="accentRepeatNode" presStyleLbl="solidFgAcc1" presStyleIdx="6" presStyleCnt="7"/>
      <dgm:spPr/>
    </dgm:pt>
  </dgm:ptLst>
  <dgm:cxnLst>
    <dgm:cxn modelId="{57C592E2-5415-408D-8AFA-1D7B09DDBAFC}" type="presOf" srcId="{86E8B7F7-CC33-4924-AF49-3E1E9E96F4C6}" destId="{5C66BF5F-0D61-430B-9B3C-C06EF3C4DEA6}" srcOrd="0" destOrd="0" presId="urn:microsoft.com/office/officeart/2008/layout/VerticalCurvedList"/>
    <dgm:cxn modelId="{87A70B4D-5A60-418A-AAAF-3BD3D578B0A1}" type="presOf" srcId="{088B13BE-2336-430C-B584-C8DBD056EB93}" destId="{95A42750-EF32-414A-AF10-BB29CE1F5902}" srcOrd="0" destOrd="0" presId="urn:microsoft.com/office/officeart/2008/layout/VerticalCurvedList"/>
    <dgm:cxn modelId="{2FD91B59-F523-421D-B512-FFA7AA1A40EC}" srcId="{89DB4134-2C18-414F-9279-DC622DE8770C}" destId="{088B13BE-2336-430C-B584-C8DBD056EB93}" srcOrd="5" destOrd="0" parTransId="{673E6724-CE55-4055-A555-36F7D70E047B}" sibTransId="{0EB68F6F-7CF6-44A4-8685-6143271F0DF9}"/>
    <dgm:cxn modelId="{0A480BA5-5C8D-467E-ABC4-70D65C2CD626}" type="presOf" srcId="{831FECDD-BFA5-48A4-8F91-70C0E1DE14E9}" destId="{64AA2642-943D-453A-9542-8881E3BB1EEC}" srcOrd="0" destOrd="0" presId="urn:microsoft.com/office/officeart/2008/layout/VerticalCurvedList"/>
    <dgm:cxn modelId="{69521512-42C4-4925-94FC-9C8DE7B22597}" srcId="{89DB4134-2C18-414F-9279-DC622DE8770C}" destId="{831FECDD-BFA5-48A4-8F91-70C0E1DE14E9}" srcOrd="3" destOrd="0" parTransId="{C7A1D01F-553A-42B4-82C2-433130E21354}" sibTransId="{AB156EA8-3746-47CE-A909-8360E55A78BB}"/>
    <dgm:cxn modelId="{DD3F493C-7B12-4982-BD04-341D9FD21ADB}" type="presOf" srcId="{85A0BD73-2A04-441C-A804-88670A0FF34A}" destId="{C5EBE1A9-E447-4395-91CE-EC9124395D58}" srcOrd="0" destOrd="0" presId="urn:microsoft.com/office/officeart/2008/layout/VerticalCurvedList"/>
    <dgm:cxn modelId="{B4E626FA-632A-43CE-9C28-A2F34450C0E9}" type="presOf" srcId="{3890A4AF-ECAD-400E-998A-6AA570B98918}" destId="{25B9DCA6-622D-4DAC-8430-BFC9058E0F09}" srcOrd="0" destOrd="0" presId="urn:microsoft.com/office/officeart/2008/layout/VerticalCurvedList"/>
    <dgm:cxn modelId="{FD6531CE-ABCC-4F7F-8B56-981F768EE212}" srcId="{89DB4134-2C18-414F-9279-DC622DE8770C}" destId="{827EAA84-B365-49B1-A5F7-8284ED420C5F}" srcOrd="4" destOrd="0" parTransId="{4D11EF93-B565-4914-8F70-799B4F8FFA47}" sibTransId="{1E19E116-383A-4E70-95E3-4E1B988A8B95}"/>
    <dgm:cxn modelId="{228734FF-58D6-4DB2-9FFA-000A32AF3C07}" srcId="{89DB4134-2C18-414F-9279-DC622DE8770C}" destId="{86E8B7F7-CC33-4924-AF49-3E1E9E96F4C6}" srcOrd="2" destOrd="0" parTransId="{979F937F-FB6C-4AEA-AFCF-99FD9EA9A8E2}" sibTransId="{7ED7ACF1-EB66-4143-95A4-3D37353C0E61}"/>
    <dgm:cxn modelId="{B1EDDF41-FDB8-4424-9548-830AAE6AB506}" type="presOf" srcId="{BC477425-F643-4E64-8B93-2F2077B6E8FD}" destId="{3F06AF81-58C4-4C90-B068-FECB4B48A83B}" srcOrd="0" destOrd="0" presId="urn:microsoft.com/office/officeart/2008/layout/VerticalCurvedList"/>
    <dgm:cxn modelId="{4E77F06A-7EC3-4C91-91DA-BBBDA776C534}" type="presOf" srcId="{89DB4134-2C18-414F-9279-DC622DE8770C}" destId="{81439E94-FB86-46A6-B8BE-EE32C7B2D50B}" srcOrd="0" destOrd="0" presId="urn:microsoft.com/office/officeart/2008/layout/VerticalCurvedList"/>
    <dgm:cxn modelId="{641DE289-D6BD-4937-8AE8-15F0EBD8E28B}" srcId="{89DB4134-2C18-414F-9279-DC622DE8770C}" destId="{3890A4AF-ECAD-400E-998A-6AA570B98918}" srcOrd="6" destOrd="0" parTransId="{719AD369-7E70-4B5F-8DBD-BFF6807AADC2}" sibTransId="{4D321710-506E-4F37-B4BD-48E1630913C7}"/>
    <dgm:cxn modelId="{BEAAEA74-D2E6-4A80-AC7E-5EEBD4817FDE}" srcId="{89DB4134-2C18-414F-9279-DC622DE8770C}" destId="{1C18F7D2-E879-4122-8F20-76D1F04B523F}" srcOrd="1" destOrd="0" parTransId="{FB1B04B2-2A1B-4871-8D00-7B0B762B995C}" sibTransId="{7684EC88-D2CF-43BC-8CC0-5D77FE857B7B}"/>
    <dgm:cxn modelId="{3B4973CB-3E12-4548-8611-E461B5232E63}" type="presOf" srcId="{827EAA84-B365-49B1-A5F7-8284ED420C5F}" destId="{ACD90487-5A4B-4071-8A06-333F7BDD876B}" srcOrd="0" destOrd="0" presId="urn:microsoft.com/office/officeart/2008/layout/VerticalCurvedList"/>
    <dgm:cxn modelId="{835B0003-DE62-4E04-8268-9548CD687656}" srcId="{89DB4134-2C18-414F-9279-DC622DE8770C}" destId="{85A0BD73-2A04-441C-A804-88670A0FF34A}" srcOrd="0" destOrd="0" parTransId="{259CBE04-F928-4920-AAFF-E906B94448E7}" sibTransId="{BC477425-F643-4E64-8B93-2F2077B6E8FD}"/>
    <dgm:cxn modelId="{F487EF50-9B57-44EB-A24C-5AE02D372694}" type="presOf" srcId="{1C18F7D2-E879-4122-8F20-76D1F04B523F}" destId="{FEB0CAC3-D63E-4891-A339-B4DE5FD1B930}" srcOrd="0" destOrd="0" presId="urn:microsoft.com/office/officeart/2008/layout/VerticalCurvedList"/>
    <dgm:cxn modelId="{992FF1CF-9B09-4288-BA63-81540AFFB06E}" type="presParOf" srcId="{81439E94-FB86-46A6-B8BE-EE32C7B2D50B}" destId="{F50AADC3-A75B-4584-B674-865E5296C47A}" srcOrd="0" destOrd="0" presId="urn:microsoft.com/office/officeart/2008/layout/VerticalCurvedList"/>
    <dgm:cxn modelId="{0E8E195A-2208-471F-AFEF-68D28923B3FC}" type="presParOf" srcId="{F50AADC3-A75B-4584-B674-865E5296C47A}" destId="{FEEE481F-BF1D-47B0-A69A-36451ABED243}" srcOrd="0" destOrd="0" presId="urn:microsoft.com/office/officeart/2008/layout/VerticalCurvedList"/>
    <dgm:cxn modelId="{41635D05-AE91-425D-8C04-B02522A060D6}" type="presParOf" srcId="{FEEE481F-BF1D-47B0-A69A-36451ABED243}" destId="{31EDA9D8-B542-4849-BEE5-61F7B813A3B7}" srcOrd="0" destOrd="0" presId="urn:microsoft.com/office/officeart/2008/layout/VerticalCurvedList"/>
    <dgm:cxn modelId="{02AA3291-8D32-4D89-811C-F2A5FA9FB7E3}" type="presParOf" srcId="{FEEE481F-BF1D-47B0-A69A-36451ABED243}" destId="{3F06AF81-58C4-4C90-B068-FECB4B48A83B}" srcOrd="1" destOrd="0" presId="urn:microsoft.com/office/officeart/2008/layout/VerticalCurvedList"/>
    <dgm:cxn modelId="{B55B5EF0-14EC-49BE-B5DF-81E76DA77210}" type="presParOf" srcId="{FEEE481F-BF1D-47B0-A69A-36451ABED243}" destId="{775069AA-6E68-4CD0-9290-F6A95ABCAD69}" srcOrd="2" destOrd="0" presId="urn:microsoft.com/office/officeart/2008/layout/VerticalCurvedList"/>
    <dgm:cxn modelId="{4577A7F8-E07B-4140-8D93-D0DD01F69889}" type="presParOf" srcId="{FEEE481F-BF1D-47B0-A69A-36451ABED243}" destId="{B02B163F-EBF0-4365-9544-BFD39B204E47}" srcOrd="3" destOrd="0" presId="urn:microsoft.com/office/officeart/2008/layout/VerticalCurvedList"/>
    <dgm:cxn modelId="{EE30D0D2-7103-4BA5-ADA7-17C4C9C40B4F}" type="presParOf" srcId="{F50AADC3-A75B-4584-B674-865E5296C47A}" destId="{C5EBE1A9-E447-4395-91CE-EC9124395D58}" srcOrd="1" destOrd="0" presId="urn:microsoft.com/office/officeart/2008/layout/VerticalCurvedList"/>
    <dgm:cxn modelId="{715EC37B-A28B-484A-8D6A-BCFB2E4F2591}" type="presParOf" srcId="{F50AADC3-A75B-4584-B674-865E5296C47A}" destId="{518EA9C0-0212-42D3-9B4E-1169B1C36325}" srcOrd="2" destOrd="0" presId="urn:microsoft.com/office/officeart/2008/layout/VerticalCurvedList"/>
    <dgm:cxn modelId="{2DE1A7B4-1072-4B6D-B512-C0E256B29B5E}" type="presParOf" srcId="{518EA9C0-0212-42D3-9B4E-1169B1C36325}" destId="{C87BA090-45DF-4570-AD26-3387AE67B494}" srcOrd="0" destOrd="0" presId="urn:microsoft.com/office/officeart/2008/layout/VerticalCurvedList"/>
    <dgm:cxn modelId="{6E7E4B3E-4462-4C0C-A10B-B200DA8CB358}" type="presParOf" srcId="{F50AADC3-A75B-4584-B674-865E5296C47A}" destId="{FEB0CAC3-D63E-4891-A339-B4DE5FD1B930}" srcOrd="3" destOrd="0" presId="urn:microsoft.com/office/officeart/2008/layout/VerticalCurvedList"/>
    <dgm:cxn modelId="{41A83568-1BE3-4D0F-BBEC-65C1D274387D}" type="presParOf" srcId="{F50AADC3-A75B-4584-B674-865E5296C47A}" destId="{4CEDCD27-9401-4414-9F81-79F264162255}" srcOrd="4" destOrd="0" presId="urn:microsoft.com/office/officeart/2008/layout/VerticalCurvedList"/>
    <dgm:cxn modelId="{B998DFB0-59BB-4BD9-B4C3-68EE3B577961}" type="presParOf" srcId="{4CEDCD27-9401-4414-9F81-79F264162255}" destId="{5B709045-06CA-4B2C-BEDE-3FEF98F2BDB6}" srcOrd="0" destOrd="0" presId="urn:microsoft.com/office/officeart/2008/layout/VerticalCurvedList"/>
    <dgm:cxn modelId="{8C83739A-0FE1-4446-93A6-7433908B7338}" type="presParOf" srcId="{F50AADC3-A75B-4584-B674-865E5296C47A}" destId="{5C66BF5F-0D61-430B-9B3C-C06EF3C4DEA6}" srcOrd="5" destOrd="0" presId="urn:microsoft.com/office/officeart/2008/layout/VerticalCurvedList"/>
    <dgm:cxn modelId="{108A9FDB-6ACF-42AF-B982-C75338299C07}" type="presParOf" srcId="{F50AADC3-A75B-4584-B674-865E5296C47A}" destId="{6FC7A034-D3F0-451D-A26C-CADD5A803DE2}" srcOrd="6" destOrd="0" presId="urn:microsoft.com/office/officeart/2008/layout/VerticalCurvedList"/>
    <dgm:cxn modelId="{DD627DDA-9130-49FF-BA4C-B167F57E9F0C}" type="presParOf" srcId="{6FC7A034-D3F0-451D-A26C-CADD5A803DE2}" destId="{48EDEE08-739E-40A0-AB60-0EC5CE2529F2}" srcOrd="0" destOrd="0" presId="urn:microsoft.com/office/officeart/2008/layout/VerticalCurvedList"/>
    <dgm:cxn modelId="{CBDA5C83-3D22-4DCC-AA78-E5C02770B6ED}" type="presParOf" srcId="{F50AADC3-A75B-4584-B674-865E5296C47A}" destId="{64AA2642-943D-453A-9542-8881E3BB1EEC}" srcOrd="7" destOrd="0" presId="urn:microsoft.com/office/officeart/2008/layout/VerticalCurvedList"/>
    <dgm:cxn modelId="{54A3AAEB-C55E-409A-87AD-45CEC76E83BC}" type="presParOf" srcId="{F50AADC3-A75B-4584-B674-865E5296C47A}" destId="{705BB768-1327-4720-84FF-37C42EA225B1}" srcOrd="8" destOrd="0" presId="urn:microsoft.com/office/officeart/2008/layout/VerticalCurvedList"/>
    <dgm:cxn modelId="{B203E546-6961-4433-A5C0-FC38AEF1D726}" type="presParOf" srcId="{705BB768-1327-4720-84FF-37C42EA225B1}" destId="{A7678612-AC53-419A-BFED-2A5A99823302}" srcOrd="0" destOrd="0" presId="urn:microsoft.com/office/officeart/2008/layout/VerticalCurvedList"/>
    <dgm:cxn modelId="{01DB177B-111E-4667-85BA-C0F8D29477E1}" type="presParOf" srcId="{F50AADC3-A75B-4584-B674-865E5296C47A}" destId="{ACD90487-5A4B-4071-8A06-333F7BDD876B}" srcOrd="9" destOrd="0" presId="urn:microsoft.com/office/officeart/2008/layout/VerticalCurvedList"/>
    <dgm:cxn modelId="{D6C7B1B2-13B6-4472-A906-B04685B1B5EF}" type="presParOf" srcId="{F50AADC3-A75B-4584-B674-865E5296C47A}" destId="{568B2563-09E3-456A-829C-5CBC20D0D49E}" srcOrd="10" destOrd="0" presId="urn:microsoft.com/office/officeart/2008/layout/VerticalCurvedList"/>
    <dgm:cxn modelId="{9E9456EB-0EEE-4865-87DD-87A66C3ED887}" type="presParOf" srcId="{568B2563-09E3-456A-829C-5CBC20D0D49E}" destId="{96817F11-5FF5-42EE-98E7-FA1142D342F1}" srcOrd="0" destOrd="0" presId="urn:microsoft.com/office/officeart/2008/layout/VerticalCurvedList"/>
    <dgm:cxn modelId="{FAEA9936-0E43-4FC7-BADA-1AA65026CE68}" type="presParOf" srcId="{F50AADC3-A75B-4584-B674-865E5296C47A}" destId="{95A42750-EF32-414A-AF10-BB29CE1F5902}" srcOrd="11" destOrd="0" presId="urn:microsoft.com/office/officeart/2008/layout/VerticalCurvedList"/>
    <dgm:cxn modelId="{5792A4D8-6E2F-4381-AD03-6EAEF86970D3}" type="presParOf" srcId="{F50AADC3-A75B-4584-B674-865E5296C47A}" destId="{159791EC-8B51-4872-A0A4-CA9AF5786CA3}" srcOrd="12" destOrd="0" presId="urn:microsoft.com/office/officeart/2008/layout/VerticalCurvedList"/>
    <dgm:cxn modelId="{37107363-0464-4707-AD83-F5FCDA45776B}" type="presParOf" srcId="{159791EC-8B51-4872-A0A4-CA9AF5786CA3}" destId="{58A48CF8-7964-4159-B31E-5E0EBD0F9260}" srcOrd="0" destOrd="0" presId="urn:microsoft.com/office/officeart/2008/layout/VerticalCurvedList"/>
    <dgm:cxn modelId="{E9BC9E03-26D1-4D99-BABE-34C24A796B04}" type="presParOf" srcId="{F50AADC3-A75B-4584-B674-865E5296C47A}" destId="{25B9DCA6-622D-4DAC-8430-BFC9058E0F09}" srcOrd="13" destOrd="0" presId="urn:microsoft.com/office/officeart/2008/layout/VerticalCurvedList"/>
    <dgm:cxn modelId="{065E5BB0-977A-4704-81CE-399E0F21AB92}" type="presParOf" srcId="{F50AADC3-A75B-4584-B674-865E5296C47A}" destId="{C39CB5CC-E104-42A6-92D3-03D3EEEC18DF}" srcOrd="14" destOrd="0" presId="urn:microsoft.com/office/officeart/2008/layout/VerticalCurvedList"/>
    <dgm:cxn modelId="{FF4E005B-48A2-4DD9-9D6F-E05B40D806A9}" type="presParOf" srcId="{C39CB5CC-E104-42A6-92D3-03D3EEEC18DF}" destId="{B4EC409F-028E-4512-88D9-1A5B197727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DB4134-2C18-414F-9279-DC622DE877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C18F7D2-E879-4122-8F20-76D1F04B523F}">
      <dgm:prSet phldrT="[Text]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Types of Design Pattern</a:t>
          </a:r>
          <a:endParaRPr lang="uk-UA" dirty="0">
            <a:solidFill>
              <a:schemeClr val="bg1"/>
            </a:solidFill>
            <a:latin typeface="+mn-lt"/>
          </a:endParaRPr>
        </a:p>
      </dgm:t>
    </dgm:pt>
    <dgm:pt modelId="{FB1B04B2-2A1B-4871-8D00-7B0B762B995C}" type="parTrans" cxnId="{BEAAEA74-D2E6-4A80-AC7E-5EEBD4817FDE}">
      <dgm:prSet/>
      <dgm:spPr/>
      <dgm:t>
        <a:bodyPr/>
        <a:lstStyle/>
        <a:p>
          <a:endParaRPr lang="uk-UA"/>
        </a:p>
      </dgm:t>
    </dgm:pt>
    <dgm:pt modelId="{7684EC88-D2CF-43BC-8CC0-5D77FE857B7B}" type="sibTrans" cxnId="{BEAAEA74-D2E6-4A80-AC7E-5EEBD4817FDE}">
      <dgm:prSet/>
      <dgm:spPr/>
      <dgm:t>
        <a:bodyPr/>
        <a:lstStyle/>
        <a:p>
          <a:endParaRPr lang="uk-UA"/>
        </a:p>
      </dgm:t>
    </dgm:pt>
    <dgm:pt modelId="{86E8B7F7-CC33-4924-AF49-3E1E9E96F4C6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Creational Design Pattern</a:t>
          </a:r>
          <a:endParaRPr lang="uk-UA" dirty="0"/>
        </a:p>
      </dgm:t>
    </dgm:pt>
    <dgm:pt modelId="{979F937F-FB6C-4AEA-AFCF-99FD9EA9A8E2}" type="parTrans" cxnId="{228734FF-58D6-4DB2-9FFA-000A32AF3C07}">
      <dgm:prSet/>
      <dgm:spPr/>
      <dgm:t>
        <a:bodyPr/>
        <a:lstStyle/>
        <a:p>
          <a:endParaRPr lang="uk-UA"/>
        </a:p>
      </dgm:t>
    </dgm:pt>
    <dgm:pt modelId="{7ED7ACF1-EB66-4143-95A4-3D37353C0E61}" type="sibTrans" cxnId="{228734FF-58D6-4DB2-9FFA-000A32AF3C07}">
      <dgm:prSet/>
      <dgm:spPr/>
      <dgm:t>
        <a:bodyPr/>
        <a:lstStyle/>
        <a:p>
          <a:endParaRPr lang="uk-UA"/>
        </a:p>
      </dgm:t>
    </dgm:pt>
    <dgm:pt modelId="{85A0BD73-2A04-441C-A804-88670A0FF34A}">
      <dgm:prSet phldrT="[Text]" custT="1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sz="2300" dirty="0" smtClean="0"/>
            <a:t>Introduction to </a:t>
          </a:r>
          <a:r>
            <a:rPr lang="en-US" sz="2300" dirty="0" err="1" smtClean="0">
              <a:solidFill>
                <a:schemeClr val="bg1"/>
              </a:solidFill>
            </a:rPr>
            <a:t>GoF</a:t>
          </a:r>
          <a:r>
            <a:rPr lang="en-US" sz="2300" dirty="0" smtClean="0">
              <a:solidFill>
                <a:schemeClr val="bg1"/>
              </a:solidFill>
            </a:rPr>
            <a:t> Design Patterns</a:t>
          </a:r>
          <a:endParaRPr lang="uk-UA" sz="2300" b="0" dirty="0">
            <a:solidFill>
              <a:schemeClr val="bg1"/>
            </a:solidFill>
            <a:latin typeface="+mn-lt"/>
          </a:endParaRPr>
        </a:p>
      </dgm:t>
    </dgm:pt>
    <dgm:pt modelId="{BC477425-F643-4E64-8B93-2F2077B6E8FD}" type="sibTrans" cxnId="{835B0003-DE62-4E04-8268-9548CD687656}">
      <dgm:prSet/>
      <dgm:spPr/>
      <dgm:t>
        <a:bodyPr/>
        <a:lstStyle/>
        <a:p>
          <a:endParaRPr lang="uk-UA"/>
        </a:p>
      </dgm:t>
    </dgm:pt>
    <dgm:pt modelId="{259CBE04-F928-4920-AAFF-E906B94448E7}" type="parTrans" cxnId="{835B0003-DE62-4E04-8268-9548CD687656}">
      <dgm:prSet/>
      <dgm:spPr/>
      <dgm:t>
        <a:bodyPr/>
        <a:lstStyle/>
        <a:p>
          <a:endParaRPr lang="uk-UA"/>
        </a:p>
      </dgm:t>
    </dgm:pt>
    <dgm:pt modelId="{831FECDD-BFA5-48A4-8F91-70C0E1DE14E9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Structural Design Patterns</a:t>
          </a:r>
          <a:endParaRPr lang="uk-UA" dirty="0">
            <a:solidFill>
              <a:schemeClr val="bg1"/>
            </a:solidFill>
          </a:endParaRPr>
        </a:p>
      </dgm:t>
    </dgm:pt>
    <dgm:pt modelId="{C7A1D01F-553A-42B4-82C2-433130E21354}" type="parTrans" cxnId="{69521512-42C4-4925-94FC-9C8DE7B22597}">
      <dgm:prSet/>
      <dgm:spPr/>
      <dgm:t>
        <a:bodyPr/>
        <a:lstStyle/>
        <a:p>
          <a:endParaRPr lang="uk-UA"/>
        </a:p>
      </dgm:t>
    </dgm:pt>
    <dgm:pt modelId="{AB156EA8-3746-47CE-A909-8360E55A78BB}" type="sibTrans" cxnId="{69521512-42C4-4925-94FC-9C8DE7B22597}">
      <dgm:prSet/>
      <dgm:spPr/>
      <dgm:t>
        <a:bodyPr/>
        <a:lstStyle/>
        <a:p>
          <a:endParaRPr lang="uk-UA"/>
        </a:p>
      </dgm:t>
    </dgm:pt>
    <dgm:pt modelId="{827EAA84-B365-49B1-A5F7-8284ED420C5F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Behavioral Design Patterns</a:t>
          </a:r>
          <a:endParaRPr lang="uk-UA" dirty="0">
            <a:solidFill>
              <a:schemeClr val="bg1"/>
            </a:solidFill>
          </a:endParaRPr>
        </a:p>
      </dgm:t>
    </dgm:pt>
    <dgm:pt modelId="{4D11EF93-B565-4914-8F70-799B4F8FFA47}" type="parTrans" cxnId="{FD6531CE-ABCC-4F7F-8B56-981F768EE212}">
      <dgm:prSet/>
      <dgm:spPr/>
      <dgm:t>
        <a:bodyPr/>
        <a:lstStyle/>
        <a:p>
          <a:endParaRPr lang="uk-UA"/>
        </a:p>
      </dgm:t>
    </dgm:pt>
    <dgm:pt modelId="{1E19E116-383A-4E70-95E3-4E1B988A8B95}" type="sibTrans" cxnId="{FD6531CE-ABCC-4F7F-8B56-981F768EE212}">
      <dgm:prSet/>
      <dgm:spPr/>
      <dgm:t>
        <a:bodyPr/>
        <a:lstStyle/>
        <a:p>
          <a:endParaRPr lang="uk-UA"/>
        </a:p>
      </dgm:t>
    </dgm:pt>
    <dgm:pt modelId="{088B13BE-2336-430C-B584-C8DBD056EB93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Conclusions</a:t>
          </a:r>
          <a:endParaRPr lang="uk-UA" dirty="0">
            <a:solidFill>
              <a:schemeClr val="bg1"/>
            </a:solidFill>
          </a:endParaRPr>
        </a:p>
      </dgm:t>
    </dgm:pt>
    <dgm:pt modelId="{673E6724-CE55-4055-A555-36F7D70E047B}" type="parTrans" cxnId="{2FD91B59-F523-421D-B512-FFA7AA1A40EC}">
      <dgm:prSet/>
      <dgm:spPr/>
      <dgm:t>
        <a:bodyPr/>
        <a:lstStyle/>
        <a:p>
          <a:endParaRPr lang="uk-UA"/>
        </a:p>
      </dgm:t>
    </dgm:pt>
    <dgm:pt modelId="{0EB68F6F-7CF6-44A4-8685-6143271F0DF9}" type="sibTrans" cxnId="{2FD91B59-F523-421D-B512-FFA7AA1A40EC}">
      <dgm:prSet/>
      <dgm:spPr/>
      <dgm:t>
        <a:bodyPr/>
        <a:lstStyle/>
        <a:p>
          <a:endParaRPr lang="uk-UA"/>
        </a:p>
      </dgm:t>
    </dgm:pt>
    <dgm:pt modelId="{3890A4AF-ECAD-400E-998A-6AA570B98918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References and Sources</a:t>
          </a:r>
          <a:endParaRPr lang="uk-UA" dirty="0">
            <a:solidFill>
              <a:schemeClr val="bg1"/>
            </a:solidFill>
          </a:endParaRPr>
        </a:p>
      </dgm:t>
    </dgm:pt>
    <dgm:pt modelId="{719AD369-7E70-4B5F-8DBD-BFF6807AADC2}" type="parTrans" cxnId="{641DE289-D6BD-4937-8AE8-15F0EBD8E28B}">
      <dgm:prSet/>
      <dgm:spPr/>
      <dgm:t>
        <a:bodyPr/>
        <a:lstStyle/>
        <a:p>
          <a:endParaRPr lang="uk-UA"/>
        </a:p>
      </dgm:t>
    </dgm:pt>
    <dgm:pt modelId="{4D321710-506E-4F37-B4BD-48E1630913C7}" type="sibTrans" cxnId="{641DE289-D6BD-4937-8AE8-15F0EBD8E28B}">
      <dgm:prSet/>
      <dgm:spPr/>
      <dgm:t>
        <a:bodyPr/>
        <a:lstStyle/>
        <a:p>
          <a:endParaRPr lang="uk-UA"/>
        </a:p>
      </dgm:t>
    </dgm:pt>
    <dgm:pt modelId="{81439E94-FB86-46A6-B8BE-EE32C7B2D50B}" type="pres">
      <dgm:prSet presAssocID="{89DB4134-2C18-414F-9279-DC622DE877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uk-UA"/>
        </a:p>
      </dgm:t>
    </dgm:pt>
    <dgm:pt modelId="{F50AADC3-A75B-4584-B674-865E5296C47A}" type="pres">
      <dgm:prSet presAssocID="{89DB4134-2C18-414F-9279-DC622DE8770C}" presName="Name1" presStyleCnt="0"/>
      <dgm:spPr/>
    </dgm:pt>
    <dgm:pt modelId="{FEEE481F-BF1D-47B0-A69A-36451ABED243}" type="pres">
      <dgm:prSet presAssocID="{89DB4134-2C18-414F-9279-DC622DE8770C}" presName="cycle" presStyleCnt="0"/>
      <dgm:spPr/>
    </dgm:pt>
    <dgm:pt modelId="{31EDA9D8-B542-4849-BEE5-61F7B813A3B7}" type="pres">
      <dgm:prSet presAssocID="{89DB4134-2C18-414F-9279-DC622DE8770C}" presName="srcNode" presStyleLbl="node1" presStyleIdx="0" presStyleCnt="7"/>
      <dgm:spPr/>
    </dgm:pt>
    <dgm:pt modelId="{3F06AF81-58C4-4C90-B068-FECB4B48A83B}" type="pres">
      <dgm:prSet presAssocID="{89DB4134-2C18-414F-9279-DC622DE8770C}" presName="conn" presStyleLbl="parChTrans1D2" presStyleIdx="0" presStyleCnt="1"/>
      <dgm:spPr/>
      <dgm:t>
        <a:bodyPr/>
        <a:lstStyle/>
        <a:p>
          <a:endParaRPr lang="uk-UA"/>
        </a:p>
      </dgm:t>
    </dgm:pt>
    <dgm:pt modelId="{775069AA-6E68-4CD0-9290-F6A95ABCAD69}" type="pres">
      <dgm:prSet presAssocID="{89DB4134-2C18-414F-9279-DC622DE8770C}" presName="extraNode" presStyleLbl="node1" presStyleIdx="0" presStyleCnt="7"/>
      <dgm:spPr/>
    </dgm:pt>
    <dgm:pt modelId="{B02B163F-EBF0-4365-9544-BFD39B204E47}" type="pres">
      <dgm:prSet presAssocID="{89DB4134-2C18-414F-9279-DC622DE8770C}" presName="dstNode" presStyleLbl="node1" presStyleIdx="0" presStyleCnt="7"/>
      <dgm:spPr/>
    </dgm:pt>
    <dgm:pt modelId="{C5EBE1A9-E447-4395-91CE-EC9124395D58}" type="pres">
      <dgm:prSet presAssocID="{85A0BD73-2A04-441C-A804-88670A0FF34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18EA9C0-0212-42D3-9B4E-1169B1C36325}" type="pres">
      <dgm:prSet presAssocID="{85A0BD73-2A04-441C-A804-88670A0FF34A}" presName="accent_1" presStyleCnt="0"/>
      <dgm:spPr/>
    </dgm:pt>
    <dgm:pt modelId="{C87BA090-45DF-4570-AD26-3387AE67B494}" type="pres">
      <dgm:prSet presAssocID="{85A0BD73-2A04-441C-A804-88670A0FF34A}" presName="accentRepeatNode" presStyleLbl="solidFgAcc1" presStyleIdx="0" presStyleCnt="7"/>
      <dgm:spPr/>
    </dgm:pt>
    <dgm:pt modelId="{FEB0CAC3-D63E-4891-A339-B4DE5FD1B930}" type="pres">
      <dgm:prSet presAssocID="{1C18F7D2-E879-4122-8F20-76D1F04B523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CEDCD27-9401-4414-9F81-79F264162255}" type="pres">
      <dgm:prSet presAssocID="{1C18F7D2-E879-4122-8F20-76D1F04B523F}" presName="accent_2" presStyleCnt="0"/>
      <dgm:spPr/>
    </dgm:pt>
    <dgm:pt modelId="{5B709045-06CA-4B2C-BEDE-3FEF98F2BDB6}" type="pres">
      <dgm:prSet presAssocID="{1C18F7D2-E879-4122-8F20-76D1F04B523F}" presName="accentRepeatNode" presStyleLbl="solidFgAcc1" presStyleIdx="1" presStyleCnt="7"/>
      <dgm:spPr/>
    </dgm:pt>
    <dgm:pt modelId="{5C66BF5F-0D61-430B-9B3C-C06EF3C4DEA6}" type="pres">
      <dgm:prSet presAssocID="{86E8B7F7-CC33-4924-AF49-3E1E9E96F4C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FC7A034-D3F0-451D-A26C-CADD5A803DE2}" type="pres">
      <dgm:prSet presAssocID="{86E8B7F7-CC33-4924-AF49-3E1E9E96F4C6}" presName="accent_3" presStyleCnt="0"/>
      <dgm:spPr/>
    </dgm:pt>
    <dgm:pt modelId="{48EDEE08-739E-40A0-AB60-0EC5CE2529F2}" type="pres">
      <dgm:prSet presAssocID="{86E8B7F7-CC33-4924-AF49-3E1E9E96F4C6}" presName="accentRepeatNode" presStyleLbl="solidFgAcc1" presStyleIdx="2" presStyleCnt="7"/>
      <dgm:spPr/>
    </dgm:pt>
    <dgm:pt modelId="{64AA2642-943D-453A-9542-8881E3BB1EEC}" type="pres">
      <dgm:prSet presAssocID="{831FECDD-BFA5-48A4-8F91-70C0E1DE14E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05BB768-1327-4720-84FF-37C42EA225B1}" type="pres">
      <dgm:prSet presAssocID="{831FECDD-BFA5-48A4-8F91-70C0E1DE14E9}" presName="accent_4" presStyleCnt="0"/>
      <dgm:spPr/>
    </dgm:pt>
    <dgm:pt modelId="{A7678612-AC53-419A-BFED-2A5A99823302}" type="pres">
      <dgm:prSet presAssocID="{831FECDD-BFA5-48A4-8F91-70C0E1DE14E9}" presName="accentRepeatNode" presStyleLbl="solidFgAcc1" presStyleIdx="3" presStyleCnt="7"/>
      <dgm:spPr/>
    </dgm:pt>
    <dgm:pt modelId="{ACD90487-5A4B-4071-8A06-333F7BDD876B}" type="pres">
      <dgm:prSet presAssocID="{827EAA84-B365-49B1-A5F7-8284ED420C5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68B2563-09E3-456A-829C-5CBC20D0D49E}" type="pres">
      <dgm:prSet presAssocID="{827EAA84-B365-49B1-A5F7-8284ED420C5F}" presName="accent_5" presStyleCnt="0"/>
      <dgm:spPr/>
    </dgm:pt>
    <dgm:pt modelId="{96817F11-5FF5-42EE-98E7-FA1142D342F1}" type="pres">
      <dgm:prSet presAssocID="{827EAA84-B365-49B1-A5F7-8284ED420C5F}" presName="accentRepeatNode" presStyleLbl="solidFgAcc1" presStyleIdx="4" presStyleCnt="7"/>
      <dgm:spPr/>
    </dgm:pt>
    <dgm:pt modelId="{95A42750-EF32-414A-AF10-BB29CE1F5902}" type="pres">
      <dgm:prSet presAssocID="{088B13BE-2336-430C-B584-C8DBD056EB9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59791EC-8B51-4872-A0A4-CA9AF5786CA3}" type="pres">
      <dgm:prSet presAssocID="{088B13BE-2336-430C-B584-C8DBD056EB93}" presName="accent_6" presStyleCnt="0"/>
      <dgm:spPr/>
    </dgm:pt>
    <dgm:pt modelId="{58A48CF8-7964-4159-B31E-5E0EBD0F9260}" type="pres">
      <dgm:prSet presAssocID="{088B13BE-2336-430C-B584-C8DBD056EB93}" presName="accentRepeatNode" presStyleLbl="solidFgAcc1" presStyleIdx="5" presStyleCnt="7"/>
      <dgm:spPr/>
    </dgm:pt>
    <dgm:pt modelId="{25B9DCA6-622D-4DAC-8430-BFC9058E0F09}" type="pres">
      <dgm:prSet presAssocID="{3890A4AF-ECAD-400E-998A-6AA570B9891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39CB5CC-E104-42A6-92D3-03D3EEEC18DF}" type="pres">
      <dgm:prSet presAssocID="{3890A4AF-ECAD-400E-998A-6AA570B98918}" presName="accent_7" presStyleCnt="0"/>
      <dgm:spPr/>
    </dgm:pt>
    <dgm:pt modelId="{B4EC409F-028E-4512-88D9-1A5B197727EF}" type="pres">
      <dgm:prSet presAssocID="{3890A4AF-ECAD-400E-998A-6AA570B98918}" presName="accentRepeatNode" presStyleLbl="solidFgAcc1" presStyleIdx="6" presStyleCnt="7"/>
      <dgm:spPr/>
    </dgm:pt>
  </dgm:ptLst>
  <dgm:cxnLst>
    <dgm:cxn modelId="{2FD91B59-F523-421D-B512-FFA7AA1A40EC}" srcId="{89DB4134-2C18-414F-9279-DC622DE8770C}" destId="{088B13BE-2336-430C-B584-C8DBD056EB93}" srcOrd="5" destOrd="0" parTransId="{673E6724-CE55-4055-A555-36F7D70E047B}" sibTransId="{0EB68F6F-7CF6-44A4-8685-6143271F0DF9}"/>
    <dgm:cxn modelId="{AC0E7366-FD11-404F-96A8-E62713206C3B}" type="presOf" srcId="{3890A4AF-ECAD-400E-998A-6AA570B98918}" destId="{25B9DCA6-622D-4DAC-8430-BFC9058E0F09}" srcOrd="0" destOrd="0" presId="urn:microsoft.com/office/officeart/2008/layout/VerticalCurvedList"/>
    <dgm:cxn modelId="{69521512-42C4-4925-94FC-9C8DE7B22597}" srcId="{89DB4134-2C18-414F-9279-DC622DE8770C}" destId="{831FECDD-BFA5-48A4-8F91-70C0E1DE14E9}" srcOrd="3" destOrd="0" parTransId="{C7A1D01F-553A-42B4-82C2-433130E21354}" sibTransId="{AB156EA8-3746-47CE-A909-8360E55A78BB}"/>
    <dgm:cxn modelId="{108FBF68-005F-4CA1-8039-93B32ADAEE61}" type="presOf" srcId="{1C18F7D2-E879-4122-8F20-76D1F04B523F}" destId="{FEB0CAC3-D63E-4891-A339-B4DE5FD1B930}" srcOrd="0" destOrd="0" presId="urn:microsoft.com/office/officeart/2008/layout/VerticalCurvedList"/>
    <dgm:cxn modelId="{E1EAB784-4E43-41B9-9DB8-B2BCDFE4E7CA}" type="presOf" srcId="{827EAA84-B365-49B1-A5F7-8284ED420C5F}" destId="{ACD90487-5A4B-4071-8A06-333F7BDD876B}" srcOrd="0" destOrd="0" presId="urn:microsoft.com/office/officeart/2008/layout/VerticalCurvedList"/>
    <dgm:cxn modelId="{8FAC6EC0-E355-41B7-AC6C-7BDDC28B82D6}" type="presOf" srcId="{89DB4134-2C18-414F-9279-DC622DE8770C}" destId="{81439E94-FB86-46A6-B8BE-EE32C7B2D50B}" srcOrd="0" destOrd="0" presId="urn:microsoft.com/office/officeart/2008/layout/VerticalCurvedList"/>
    <dgm:cxn modelId="{FD6531CE-ABCC-4F7F-8B56-981F768EE212}" srcId="{89DB4134-2C18-414F-9279-DC622DE8770C}" destId="{827EAA84-B365-49B1-A5F7-8284ED420C5F}" srcOrd="4" destOrd="0" parTransId="{4D11EF93-B565-4914-8F70-799B4F8FFA47}" sibTransId="{1E19E116-383A-4E70-95E3-4E1B988A8B95}"/>
    <dgm:cxn modelId="{BC9A91BB-6925-429B-B7C1-9A6CBFAEB1A5}" type="presOf" srcId="{85A0BD73-2A04-441C-A804-88670A0FF34A}" destId="{C5EBE1A9-E447-4395-91CE-EC9124395D58}" srcOrd="0" destOrd="0" presId="urn:microsoft.com/office/officeart/2008/layout/VerticalCurvedList"/>
    <dgm:cxn modelId="{228734FF-58D6-4DB2-9FFA-000A32AF3C07}" srcId="{89DB4134-2C18-414F-9279-DC622DE8770C}" destId="{86E8B7F7-CC33-4924-AF49-3E1E9E96F4C6}" srcOrd="2" destOrd="0" parTransId="{979F937F-FB6C-4AEA-AFCF-99FD9EA9A8E2}" sibTransId="{7ED7ACF1-EB66-4143-95A4-3D37353C0E61}"/>
    <dgm:cxn modelId="{C32F8C2D-FE87-49AA-8F98-B27BFEDCF14B}" type="presOf" srcId="{088B13BE-2336-430C-B584-C8DBD056EB93}" destId="{95A42750-EF32-414A-AF10-BB29CE1F5902}" srcOrd="0" destOrd="0" presId="urn:microsoft.com/office/officeart/2008/layout/VerticalCurvedList"/>
    <dgm:cxn modelId="{641DE289-D6BD-4937-8AE8-15F0EBD8E28B}" srcId="{89DB4134-2C18-414F-9279-DC622DE8770C}" destId="{3890A4AF-ECAD-400E-998A-6AA570B98918}" srcOrd="6" destOrd="0" parTransId="{719AD369-7E70-4B5F-8DBD-BFF6807AADC2}" sibTransId="{4D321710-506E-4F37-B4BD-48E1630913C7}"/>
    <dgm:cxn modelId="{BEAAEA74-D2E6-4A80-AC7E-5EEBD4817FDE}" srcId="{89DB4134-2C18-414F-9279-DC622DE8770C}" destId="{1C18F7D2-E879-4122-8F20-76D1F04B523F}" srcOrd="1" destOrd="0" parTransId="{FB1B04B2-2A1B-4871-8D00-7B0B762B995C}" sibTransId="{7684EC88-D2CF-43BC-8CC0-5D77FE857B7B}"/>
    <dgm:cxn modelId="{8C77803B-E35F-4FFA-A974-7D7EC1AB0A0A}" type="presOf" srcId="{831FECDD-BFA5-48A4-8F91-70C0E1DE14E9}" destId="{64AA2642-943D-453A-9542-8881E3BB1EEC}" srcOrd="0" destOrd="0" presId="urn:microsoft.com/office/officeart/2008/layout/VerticalCurvedList"/>
    <dgm:cxn modelId="{A92AE17D-C0A6-41AB-B8E0-D0DC6F5CD84A}" type="presOf" srcId="{BC477425-F643-4E64-8B93-2F2077B6E8FD}" destId="{3F06AF81-58C4-4C90-B068-FECB4B48A83B}" srcOrd="0" destOrd="0" presId="urn:microsoft.com/office/officeart/2008/layout/VerticalCurvedList"/>
    <dgm:cxn modelId="{ED885D9C-D6AB-42E5-B2DC-5FD3EF325DA3}" type="presOf" srcId="{86E8B7F7-CC33-4924-AF49-3E1E9E96F4C6}" destId="{5C66BF5F-0D61-430B-9B3C-C06EF3C4DEA6}" srcOrd="0" destOrd="0" presId="urn:microsoft.com/office/officeart/2008/layout/VerticalCurvedList"/>
    <dgm:cxn modelId="{835B0003-DE62-4E04-8268-9548CD687656}" srcId="{89DB4134-2C18-414F-9279-DC622DE8770C}" destId="{85A0BD73-2A04-441C-A804-88670A0FF34A}" srcOrd="0" destOrd="0" parTransId="{259CBE04-F928-4920-AAFF-E906B94448E7}" sibTransId="{BC477425-F643-4E64-8B93-2F2077B6E8FD}"/>
    <dgm:cxn modelId="{F324A387-AD40-4066-AD8D-AAAD1A4604C2}" type="presParOf" srcId="{81439E94-FB86-46A6-B8BE-EE32C7B2D50B}" destId="{F50AADC3-A75B-4584-B674-865E5296C47A}" srcOrd="0" destOrd="0" presId="urn:microsoft.com/office/officeart/2008/layout/VerticalCurvedList"/>
    <dgm:cxn modelId="{626EA872-A937-4601-9131-57B584EAC929}" type="presParOf" srcId="{F50AADC3-A75B-4584-B674-865E5296C47A}" destId="{FEEE481F-BF1D-47B0-A69A-36451ABED243}" srcOrd="0" destOrd="0" presId="urn:microsoft.com/office/officeart/2008/layout/VerticalCurvedList"/>
    <dgm:cxn modelId="{1E1E1C3F-BFEE-4432-8C35-945857BB7AD1}" type="presParOf" srcId="{FEEE481F-BF1D-47B0-A69A-36451ABED243}" destId="{31EDA9D8-B542-4849-BEE5-61F7B813A3B7}" srcOrd="0" destOrd="0" presId="urn:microsoft.com/office/officeart/2008/layout/VerticalCurvedList"/>
    <dgm:cxn modelId="{5D77D9DA-1A82-4D8F-948D-B829D6D60BCA}" type="presParOf" srcId="{FEEE481F-BF1D-47B0-A69A-36451ABED243}" destId="{3F06AF81-58C4-4C90-B068-FECB4B48A83B}" srcOrd="1" destOrd="0" presId="urn:microsoft.com/office/officeart/2008/layout/VerticalCurvedList"/>
    <dgm:cxn modelId="{1023E092-5E64-4070-8411-57464A39D981}" type="presParOf" srcId="{FEEE481F-BF1D-47B0-A69A-36451ABED243}" destId="{775069AA-6E68-4CD0-9290-F6A95ABCAD69}" srcOrd="2" destOrd="0" presId="urn:microsoft.com/office/officeart/2008/layout/VerticalCurvedList"/>
    <dgm:cxn modelId="{9A3CD6D3-51FD-46DD-BE1B-787457B05A53}" type="presParOf" srcId="{FEEE481F-BF1D-47B0-A69A-36451ABED243}" destId="{B02B163F-EBF0-4365-9544-BFD39B204E47}" srcOrd="3" destOrd="0" presId="urn:microsoft.com/office/officeart/2008/layout/VerticalCurvedList"/>
    <dgm:cxn modelId="{65F00520-E712-44F8-B375-E4AB8EA4630E}" type="presParOf" srcId="{F50AADC3-A75B-4584-B674-865E5296C47A}" destId="{C5EBE1A9-E447-4395-91CE-EC9124395D58}" srcOrd="1" destOrd="0" presId="urn:microsoft.com/office/officeart/2008/layout/VerticalCurvedList"/>
    <dgm:cxn modelId="{8E8087D3-CE16-401B-A26C-D3A3A319A71F}" type="presParOf" srcId="{F50AADC3-A75B-4584-B674-865E5296C47A}" destId="{518EA9C0-0212-42D3-9B4E-1169B1C36325}" srcOrd="2" destOrd="0" presId="urn:microsoft.com/office/officeart/2008/layout/VerticalCurvedList"/>
    <dgm:cxn modelId="{96956B41-7242-432E-9C89-8350D53D43FB}" type="presParOf" srcId="{518EA9C0-0212-42D3-9B4E-1169B1C36325}" destId="{C87BA090-45DF-4570-AD26-3387AE67B494}" srcOrd="0" destOrd="0" presId="urn:microsoft.com/office/officeart/2008/layout/VerticalCurvedList"/>
    <dgm:cxn modelId="{53FBB248-E83F-4F64-94AB-15EE181FCA29}" type="presParOf" srcId="{F50AADC3-A75B-4584-B674-865E5296C47A}" destId="{FEB0CAC3-D63E-4891-A339-B4DE5FD1B930}" srcOrd="3" destOrd="0" presId="urn:microsoft.com/office/officeart/2008/layout/VerticalCurvedList"/>
    <dgm:cxn modelId="{AB04CF6C-014D-4589-9C2A-A63FF439BB4B}" type="presParOf" srcId="{F50AADC3-A75B-4584-B674-865E5296C47A}" destId="{4CEDCD27-9401-4414-9F81-79F264162255}" srcOrd="4" destOrd="0" presId="urn:microsoft.com/office/officeart/2008/layout/VerticalCurvedList"/>
    <dgm:cxn modelId="{9D21CFE3-DB9B-466A-9674-326D4BA3CB4C}" type="presParOf" srcId="{4CEDCD27-9401-4414-9F81-79F264162255}" destId="{5B709045-06CA-4B2C-BEDE-3FEF98F2BDB6}" srcOrd="0" destOrd="0" presId="urn:microsoft.com/office/officeart/2008/layout/VerticalCurvedList"/>
    <dgm:cxn modelId="{31C853F5-208F-4513-862D-657A0CE8DF47}" type="presParOf" srcId="{F50AADC3-A75B-4584-B674-865E5296C47A}" destId="{5C66BF5F-0D61-430B-9B3C-C06EF3C4DEA6}" srcOrd="5" destOrd="0" presId="urn:microsoft.com/office/officeart/2008/layout/VerticalCurvedList"/>
    <dgm:cxn modelId="{FE694205-00E5-4C81-874B-B8C5C5AE72E1}" type="presParOf" srcId="{F50AADC3-A75B-4584-B674-865E5296C47A}" destId="{6FC7A034-D3F0-451D-A26C-CADD5A803DE2}" srcOrd="6" destOrd="0" presId="urn:microsoft.com/office/officeart/2008/layout/VerticalCurvedList"/>
    <dgm:cxn modelId="{017558DD-DF07-49A4-9572-39B40D628361}" type="presParOf" srcId="{6FC7A034-D3F0-451D-A26C-CADD5A803DE2}" destId="{48EDEE08-739E-40A0-AB60-0EC5CE2529F2}" srcOrd="0" destOrd="0" presId="urn:microsoft.com/office/officeart/2008/layout/VerticalCurvedList"/>
    <dgm:cxn modelId="{F26CFE0D-8E94-4D63-95CB-5836BBA83E63}" type="presParOf" srcId="{F50AADC3-A75B-4584-B674-865E5296C47A}" destId="{64AA2642-943D-453A-9542-8881E3BB1EEC}" srcOrd="7" destOrd="0" presId="urn:microsoft.com/office/officeart/2008/layout/VerticalCurvedList"/>
    <dgm:cxn modelId="{ADD10EBB-263D-4228-B689-17180134DBAB}" type="presParOf" srcId="{F50AADC3-A75B-4584-B674-865E5296C47A}" destId="{705BB768-1327-4720-84FF-37C42EA225B1}" srcOrd="8" destOrd="0" presId="urn:microsoft.com/office/officeart/2008/layout/VerticalCurvedList"/>
    <dgm:cxn modelId="{EC2B06BB-2B81-4F2C-A193-A4B1A752816C}" type="presParOf" srcId="{705BB768-1327-4720-84FF-37C42EA225B1}" destId="{A7678612-AC53-419A-BFED-2A5A99823302}" srcOrd="0" destOrd="0" presId="urn:microsoft.com/office/officeart/2008/layout/VerticalCurvedList"/>
    <dgm:cxn modelId="{D8C47A70-979D-4ACF-96D8-FD81D32E18F8}" type="presParOf" srcId="{F50AADC3-A75B-4584-B674-865E5296C47A}" destId="{ACD90487-5A4B-4071-8A06-333F7BDD876B}" srcOrd="9" destOrd="0" presId="urn:microsoft.com/office/officeart/2008/layout/VerticalCurvedList"/>
    <dgm:cxn modelId="{CB1204F1-87B7-4AAD-A10E-73A7D93B17C4}" type="presParOf" srcId="{F50AADC3-A75B-4584-B674-865E5296C47A}" destId="{568B2563-09E3-456A-829C-5CBC20D0D49E}" srcOrd="10" destOrd="0" presId="urn:microsoft.com/office/officeart/2008/layout/VerticalCurvedList"/>
    <dgm:cxn modelId="{7EAC102E-E546-46A9-BC86-5720B1C4FEFF}" type="presParOf" srcId="{568B2563-09E3-456A-829C-5CBC20D0D49E}" destId="{96817F11-5FF5-42EE-98E7-FA1142D342F1}" srcOrd="0" destOrd="0" presId="urn:microsoft.com/office/officeart/2008/layout/VerticalCurvedList"/>
    <dgm:cxn modelId="{55F4600C-B2E6-40CA-B8A1-8BBC842B9929}" type="presParOf" srcId="{F50AADC3-A75B-4584-B674-865E5296C47A}" destId="{95A42750-EF32-414A-AF10-BB29CE1F5902}" srcOrd="11" destOrd="0" presId="urn:microsoft.com/office/officeart/2008/layout/VerticalCurvedList"/>
    <dgm:cxn modelId="{A3BEA8F8-D3D8-49D6-AFA7-14DACCCDFB27}" type="presParOf" srcId="{F50AADC3-A75B-4584-B674-865E5296C47A}" destId="{159791EC-8B51-4872-A0A4-CA9AF5786CA3}" srcOrd="12" destOrd="0" presId="urn:microsoft.com/office/officeart/2008/layout/VerticalCurvedList"/>
    <dgm:cxn modelId="{9D0DB9DA-3979-473B-94C1-F5D60A4F9941}" type="presParOf" srcId="{159791EC-8B51-4872-A0A4-CA9AF5786CA3}" destId="{58A48CF8-7964-4159-B31E-5E0EBD0F9260}" srcOrd="0" destOrd="0" presId="urn:microsoft.com/office/officeart/2008/layout/VerticalCurvedList"/>
    <dgm:cxn modelId="{0177DA00-1128-46F6-A7D5-F093D51B9614}" type="presParOf" srcId="{F50AADC3-A75B-4584-B674-865E5296C47A}" destId="{25B9DCA6-622D-4DAC-8430-BFC9058E0F09}" srcOrd="13" destOrd="0" presId="urn:microsoft.com/office/officeart/2008/layout/VerticalCurvedList"/>
    <dgm:cxn modelId="{93F41BC2-986A-4D0D-84B4-9B14E9750470}" type="presParOf" srcId="{F50AADC3-A75B-4584-B674-865E5296C47A}" destId="{C39CB5CC-E104-42A6-92D3-03D3EEEC18DF}" srcOrd="14" destOrd="0" presId="urn:microsoft.com/office/officeart/2008/layout/VerticalCurvedList"/>
    <dgm:cxn modelId="{A4852C0D-D944-47D5-90EC-EEF40F7911DC}" type="presParOf" srcId="{C39CB5CC-E104-42A6-92D3-03D3EEEC18DF}" destId="{B4EC409F-028E-4512-88D9-1A5B197727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DB4134-2C18-414F-9279-DC622DE877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C18F7D2-E879-4122-8F20-76D1F04B523F}">
      <dgm:prSet phldrT="[Text]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Types of Design Pattern</a:t>
          </a:r>
          <a:endParaRPr lang="uk-UA" dirty="0">
            <a:solidFill>
              <a:schemeClr val="bg1"/>
            </a:solidFill>
            <a:latin typeface="+mn-lt"/>
          </a:endParaRPr>
        </a:p>
      </dgm:t>
    </dgm:pt>
    <dgm:pt modelId="{FB1B04B2-2A1B-4871-8D00-7B0B762B995C}" type="parTrans" cxnId="{BEAAEA74-D2E6-4A80-AC7E-5EEBD4817FDE}">
      <dgm:prSet/>
      <dgm:spPr/>
      <dgm:t>
        <a:bodyPr/>
        <a:lstStyle/>
        <a:p>
          <a:endParaRPr lang="uk-UA"/>
        </a:p>
      </dgm:t>
    </dgm:pt>
    <dgm:pt modelId="{7684EC88-D2CF-43BC-8CC0-5D77FE857B7B}" type="sibTrans" cxnId="{BEAAEA74-D2E6-4A80-AC7E-5EEBD4817FDE}">
      <dgm:prSet/>
      <dgm:spPr/>
      <dgm:t>
        <a:bodyPr/>
        <a:lstStyle/>
        <a:p>
          <a:endParaRPr lang="uk-UA"/>
        </a:p>
      </dgm:t>
    </dgm:pt>
    <dgm:pt modelId="{86E8B7F7-CC33-4924-AF49-3E1E9E96F4C6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Creational Design Pattern</a:t>
          </a:r>
          <a:endParaRPr lang="uk-UA" dirty="0"/>
        </a:p>
      </dgm:t>
    </dgm:pt>
    <dgm:pt modelId="{979F937F-FB6C-4AEA-AFCF-99FD9EA9A8E2}" type="parTrans" cxnId="{228734FF-58D6-4DB2-9FFA-000A32AF3C07}">
      <dgm:prSet/>
      <dgm:spPr/>
      <dgm:t>
        <a:bodyPr/>
        <a:lstStyle/>
        <a:p>
          <a:endParaRPr lang="uk-UA"/>
        </a:p>
      </dgm:t>
    </dgm:pt>
    <dgm:pt modelId="{7ED7ACF1-EB66-4143-95A4-3D37353C0E61}" type="sibTrans" cxnId="{228734FF-58D6-4DB2-9FFA-000A32AF3C07}">
      <dgm:prSet/>
      <dgm:spPr/>
      <dgm:t>
        <a:bodyPr/>
        <a:lstStyle/>
        <a:p>
          <a:endParaRPr lang="uk-UA"/>
        </a:p>
      </dgm:t>
    </dgm:pt>
    <dgm:pt modelId="{85A0BD73-2A04-441C-A804-88670A0FF34A}">
      <dgm:prSet phldrT="[Text]" custT="1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sz="2300" dirty="0" smtClean="0"/>
            <a:t>Introduction to </a:t>
          </a:r>
          <a:r>
            <a:rPr lang="en-US" sz="2300" dirty="0" err="1" smtClean="0">
              <a:solidFill>
                <a:schemeClr val="bg1"/>
              </a:solidFill>
            </a:rPr>
            <a:t>GoF</a:t>
          </a:r>
          <a:r>
            <a:rPr lang="en-US" sz="2300" dirty="0" smtClean="0">
              <a:solidFill>
                <a:schemeClr val="bg1"/>
              </a:solidFill>
            </a:rPr>
            <a:t> Design Patterns</a:t>
          </a:r>
          <a:endParaRPr lang="uk-UA" sz="2300" b="0" dirty="0">
            <a:solidFill>
              <a:schemeClr val="bg1"/>
            </a:solidFill>
            <a:latin typeface="+mn-lt"/>
          </a:endParaRPr>
        </a:p>
      </dgm:t>
    </dgm:pt>
    <dgm:pt modelId="{BC477425-F643-4E64-8B93-2F2077B6E8FD}" type="sibTrans" cxnId="{835B0003-DE62-4E04-8268-9548CD687656}">
      <dgm:prSet/>
      <dgm:spPr/>
      <dgm:t>
        <a:bodyPr/>
        <a:lstStyle/>
        <a:p>
          <a:endParaRPr lang="uk-UA"/>
        </a:p>
      </dgm:t>
    </dgm:pt>
    <dgm:pt modelId="{259CBE04-F928-4920-AAFF-E906B94448E7}" type="parTrans" cxnId="{835B0003-DE62-4E04-8268-9548CD687656}">
      <dgm:prSet/>
      <dgm:spPr/>
      <dgm:t>
        <a:bodyPr/>
        <a:lstStyle/>
        <a:p>
          <a:endParaRPr lang="uk-UA"/>
        </a:p>
      </dgm:t>
    </dgm:pt>
    <dgm:pt modelId="{831FECDD-BFA5-48A4-8F91-70C0E1DE14E9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Structural Design Patterns</a:t>
          </a:r>
          <a:endParaRPr lang="uk-UA" dirty="0">
            <a:solidFill>
              <a:schemeClr val="bg1"/>
            </a:solidFill>
          </a:endParaRPr>
        </a:p>
      </dgm:t>
    </dgm:pt>
    <dgm:pt modelId="{C7A1D01F-553A-42B4-82C2-433130E21354}" type="parTrans" cxnId="{69521512-42C4-4925-94FC-9C8DE7B22597}">
      <dgm:prSet/>
      <dgm:spPr/>
      <dgm:t>
        <a:bodyPr/>
        <a:lstStyle/>
        <a:p>
          <a:endParaRPr lang="uk-UA"/>
        </a:p>
      </dgm:t>
    </dgm:pt>
    <dgm:pt modelId="{AB156EA8-3746-47CE-A909-8360E55A78BB}" type="sibTrans" cxnId="{69521512-42C4-4925-94FC-9C8DE7B22597}">
      <dgm:prSet/>
      <dgm:spPr/>
      <dgm:t>
        <a:bodyPr/>
        <a:lstStyle/>
        <a:p>
          <a:endParaRPr lang="uk-UA"/>
        </a:p>
      </dgm:t>
    </dgm:pt>
    <dgm:pt modelId="{827EAA84-B365-49B1-A5F7-8284ED420C5F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Behavioral Design Patterns</a:t>
          </a:r>
          <a:endParaRPr lang="uk-UA" dirty="0">
            <a:solidFill>
              <a:schemeClr val="bg1"/>
            </a:solidFill>
          </a:endParaRPr>
        </a:p>
      </dgm:t>
    </dgm:pt>
    <dgm:pt modelId="{4D11EF93-B565-4914-8F70-799B4F8FFA47}" type="parTrans" cxnId="{FD6531CE-ABCC-4F7F-8B56-981F768EE212}">
      <dgm:prSet/>
      <dgm:spPr/>
      <dgm:t>
        <a:bodyPr/>
        <a:lstStyle/>
        <a:p>
          <a:endParaRPr lang="uk-UA"/>
        </a:p>
      </dgm:t>
    </dgm:pt>
    <dgm:pt modelId="{1E19E116-383A-4E70-95E3-4E1B988A8B95}" type="sibTrans" cxnId="{FD6531CE-ABCC-4F7F-8B56-981F768EE212}">
      <dgm:prSet/>
      <dgm:spPr/>
      <dgm:t>
        <a:bodyPr/>
        <a:lstStyle/>
        <a:p>
          <a:endParaRPr lang="uk-UA"/>
        </a:p>
      </dgm:t>
    </dgm:pt>
    <dgm:pt modelId="{088B13BE-2336-430C-B584-C8DBD056EB93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Conclusions</a:t>
          </a:r>
          <a:endParaRPr lang="uk-UA" dirty="0">
            <a:solidFill>
              <a:schemeClr val="bg1"/>
            </a:solidFill>
          </a:endParaRPr>
        </a:p>
      </dgm:t>
    </dgm:pt>
    <dgm:pt modelId="{673E6724-CE55-4055-A555-36F7D70E047B}" type="parTrans" cxnId="{2FD91B59-F523-421D-B512-FFA7AA1A40EC}">
      <dgm:prSet/>
      <dgm:spPr/>
      <dgm:t>
        <a:bodyPr/>
        <a:lstStyle/>
        <a:p>
          <a:endParaRPr lang="uk-UA"/>
        </a:p>
      </dgm:t>
    </dgm:pt>
    <dgm:pt modelId="{0EB68F6F-7CF6-44A4-8685-6143271F0DF9}" type="sibTrans" cxnId="{2FD91B59-F523-421D-B512-FFA7AA1A40EC}">
      <dgm:prSet/>
      <dgm:spPr/>
      <dgm:t>
        <a:bodyPr/>
        <a:lstStyle/>
        <a:p>
          <a:endParaRPr lang="uk-UA"/>
        </a:p>
      </dgm:t>
    </dgm:pt>
    <dgm:pt modelId="{3890A4AF-ECAD-400E-998A-6AA570B98918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References and Sources</a:t>
          </a:r>
          <a:endParaRPr lang="uk-UA" dirty="0">
            <a:solidFill>
              <a:schemeClr val="bg1"/>
            </a:solidFill>
          </a:endParaRPr>
        </a:p>
      </dgm:t>
    </dgm:pt>
    <dgm:pt modelId="{719AD369-7E70-4B5F-8DBD-BFF6807AADC2}" type="parTrans" cxnId="{641DE289-D6BD-4937-8AE8-15F0EBD8E28B}">
      <dgm:prSet/>
      <dgm:spPr/>
      <dgm:t>
        <a:bodyPr/>
        <a:lstStyle/>
        <a:p>
          <a:endParaRPr lang="uk-UA"/>
        </a:p>
      </dgm:t>
    </dgm:pt>
    <dgm:pt modelId="{4D321710-506E-4F37-B4BD-48E1630913C7}" type="sibTrans" cxnId="{641DE289-D6BD-4937-8AE8-15F0EBD8E28B}">
      <dgm:prSet/>
      <dgm:spPr/>
      <dgm:t>
        <a:bodyPr/>
        <a:lstStyle/>
        <a:p>
          <a:endParaRPr lang="uk-UA"/>
        </a:p>
      </dgm:t>
    </dgm:pt>
    <dgm:pt modelId="{81439E94-FB86-46A6-B8BE-EE32C7B2D50B}" type="pres">
      <dgm:prSet presAssocID="{89DB4134-2C18-414F-9279-DC622DE877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uk-UA"/>
        </a:p>
      </dgm:t>
    </dgm:pt>
    <dgm:pt modelId="{F50AADC3-A75B-4584-B674-865E5296C47A}" type="pres">
      <dgm:prSet presAssocID="{89DB4134-2C18-414F-9279-DC622DE8770C}" presName="Name1" presStyleCnt="0"/>
      <dgm:spPr/>
    </dgm:pt>
    <dgm:pt modelId="{FEEE481F-BF1D-47B0-A69A-36451ABED243}" type="pres">
      <dgm:prSet presAssocID="{89DB4134-2C18-414F-9279-DC622DE8770C}" presName="cycle" presStyleCnt="0"/>
      <dgm:spPr/>
    </dgm:pt>
    <dgm:pt modelId="{31EDA9D8-B542-4849-BEE5-61F7B813A3B7}" type="pres">
      <dgm:prSet presAssocID="{89DB4134-2C18-414F-9279-DC622DE8770C}" presName="srcNode" presStyleLbl="node1" presStyleIdx="0" presStyleCnt="7"/>
      <dgm:spPr/>
    </dgm:pt>
    <dgm:pt modelId="{3F06AF81-58C4-4C90-B068-FECB4B48A83B}" type="pres">
      <dgm:prSet presAssocID="{89DB4134-2C18-414F-9279-DC622DE8770C}" presName="conn" presStyleLbl="parChTrans1D2" presStyleIdx="0" presStyleCnt="1"/>
      <dgm:spPr/>
      <dgm:t>
        <a:bodyPr/>
        <a:lstStyle/>
        <a:p>
          <a:endParaRPr lang="uk-UA"/>
        </a:p>
      </dgm:t>
    </dgm:pt>
    <dgm:pt modelId="{775069AA-6E68-4CD0-9290-F6A95ABCAD69}" type="pres">
      <dgm:prSet presAssocID="{89DB4134-2C18-414F-9279-DC622DE8770C}" presName="extraNode" presStyleLbl="node1" presStyleIdx="0" presStyleCnt="7"/>
      <dgm:spPr/>
    </dgm:pt>
    <dgm:pt modelId="{B02B163F-EBF0-4365-9544-BFD39B204E47}" type="pres">
      <dgm:prSet presAssocID="{89DB4134-2C18-414F-9279-DC622DE8770C}" presName="dstNode" presStyleLbl="node1" presStyleIdx="0" presStyleCnt="7"/>
      <dgm:spPr/>
    </dgm:pt>
    <dgm:pt modelId="{C5EBE1A9-E447-4395-91CE-EC9124395D58}" type="pres">
      <dgm:prSet presAssocID="{85A0BD73-2A04-441C-A804-88670A0FF34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18EA9C0-0212-42D3-9B4E-1169B1C36325}" type="pres">
      <dgm:prSet presAssocID="{85A0BD73-2A04-441C-A804-88670A0FF34A}" presName="accent_1" presStyleCnt="0"/>
      <dgm:spPr/>
    </dgm:pt>
    <dgm:pt modelId="{C87BA090-45DF-4570-AD26-3387AE67B494}" type="pres">
      <dgm:prSet presAssocID="{85A0BD73-2A04-441C-A804-88670A0FF34A}" presName="accentRepeatNode" presStyleLbl="solidFgAcc1" presStyleIdx="0" presStyleCnt="7"/>
      <dgm:spPr/>
    </dgm:pt>
    <dgm:pt modelId="{FEB0CAC3-D63E-4891-A339-B4DE5FD1B930}" type="pres">
      <dgm:prSet presAssocID="{1C18F7D2-E879-4122-8F20-76D1F04B523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CEDCD27-9401-4414-9F81-79F264162255}" type="pres">
      <dgm:prSet presAssocID="{1C18F7D2-E879-4122-8F20-76D1F04B523F}" presName="accent_2" presStyleCnt="0"/>
      <dgm:spPr/>
    </dgm:pt>
    <dgm:pt modelId="{5B709045-06CA-4B2C-BEDE-3FEF98F2BDB6}" type="pres">
      <dgm:prSet presAssocID="{1C18F7D2-E879-4122-8F20-76D1F04B523F}" presName="accentRepeatNode" presStyleLbl="solidFgAcc1" presStyleIdx="1" presStyleCnt="7"/>
      <dgm:spPr/>
    </dgm:pt>
    <dgm:pt modelId="{5C66BF5F-0D61-430B-9B3C-C06EF3C4DEA6}" type="pres">
      <dgm:prSet presAssocID="{86E8B7F7-CC33-4924-AF49-3E1E9E96F4C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FC7A034-D3F0-451D-A26C-CADD5A803DE2}" type="pres">
      <dgm:prSet presAssocID="{86E8B7F7-CC33-4924-AF49-3E1E9E96F4C6}" presName="accent_3" presStyleCnt="0"/>
      <dgm:spPr/>
    </dgm:pt>
    <dgm:pt modelId="{48EDEE08-739E-40A0-AB60-0EC5CE2529F2}" type="pres">
      <dgm:prSet presAssocID="{86E8B7F7-CC33-4924-AF49-3E1E9E96F4C6}" presName="accentRepeatNode" presStyleLbl="solidFgAcc1" presStyleIdx="2" presStyleCnt="7"/>
      <dgm:spPr/>
    </dgm:pt>
    <dgm:pt modelId="{64AA2642-943D-453A-9542-8881E3BB1EEC}" type="pres">
      <dgm:prSet presAssocID="{831FECDD-BFA5-48A4-8F91-70C0E1DE14E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05BB768-1327-4720-84FF-37C42EA225B1}" type="pres">
      <dgm:prSet presAssocID="{831FECDD-BFA5-48A4-8F91-70C0E1DE14E9}" presName="accent_4" presStyleCnt="0"/>
      <dgm:spPr/>
    </dgm:pt>
    <dgm:pt modelId="{A7678612-AC53-419A-BFED-2A5A99823302}" type="pres">
      <dgm:prSet presAssocID="{831FECDD-BFA5-48A4-8F91-70C0E1DE14E9}" presName="accentRepeatNode" presStyleLbl="solidFgAcc1" presStyleIdx="3" presStyleCnt="7"/>
      <dgm:spPr/>
    </dgm:pt>
    <dgm:pt modelId="{ACD90487-5A4B-4071-8A06-333F7BDD876B}" type="pres">
      <dgm:prSet presAssocID="{827EAA84-B365-49B1-A5F7-8284ED420C5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68B2563-09E3-456A-829C-5CBC20D0D49E}" type="pres">
      <dgm:prSet presAssocID="{827EAA84-B365-49B1-A5F7-8284ED420C5F}" presName="accent_5" presStyleCnt="0"/>
      <dgm:spPr/>
    </dgm:pt>
    <dgm:pt modelId="{96817F11-5FF5-42EE-98E7-FA1142D342F1}" type="pres">
      <dgm:prSet presAssocID="{827EAA84-B365-49B1-A5F7-8284ED420C5F}" presName="accentRepeatNode" presStyleLbl="solidFgAcc1" presStyleIdx="4" presStyleCnt="7"/>
      <dgm:spPr/>
    </dgm:pt>
    <dgm:pt modelId="{95A42750-EF32-414A-AF10-BB29CE1F5902}" type="pres">
      <dgm:prSet presAssocID="{088B13BE-2336-430C-B584-C8DBD056EB9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59791EC-8B51-4872-A0A4-CA9AF5786CA3}" type="pres">
      <dgm:prSet presAssocID="{088B13BE-2336-430C-B584-C8DBD056EB93}" presName="accent_6" presStyleCnt="0"/>
      <dgm:spPr/>
    </dgm:pt>
    <dgm:pt modelId="{58A48CF8-7964-4159-B31E-5E0EBD0F9260}" type="pres">
      <dgm:prSet presAssocID="{088B13BE-2336-430C-B584-C8DBD056EB93}" presName="accentRepeatNode" presStyleLbl="solidFgAcc1" presStyleIdx="5" presStyleCnt="7"/>
      <dgm:spPr/>
    </dgm:pt>
    <dgm:pt modelId="{25B9DCA6-622D-4DAC-8430-BFC9058E0F09}" type="pres">
      <dgm:prSet presAssocID="{3890A4AF-ECAD-400E-998A-6AA570B9891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39CB5CC-E104-42A6-92D3-03D3EEEC18DF}" type="pres">
      <dgm:prSet presAssocID="{3890A4AF-ECAD-400E-998A-6AA570B98918}" presName="accent_7" presStyleCnt="0"/>
      <dgm:spPr/>
    </dgm:pt>
    <dgm:pt modelId="{B4EC409F-028E-4512-88D9-1A5B197727EF}" type="pres">
      <dgm:prSet presAssocID="{3890A4AF-ECAD-400E-998A-6AA570B98918}" presName="accentRepeatNode" presStyleLbl="solidFgAcc1" presStyleIdx="6" presStyleCnt="7"/>
      <dgm:spPr/>
    </dgm:pt>
  </dgm:ptLst>
  <dgm:cxnLst>
    <dgm:cxn modelId="{45D9F8ED-43CB-4D17-B00B-224E80E34182}" type="presOf" srcId="{86E8B7F7-CC33-4924-AF49-3E1E9E96F4C6}" destId="{5C66BF5F-0D61-430B-9B3C-C06EF3C4DEA6}" srcOrd="0" destOrd="0" presId="urn:microsoft.com/office/officeart/2008/layout/VerticalCurvedList"/>
    <dgm:cxn modelId="{90A7204C-30C0-4C9B-896E-931C5396DDF6}" type="presOf" srcId="{1C18F7D2-E879-4122-8F20-76D1F04B523F}" destId="{FEB0CAC3-D63E-4891-A339-B4DE5FD1B930}" srcOrd="0" destOrd="0" presId="urn:microsoft.com/office/officeart/2008/layout/VerticalCurvedList"/>
    <dgm:cxn modelId="{2FD91B59-F523-421D-B512-FFA7AA1A40EC}" srcId="{89DB4134-2C18-414F-9279-DC622DE8770C}" destId="{088B13BE-2336-430C-B584-C8DBD056EB93}" srcOrd="5" destOrd="0" parTransId="{673E6724-CE55-4055-A555-36F7D70E047B}" sibTransId="{0EB68F6F-7CF6-44A4-8685-6143271F0DF9}"/>
    <dgm:cxn modelId="{69521512-42C4-4925-94FC-9C8DE7B22597}" srcId="{89DB4134-2C18-414F-9279-DC622DE8770C}" destId="{831FECDD-BFA5-48A4-8F91-70C0E1DE14E9}" srcOrd="3" destOrd="0" parTransId="{C7A1D01F-553A-42B4-82C2-433130E21354}" sibTransId="{AB156EA8-3746-47CE-A909-8360E55A78BB}"/>
    <dgm:cxn modelId="{74228877-A773-4186-87CB-5C28F87F53BF}" type="presOf" srcId="{85A0BD73-2A04-441C-A804-88670A0FF34A}" destId="{C5EBE1A9-E447-4395-91CE-EC9124395D58}" srcOrd="0" destOrd="0" presId="urn:microsoft.com/office/officeart/2008/layout/VerticalCurvedList"/>
    <dgm:cxn modelId="{85960703-7785-44EA-A05A-FF18352B90CD}" type="presOf" srcId="{831FECDD-BFA5-48A4-8F91-70C0E1DE14E9}" destId="{64AA2642-943D-453A-9542-8881E3BB1EEC}" srcOrd="0" destOrd="0" presId="urn:microsoft.com/office/officeart/2008/layout/VerticalCurvedList"/>
    <dgm:cxn modelId="{743BC1A4-A985-40BD-861B-AA1273C6C917}" type="presOf" srcId="{827EAA84-B365-49B1-A5F7-8284ED420C5F}" destId="{ACD90487-5A4B-4071-8A06-333F7BDD876B}" srcOrd="0" destOrd="0" presId="urn:microsoft.com/office/officeart/2008/layout/VerticalCurvedList"/>
    <dgm:cxn modelId="{FD6531CE-ABCC-4F7F-8B56-981F768EE212}" srcId="{89DB4134-2C18-414F-9279-DC622DE8770C}" destId="{827EAA84-B365-49B1-A5F7-8284ED420C5F}" srcOrd="4" destOrd="0" parTransId="{4D11EF93-B565-4914-8F70-799B4F8FFA47}" sibTransId="{1E19E116-383A-4E70-95E3-4E1B988A8B95}"/>
    <dgm:cxn modelId="{228734FF-58D6-4DB2-9FFA-000A32AF3C07}" srcId="{89DB4134-2C18-414F-9279-DC622DE8770C}" destId="{86E8B7F7-CC33-4924-AF49-3E1E9E96F4C6}" srcOrd="2" destOrd="0" parTransId="{979F937F-FB6C-4AEA-AFCF-99FD9EA9A8E2}" sibTransId="{7ED7ACF1-EB66-4143-95A4-3D37353C0E61}"/>
    <dgm:cxn modelId="{DFD47ABA-38CC-49A8-8A33-50F2A82260BB}" type="presOf" srcId="{3890A4AF-ECAD-400E-998A-6AA570B98918}" destId="{25B9DCA6-622D-4DAC-8430-BFC9058E0F09}" srcOrd="0" destOrd="0" presId="urn:microsoft.com/office/officeart/2008/layout/VerticalCurvedList"/>
    <dgm:cxn modelId="{A9B3198A-202B-4D2D-BECE-1BD07D5439B3}" type="presOf" srcId="{89DB4134-2C18-414F-9279-DC622DE8770C}" destId="{81439E94-FB86-46A6-B8BE-EE32C7B2D50B}" srcOrd="0" destOrd="0" presId="urn:microsoft.com/office/officeart/2008/layout/VerticalCurvedList"/>
    <dgm:cxn modelId="{58063991-0C0E-4B19-B109-976CB29E2214}" type="presOf" srcId="{BC477425-F643-4E64-8B93-2F2077B6E8FD}" destId="{3F06AF81-58C4-4C90-B068-FECB4B48A83B}" srcOrd="0" destOrd="0" presId="urn:microsoft.com/office/officeart/2008/layout/VerticalCurvedList"/>
    <dgm:cxn modelId="{641DE289-D6BD-4937-8AE8-15F0EBD8E28B}" srcId="{89DB4134-2C18-414F-9279-DC622DE8770C}" destId="{3890A4AF-ECAD-400E-998A-6AA570B98918}" srcOrd="6" destOrd="0" parTransId="{719AD369-7E70-4B5F-8DBD-BFF6807AADC2}" sibTransId="{4D321710-506E-4F37-B4BD-48E1630913C7}"/>
    <dgm:cxn modelId="{BEAAEA74-D2E6-4A80-AC7E-5EEBD4817FDE}" srcId="{89DB4134-2C18-414F-9279-DC622DE8770C}" destId="{1C18F7D2-E879-4122-8F20-76D1F04B523F}" srcOrd="1" destOrd="0" parTransId="{FB1B04B2-2A1B-4871-8D00-7B0B762B995C}" sibTransId="{7684EC88-D2CF-43BC-8CC0-5D77FE857B7B}"/>
    <dgm:cxn modelId="{56C1FBA9-8679-4D12-B31A-5E6178C8A0B8}" type="presOf" srcId="{088B13BE-2336-430C-B584-C8DBD056EB93}" destId="{95A42750-EF32-414A-AF10-BB29CE1F5902}" srcOrd="0" destOrd="0" presId="urn:microsoft.com/office/officeart/2008/layout/VerticalCurvedList"/>
    <dgm:cxn modelId="{835B0003-DE62-4E04-8268-9548CD687656}" srcId="{89DB4134-2C18-414F-9279-DC622DE8770C}" destId="{85A0BD73-2A04-441C-A804-88670A0FF34A}" srcOrd="0" destOrd="0" parTransId="{259CBE04-F928-4920-AAFF-E906B94448E7}" sibTransId="{BC477425-F643-4E64-8B93-2F2077B6E8FD}"/>
    <dgm:cxn modelId="{F6A04B74-E20F-4588-9423-16F819EE56A5}" type="presParOf" srcId="{81439E94-FB86-46A6-B8BE-EE32C7B2D50B}" destId="{F50AADC3-A75B-4584-B674-865E5296C47A}" srcOrd="0" destOrd="0" presId="urn:microsoft.com/office/officeart/2008/layout/VerticalCurvedList"/>
    <dgm:cxn modelId="{43166BE6-9233-46EC-8610-D907D99A49BF}" type="presParOf" srcId="{F50AADC3-A75B-4584-B674-865E5296C47A}" destId="{FEEE481F-BF1D-47B0-A69A-36451ABED243}" srcOrd="0" destOrd="0" presId="urn:microsoft.com/office/officeart/2008/layout/VerticalCurvedList"/>
    <dgm:cxn modelId="{769164CF-D222-4A0A-AC27-5E6647992511}" type="presParOf" srcId="{FEEE481F-BF1D-47B0-A69A-36451ABED243}" destId="{31EDA9D8-B542-4849-BEE5-61F7B813A3B7}" srcOrd="0" destOrd="0" presId="urn:microsoft.com/office/officeart/2008/layout/VerticalCurvedList"/>
    <dgm:cxn modelId="{7FADFE9C-33BB-47EF-A852-191137B2DD1D}" type="presParOf" srcId="{FEEE481F-BF1D-47B0-A69A-36451ABED243}" destId="{3F06AF81-58C4-4C90-B068-FECB4B48A83B}" srcOrd="1" destOrd="0" presId="urn:microsoft.com/office/officeart/2008/layout/VerticalCurvedList"/>
    <dgm:cxn modelId="{F7EA85A4-0781-4890-B69A-653926DE6766}" type="presParOf" srcId="{FEEE481F-BF1D-47B0-A69A-36451ABED243}" destId="{775069AA-6E68-4CD0-9290-F6A95ABCAD69}" srcOrd="2" destOrd="0" presId="urn:microsoft.com/office/officeart/2008/layout/VerticalCurvedList"/>
    <dgm:cxn modelId="{A4F1FD17-BC33-462E-B2AD-3110F3AE9DE6}" type="presParOf" srcId="{FEEE481F-BF1D-47B0-A69A-36451ABED243}" destId="{B02B163F-EBF0-4365-9544-BFD39B204E47}" srcOrd="3" destOrd="0" presId="urn:microsoft.com/office/officeart/2008/layout/VerticalCurvedList"/>
    <dgm:cxn modelId="{FC7D9017-9026-4881-B22D-5A78526465E1}" type="presParOf" srcId="{F50AADC3-A75B-4584-B674-865E5296C47A}" destId="{C5EBE1A9-E447-4395-91CE-EC9124395D58}" srcOrd="1" destOrd="0" presId="urn:microsoft.com/office/officeart/2008/layout/VerticalCurvedList"/>
    <dgm:cxn modelId="{42CF519F-A632-4E06-8E20-287A81D0D45F}" type="presParOf" srcId="{F50AADC3-A75B-4584-B674-865E5296C47A}" destId="{518EA9C0-0212-42D3-9B4E-1169B1C36325}" srcOrd="2" destOrd="0" presId="urn:microsoft.com/office/officeart/2008/layout/VerticalCurvedList"/>
    <dgm:cxn modelId="{7618301D-032D-4BA4-9FE8-FDBB3315638F}" type="presParOf" srcId="{518EA9C0-0212-42D3-9B4E-1169B1C36325}" destId="{C87BA090-45DF-4570-AD26-3387AE67B494}" srcOrd="0" destOrd="0" presId="urn:microsoft.com/office/officeart/2008/layout/VerticalCurvedList"/>
    <dgm:cxn modelId="{EDD26F01-3283-442A-B0D1-AA72909A9FFB}" type="presParOf" srcId="{F50AADC3-A75B-4584-B674-865E5296C47A}" destId="{FEB0CAC3-D63E-4891-A339-B4DE5FD1B930}" srcOrd="3" destOrd="0" presId="urn:microsoft.com/office/officeart/2008/layout/VerticalCurvedList"/>
    <dgm:cxn modelId="{5B60CD09-E85D-4CEE-A17D-BB67520073C4}" type="presParOf" srcId="{F50AADC3-A75B-4584-B674-865E5296C47A}" destId="{4CEDCD27-9401-4414-9F81-79F264162255}" srcOrd="4" destOrd="0" presId="urn:microsoft.com/office/officeart/2008/layout/VerticalCurvedList"/>
    <dgm:cxn modelId="{3D343018-FD20-484F-9783-12D71DD4DEBE}" type="presParOf" srcId="{4CEDCD27-9401-4414-9F81-79F264162255}" destId="{5B709045-06CA-4B2C-BEDE-3FEF98F2BDB6}" srcOrd="0" destOrd="0" presId="urn:microsoft.com/office/officeart/2008/layout/VerticalCurvedList"/>
    <dgm:cxn modelId="{FEA91BEB-9198-4AFE-8FE4-1D43356CCC31}" type="presParOf" srcId="{F50AADC3-A75B-4584-B674-865E5296C47A}" destId="{5C66BF5F-0D61-430B-9B3C-C06EF3C4DEA6}" srcOrd="5" destOrd="0" presId="urn:microsoft.com/office/officeart/2008/layout/VerticalCurvedList"/>
    <dgm:cxn modelId="{ADF442B6-F4E9-45EA-ABE6-62F002FF5C19}" type="presParOf" srcId="{F50AADC3-A75B-4584-B674-865E5296C47A}" destId="{6FC7A034-D3F0-451D-A26C-CADD5A803DE2}" srcOrd="6" destOrd="0" presId="urn:microsoft.com/office/officeart/2008/layout/VerticalCurvedList"/>
    <dgm:cxn modelId="{27C314A9-E625-4F38-9E28-A1711664E236}" type="presParOf" srcId="{6FC7A034-D3F0-451D-A26C-CADD5A803DE2}" destId="{48EDEE08-739E-40A0-AB60-0EC5CE2529F2}" srcOrd="0" destOrd="0" presId="urn:microsoft.com/office/officeart/2008/layout/VerticalCurvedList"/>
    <dgm:cxn modelId="{961BD0BD-6315-4C04-B560-4A8D418B160D}" type="presParOf" srcId="{F50AADC3-A75B-4584-B674-865E5296C47A}" destId="{64AA2642-943D-453A-9542-8881E3BB1EEC}" srcOrd="7" destOrd="0" presId="urn:microsoft.com/office/officeart/2008/layout/VerticalCurvedList"/>
    <dgm:cxn modelId="{1A543451-A709-4B80-9A3C-DE614A7877CE}" type="presParOf" srcId="{F50AADC3-A75B-4584-B674-865E5296C47A}" destId="{705BB768-1327-4720-84FF-37C42EA225B1}" srcOrd="8" destOrd="0" presId="urn:microsoft.com/office/officeart/2008/layout/VerticalCurvedList"/>
    <dgm:cxn modelId="{A3CE1006-14AD-4513-B115-142C4E14E137}" type="presParOf" srcId="{705BB768-1327-4720-84FF-37C42EA225B1}" destId="{A7678612-AC53-419A-BFED-2A5A99823302}" srcOrd="0" destOrd="0" presId="urn:microsoft.com/office/officeart/2008/layout/VerticalCurvedList"/>
    <dgm:cxn modelId="{5AE201C1-C538-4011-9223-BFF9855912BF}" type="presParOf" srcId="{F50AADC3-A75B-4584-B674-865E5296C47A}" destId="{ACD90487-5A4B-4071-8A06-333F7BDD876B}" srcOrd="9" destOrd="0" presId="urn:microsoft.com/office/officeart/2008/layout/VerticalCurvedList"/>
    <dgm:cxn modelId="{B5CE65BF-6759-4CB7-B398-7C02EFDE280A}" type="presParOf" srcId="{F50AADC3-A75B-4584-B674-865E5296C47A}" destId="{568B2563-09E3-456A-829C-5CBC20D0D49E}" srcOrd="10" destOrd="0" presId="urn:microsoft.com/office/officeart/2008/layout/VerticalCurvedList"/>
    <dgm:cxn modelId="{E0E75405-ED39-4DC2-84E4-17E01FF4DFD7}" type="presParOf" srcId="{568B2563-09E3-456A-829C-5CBC20D0D49E}" destId="{96817F11-5FF5-42EE-98E7-FA1142D342F1}" srcOrd="0" destOrd="0" presId="urn:microsoft.com/office/officeart/2008/layout/VerticalCurvedList"/>
    <dgm:cxn modelId="{15044FF2-FE95-46FD-B277-69504B060614}" type="presParOf" srcId="{F50AADC3-A75B-4584-B674-865E5296C47A}" destId="{95A42750-EF32-414A-AF10-BB29CE1F5902}" srcOrd="11" destOrd="0" presId="urn:microsoft.com/office/officeart/2008/layout/VerticalCurvedList"/>
    <dgm:cxn modelId="{6B12B776-CD07-4B7B-8BEF-3F948C2EE650}" type="presParOf" srcId="{F50AADC3-A75B-4584-B674-865E5296C47A}" destId="{159791EC-8B51-4872-A0A4-CA9AF5786CA3}" srcOrd="12" destOrd="0" presId="urn:microsoft.com/office/officeart/2008/layout/VerticalCurvedList"/>
    <dgm:cxn modelId="{04CF09B1-673E-40C2-8807-BC5AB2A59C9A}" type="presParOf" srcId="{159791EC-8B51-4872-A0A4-CA9AF5786CA3}" destId="{58A48CF8-7964-4159-B31E-5E0EBD0F9260}" srcOrd="0" destOrd="0" presId="urn:microsoft.com/office/officeart/2008/layout/VerticalCurvedList"/>
    <dgm:cxn modelId="{27C02E19-D63D-4CC7-A16A-A9905F151EE6}" type="presParOf" srcId="{F50AADC3-A75B-4584-B674-865E5296C47A}" destId="{25B9DCA6-622D-4DAC-8430-BFC9058E0F09}" srcOrd="13" destOrd="0" presId="urn:microsoft.com/office/officeart/2008/layout/VerticalCurvedList"/>
    <dgm:cxn modelId="{E82EC564-E465-4DA6-AA66-40B8BDC2B1A6}" type="presParOf" srcId="{F50AADC3-A75B-4584-B674-865E5296C47A}" destId="{C39CB5CC-E104-42A6-92D3-03D3EEEC18DF}" srcOrd="14" destOrd="0" presId="urn:microsoft.com/office/officeart/2008/layout/VerticalCurvedList"/>
    <dgm:cxn modelId="{62D58CFA-DA81-49ED-A77A-EF475A8CC4E8}" type="presParOf" srcId="{C39CB5CC-E104-42A6-92D3-03D3EEEC18DF}" destId="{B4EC409F-028E-4512-88D9-1A5B197727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DB4134-2C18-414F-9279-DC622DE877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C18F7D2-E879-4122-8F20-76D1F04B523F}">
      <dgm:prSet phldrT="[Text]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Types of Design Pattern</a:t>
          </a:r>
          <a:endParaRPr lang="uk-UA" dirty="0">
            <a:solidFill>
              <a:schemeClr val="bg1"/>
            </a:solidFill>
            <a:latin typeface="+mn-lt"/>
          </a:endParaRPr>
        </a:p>
      </dgm:t>
    </dgm:pt>
    <dgm:pt modelId="{FB1B04B2-2A1B-4871-8D00-7B0B762B995C}" type="parTrans" cxnId="{BEAAEA74-D2E6-4A80-AC7E-5EEBD4817FDE}">
      <dgm:prSet/>
      <dgm:spPr/>
      <dgm:t>
        <a:bodyPr/>
        <a:lstStyle/>
        <a:p>
          <a:endParaRPr lang="uk-UA"/>
        </a:p>
      </dgm:t>
    </dgm:pt>
    <dgm:pt modelId="{7684EC88-D2CF-43BC-8CC0-5D77FE857B7B}" type="sibTrans" cxnId="{BEAAEA74-D2E6-4A80-AC7E-5EEBD4817FDE}">
      <dgm:prSet/>
      <dgm:spPr/>
      <dgm:t>
        <a:bodyPr/>
        <a:lstStyle/>
        <a:p>
          <a:endParaRPr lang="uk-UA"/>
        </a:p>
      </dgm:t>
    </dgm:pt>
    <dgm:pt modelId="{86E8B7F7-CC33-4924-AF49-3E1E9E96F4C6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Creational Design Pattern</a:t>
          </a:r>
          <a:endParaRPr lang="uk-UA" dirty="0"/>
        </a:p>
      </dgm:t>
    </dgm:pt>
    <dgm:pt modelId="{979F937F-FB6C-4AEA-AFCF-99FD9EA9A8E2}" type="parTrans" cxnId="{228734FF-58D6-4DB2-9FFA-000A32AF3C07}">
      <dgm:prSet/>
      <dgm:spPr/>
      <dgm:t>
        <a:bodyPr/>
        <a:lstStyle/>
        <a:p>
          <a:endParaRPr lang="uk-UA"/>
        </a:p>
      </dgm:t>
    </dgm:pt>
    <dgm:pt modelId="{7ED7ACF1-EB66-4143-95A4-3D37353C0E61}" type="sibTrans" cxnId="{228734FF-58D6-4DB2-9FFA-000A32AF3C07}">
      <dgm:prSet/>
      <dgm:spPr/>
      <dgm:t>
        <a:bodyPr/>
        <a:lstStyle/>
        <a:p>
          <a:endParaRPr lang="uk-UA"/>
        </a:p>
      </dgm:t>
    </dgm:pt>
    <dgm:pt modelId="{85A0BD73-2A04-441C-A804-88670A0FF34A}">
      <dgm:prSet phldrT="[Text]" custT="1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sz="2300" dirty="0" smtClean="0"/>
            <a:t>Introduction to </a:t>
          </a:r>
          <a:r>
            <a:rPr lang="en-US" sz="2300" dirty="0" err="1" smtClean="0">
              <a:solidFill>
                <a:schemeClr val="bg1"/>
              </a:solidFill>
            </a:rPr>
            <a:t>GoF</a:t>
          </a:r>
          <a:r>
            <a:rPr lang="en-US" sz="2300" dirty="0" smtClean="0">
              <a:solidFill>
                <a:schemeClr val="bg1"/>
              </a:solidFill>
            </a:rPr>
            <a:t> Design Patterns</a:t>
          </a:r>
          <a:endParaRPr lang="uk-UA" sz="2300" b="0" dirty="0">
            <a:solidFill>
              <a:schemeClr val="bg1"/>
            </a:solidFill>
            <a:latin typeface="+mn-lt"/>
          </a:endParaRPr>
        </a:p>
      </dgm:t>
    </dgm:pt>
    <dgm:pt modelId="{BC477425-F643-4E64-8B93-2F2077B6E8FD}" type="sibTrans" cxnId="{835B0003-DE62-4E04-8268-9548CD687656}">
      <dgm:prSet/>
      <dgm:spPr/>
      <dgm:t>
        <a:bodyPr/>
        <a:lstStyle/>
        <a:p>
          <a:endParaRPr lang="uk-UA"/>
        </a:p>
      </dgm:t>
    </dgm:pt>
    <dgm:pt modelId="{259CBE04-F928-4920-AAFF-E906B94448E7}" type="parTrans" cxnId="{835B0003-DE62-4E04-8268-9548CD687656}">
      <dgm:prSet/>
      <dgm:spPr/>
      <dgm:t>
        <a:bodyPr/>
        <a:lstStyle/>
        <a:p>
          <a:endParaRPr lang="uk-UA"/>
        </a:p>
      </dgm:t>
    </dgm:pt>
    <dgm:pt modelId="{831FECDD-BFA5-48A4-8F91-70C0E1DE14E9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Structural Design Patterns</a:t>
          </a:r>
          <a:endParaRPr lang="uk-UA" dirty="0">
            <a:solidFill>
              <a:schemeClr val="bg1"/>
            </a:solidFill>
          </a:endParaRPr>
        </a:p>
      </dgm:t>
    </dgm:pt>
    <dgm:pt modelId="{C7A1D01F-553A-42B4-82C2-433130E21354}" type="parTrans" cxnId="{69521512-42C4-4925-94FC-9C8DE7B22597}">
      <dgm:prSet/>
      <dgm:spPr/>
      <dgm:t>
        <a:bodyPr/>
        <a:lstStyle/>
        <a:p>
          <a:endParaRPr lang="uk-UA"/>
        </a:p>
      </dgm:t>
    </dgm:pt>
    <dgm:pt modelId="{AB156EA8-3746-47CE-A909-8360E55A78BB}" type="sibTrans" cxnId="{69521512-42C4-4925-94FC-9C8DE7B22597}">
      <dgm:prSet/>
      <dgm:spPr/>
      <dgm:t>
        <a:bodyPr/>
        <a:lstStyle/>
        <a:p>
          <a:endParaRPr lang="uk-UA"/>
        </a:p>
      </dgm:t>
    </dgm:pt>
    <dgm:pt modelId="{827EAA84-B365-49B1-A5F7-8284ED420C5F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Behavioral Design Patterns</a:t>
          </a:r>
          <a:endParaRPr lang="uk-UA" dirty="0">
            <a:solidFill>
              <a:schemeClr val="bg1"/>
            </a:solidFill>
          </a:endParaRPr>
        </a:p>
      </dgm:t>
    </dgm:pt>
    <dgm:pt modelId="{4D11EF93-B565-4914-8F70-799B4F8FFA47}" type="parTrans" cxnId="{FD6531CE-ABCC-4F7F-8B56-981F768EE212}">
      <dgm:prSet/>
      <dgm:spPr/>
      <dgm:t>
        <a:bodyPr/>
        <a:lstStyle/>
        <a:p>
          <a:endParaRPr lang="uk-UA"/>
        </a:p>
      </dgm:t>
    </dgm:pt>
    <dgm:pt modelId="{1E19E116-383A-4E70-95E3-4E1B988A8B95}" type="sibTrans" cxnId="{FD6531CE-ABCC-4F7F-8B56-981F768EE212}">
      <dgm:prSet/>
      <dgm:spPr/>
      <dgm:t>
        <a:bodyPr/>
        <a:lstStyle/>
        <a:p>
          <a:endParaRPr lang="uk-UA"/>
        </a:p>
      </dgm:t>
    </dgm:pt>
    <dgm:pt modelId="{088B13BE-2336-430C-B584-C8DBD056EB93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Conclusions</a:t>
          </a:r>
          <a:endParaRPr lang="uk-UA" dirty="0">
            <a:solidFill>
              <a:schemeClr val="bg1"/>
            </a:solidFill>
          </a:endParaRPr>
        </a:p>
      </dgm:t>
    </dgm:pt>
    <dgm:pt modelId="{673E6724-CE55-4055-A555-36F7D70E047B}" type="parTrans" cxnId="{2FD91B59-F523-421D-B512-FFA7AA1A40EC}">
      <dgm:prSet/>
      <dgm:spPr/>
      <dgm:t>
        <a:bodyPr/>
        <a:lstStyle/>
        <a:p>
          <a:endParaRPr lang="uk-UA"/>
        </a:p>
      </dgm:t>
    </dgm:pt>
    <dgm:pt modelId="{0EB68F6F-7CF6-44A4-8685-6143271F0DF9}" type="sibTrans" cxnId="{2FD91B59-F523-421D-B512-FFA7AA1A40EC}">
      <dgm:prSet/>
      <dgm:spPr/>
      <dgm:t>
        <a:bodyPr/>
        <a:lstStyle/>
        <a:p>
          <a:endParaRPr lang="uk-UA"/>
        </a:p>
      </dgm:t>
    </dgm:pt>
    <dgm:pt modelId="{3890A4AF-ECAD-400E-998A-6AA570B98918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References and Sources</a:t>
          </a:r>
          <a:endParaRPr lang="uk-UA" dirty="0">
            <a:solidFill>
              <a:schemeClr val="bg1"/>
            </a:solidFill>
          </a:endParaRPr>
        </a:p>
      </dgm:t>
    </dgm:pt>
    <dgm:pt modelId="{719AD369-7E70-4B5F-8DBD-BFF6807AADC2}" type="parTrans" cxnId="{641DE289-D6BD-4937-8AE8-15F0EBD8E28B}">
      <dgm:prSet/>
      <dgm:spPr/>
      <dgm:t>
        <a:bodyPr/>
        <a:lstStyle/>
        <a:p>
          <a:endParaRPr lang="uk-UA"/>
        </a:p>
      </dgm:t>
    </dgm:pt>
    <dgm:pt modelId="{4D321710-506E-4F37-B4BD-48E1630913C7}" type="sibTrans" cxnId="{641DE289-D6BD-4937-8AE8-15F0EBD8E28B}">
      <dgm:prSet/>
      <dgm:spPr/>
      <dgm:t>
        <a:bodyPr/>
        <a:lstStyle/>
        <a:p>
          <a:endParaRPr lang="uk-UA"/>
        </a:p>
      </dgm:t>
    </dgm:pt>
    <dgm:pt modelId="{81439E94-FB86-46A6-B8BE-EE32C7B2D50B}" type="pres">
      <dgm:prSet presAssocID="{89DB4134-2C18-414F-9279-DC622DE877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uk-UA"/>
        </a:p>
      </dgm:t>
    </dgm:pt>
    <dgm:pt modelId="{F50AADC3-A75B-4584-B674-865E5296C47A}" type="pres">
      <dgm:prSet presAssocID="{89DB4134-2C18-414F-9279-DC622DE8770C}" presName="Name1" presStyleCnt="0"/>
      <dgm:spPr/>
    </dgm:pt>
    <dgm:pt modelId="{FEEE481F-BF1D-47B0-A69A-36451ABED243}" type="pres">
      <dgm:prSet presAssocID="{89DB4134-2C18-414F-9279-DC622DE8770C}" presName="cycle" presStyleCnt="0"/>
      <dgm:spPr/>
    </dgm:pt>
    <dgm:pt modelId="{31EDA9D8-B542-4849-BEE5-61F7B813A3B7}" type="pres">
      <dgm:prSet presAssocID="{89DB4134-2C18-414F-9279-DC622DE8770C}" presName="srcNode" presStyleLbl="node1" presStyleIdx="0" presStyleCnt="7"/>
      <dgm:spPr/>
    </dgm:pt>
    <dgm:pt modelId="{3F06AF81-58C4-4C90-B068-FECB4B48A83B}" type="pres">
      <dgm:prSet presAssocID="{89DB4134-2C18-414F-9279-DC622DE8770C}" presName="conn" presStyleLbl="parChTrans1D2" presStyleIdx="0" presStyleCnt="1"/>
      <dgm:spPr/>
      <dgm:t>
        <a:bodyPr/>
        <a:lstStyle/>
        <a:p>
          <a:endParaRPr lang="uk-UA"/>
        </a:p>
      </dgm:t>
    </dgm:pt>
    <dgm:pt modelId="{775069AA-6E68-4CD0-9290-F6A95ABCAD69}" type="pres">
      <dgm:prSet presAssocID="{89DB4134-2C18-414F-9279-DC622DE8770C}" presName="extraNode" presStyleLbl="node1" presStyleIdx="0" presStyleCnt="7"/>
      <dgm:spPr/>
    </dgm:pt>
    <dgm:pt modelId="{B02B163F-EBF0-4365-9544-BFD39B204E47}" type="pres">
      <dgm:prSet presAssocID="{89DB4134-2C18-414F-9279-DC622DE8770C}" presName="dstNode" presStyleLbl="node1" presStyleIdx="0" presStyleCnt="7"/>
      <dgm:spPr/>
    </dgm:pt>
    <dgm:pt modelId="{C5EBE1A9-E447-4395-91CE-EC9124395D58}" type="pres">
      <dgm:prSet presAssocID="{85A0BD73-2A04-441C-A804-88670A0FF34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18EA9C0-0212-42D3-9B4E-1169B1C36325}" type="pres">
      <dgm:prSet presAssocID="{85A0BD73-2A04-441C-A804-88670A0FF34A}" presName="accent_1" presStyleCnt="0"/>
      <dgm:spPr/>
    </dgm:pt>
    <dgm:pt modelId="{C87BA090-45DF-4570-AD26-3387AE67B494}" type="pres">
      <dgm:prSet presAssocID="{85A0BD73-2A04-441C-A804-88670A0FF34A}" presName="accentRepeatNode" presStyleLbl="solidFgAcc1" presStyleIdx="0" presStyleCnt="7"/>
      <dgm:spPr/>
    </dgm:pt>
    <dgm:pt modelId="{FEB0CAC3-D63E-4891-A339-B4DE5FD1B930}" type="pres">
      <dgm:prSet presAssocID="{1C18F7D2-E879-4122-8F20-76D1F04B523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CEDCD27-9401-4414-9F81-79F264162255}" type="pres">
      <dgm:prSet presAssocID="{1C18F7D2-E879-4122-8F20-76D1F04B523F}" presName="accent_2" presStyleCnt="0"/>
      <dgm:spPr/>
    </dgm:pt>
    <dgm:pt modelId="{5B709045-06CA-4B2C-BEDE-3FEF98F2BDB6}" type="pres">
      <dgm:prSet presAssocID="{1C18F7D2-E879-4122-8F20-76D1F04B523F}" presName="accentRepeatNode" presStyleLbl="solidFgAcc1" presStyleIdx="1" presStyleCnt="7"/>
      <dgm:spPr/>
    </dgm:pt>
    <dgm:pt modelId="{5C66BF5F-0D61-430B-9B3C-C06EF3C4DEA6}" type="pres">
      <dgm:prSet presAssocID="{86E8B7F7-CC33-4924-AF49-3E1E9E96F4C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FC7A034-D3F0-451D-A26C-CADD5A803DE2}" type="pres">
      <dgm:prSet presAssocID="{86E8B7F7-CC33-4924-AF49-3E1E9E96F4C6}" presName="accent_3" presStyleCnt="0"/>
      <dgm:spPr/>
    </dgm:pt>
    <dgm:pt modelId="{48EDEE08-739E-40A0-AB60-0EC5CE2529F2}" type="pres">
      <dgm:prSet presAssocID="{86E8B7F7-CC33-4924-AF49-3E1E9E96F4C6}" presName="accentRepeatNode" presStyleLbl="solidFgAcc1" presStyleIdx="2" presStyleCnt="7"/>
      <dgm:spPr/>
    </dgm:pt>
    <dgm:pt modelId="{64AA2642-943D-453A-9542-8881E3BB1EEC}" type="pres">
      <dgm:prSet presAssocID="{831FECDD-BFA5-48A4-8F91-70C0E1DE14E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05BB768-1327-4720-84FF-37C42EA225B1}" type="pres">
      <dgm:prSet presAssocID="{831FECDD-BFA5-48A4-8F91-70C0E1DE14E9}" presName="accent_4" presStyleCnt="0"/>
      <dgm:spPr/>
    </dgm:pt>
    <dgm:pt modelId="{A7678612-AC53-419A-BFED-2A5A99823302}" type="pres">
      <dgm:prSet presAssocID="{831FECDD-BFA5-48A4-8F91-70C0E1DE14E9}" presName="accentRepeatNode" presStyleLbl="solidFgAcc1" presStyleIdx="3" presStyleCnt="7"/>
      <dgm:spPr/>
    </dgm:pt>
    <dgm:pt modelId="{ACD90487-5A4B-4071-8A06-333F7BDD876B}" type="pres">
      <dgm:prSet presAssocID="{827EAA84-B365-49B1-A5F7-8284ED420C5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68B2563-09E3-456A-829C-5CBC20D0D49E}" type="pres">
      <dgm:prSet presAssocID="{827EAA84-B365-49B1-A5F7-8284ED420C5F}" presName="accent_5" presStyleCnt="0"/>
      <dgm:spPr/>
    </dgm:pt>
    <dgm:pt modelId="{96817F11-5FF5-42EE-98E7-FA1142D342F1}" type="pres">
      <dgm:prSet presAssocID="{827EAA84-B365-49B1-A5F7-8284ED420C5F}" presName="accentRepeatNode" presStyleLbl="solidFgAcc1" presStyleIdx="4" presStyleCnt="7"/>
      <dgm:spPr/>
    </dgm:pt>
    <dgm:pt modelId="{95A42750-EF32-414A-AF10-BB29CE1F5902}" type="pres">
      <dgm:prSet presAssocID="{088B13BE-2336-430C-B584-C8DBD056EB9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59791EC-8B51-4872-A0A4-CA9AF5786CA3}" type="pres">
      <dgm:prSet presAssocID="{088B13BE-2336-430C-B584-C8DBD056EB93}" presName="accent_6" presStyleCnt="0"/>
      <dgm:spPr/>
    </dgm:pt>
    <dgm:pt modelId="{58A48CF8-7964-4159-B31E-5E0EBD0F9260}" type="pres">
      <dgm:prSet presAssocID="{088B13BE-2336-430C-B584-C8DBD056EB93}" presName="accentRepeatNode" presStyleLbl="solidFgAcc1" presStyleIdx="5" presStyleCnt="7"/>
      <dgm:spPr/>
    </dgm:pt>
    <dgm:pt modelId="{25B9DCA6-622D-4DAC-8430-BFC9058E0F09}" type="pres">
      <dgm:prSet presAssocID="{3890A4AF-ECAD-400E-998A-6AA570B9891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39CB5CC-E104-42A6-92D3-03D3EEEC18DF}" type="pres">
      <dgm:prSet presAssocID="{3890A4AF-ECAD-400E-998A-6AA570B98918}" presName="accent_7" presStyleCnt="0"/>
      <dgm:spPr/>
    </dgm:pt>
    <dgm:pt modelId="{B4EC409F-028E-4512-88D9-1A5B197727EF}" type="pres">
      <dgm:prSet presAssocID="{3890A4AF-ECAD-400E-998A-6AA570B98918}" presName="accentRepeatNode" presStyleLbl="solidFgAcc1" presStyleIdx="6" presStyleCnt="7"/>
      <dgm:spPr/>
    </dgm:pt>
  </dgm:ptLst>
  <dgm:cxnLst>
    <dgm:cxn modelId="{B13CA17B-9633-40EB-879C-CEFD7CA12BAC}" type="presOf" srcId="{85A0BD73-2A04-441C-A804-88670A0FF34A}" destId="{C5EBE1A9-E447-4395-91CE-EC9124395D58}" srcOrd="0" destOrd="0" presId="urn:microsoft.com/office/officeart/2008/layout/VerticalCurvedList"/>
    <dgm:cxn modelId="{FD6531CE-ABCC-4F7F-8B56-981F768EE212}" srcId="{89DB4134-2C18-414F-9279-DC622DE8770C}" destId="{827EAA84-B365-49B1-A5F7-8284ED420C5F}" srcOrd="4" destOrd="0" parTransId="{4D11EF93-B565-4914-8F70-799B4F8FFA47}" sibTransId="{1E19E116-383A-4E70-95E3-4E1B988A8B95}"/>
    <dgm:cxn modelId="{32F5C156-F417-47DD-A530-AD06BE691120}" type="presOf" srcId="{827EAA84-B365-49B1-A5F7-8284ED420C5F}" destId="{ACD90487-5A4B-4071-8A06-333F7BDD876B}" srcOrd="0" destOrd="0" presId="urn:microsoft.com/office/officeart/2008/layout/VerticalCurvedList"/>
    <dgm:cxn modelId="{EC97FF3A-C5AB-4991-B2CA-EBC24C331534}" type="presOf" srcId="{831FECDD-BFA5-48A4-8F91-70C0E1DE14E9}" destId="{64AA2642-943D-453A-9542-8881E3BB1EEC}" srcOrd="0" destOrd="0" presId="urn:microsoft.com/office/officeart/2008/layout/VerticalCurvedList"/>
    <dgm:cxn modelId="{AEA3B8A2-B727-48EB-8B1C-ABBB5D360BF3}" type="presOf" srcId="{89DB4134-2C18-414F-9279-DC622DE8770C}" destId="{81439E94-FB86-46A6-B8BE-EE32C7B2D50B}" srcOrd="0" destOrd="0" presId="urn:microsoft.com/office/officeart/2008/layout/VerticalCurvedList"/>
    <dgm:cxn modelId="{69521512-42C4-4925-94FC-9C8DE7B22597}" srcId="{89DB4134-2C18-414F-9279-DC622DE8770C}" destId="{831FECDD-BFA5-48A4-8F91-70C0E1DE14E9}" srcOrd="3" destOrd="0" parTransId="{C7A1D01F-553A-42B4-82C2-433130E21354}" sibTransId="{AB156EA8-3746-47CE-A909-8360E55A78BB}"/>
    <dgm:cxn modelId="{F8B12539-CBF5-4B44-84A0-0458202778EC}" type="presOf" srcId="{BC477425-F643-4E64-8B93-2F2077B6E8FD}" destId="{3F06AF81-58C4-4C90-B068-FECB4B48A83B}" srcOrd="0" destOrd="0" presId="urn:microsoft.com/office/officeart/2008/layout/VerticalCurvedList"/>
    <dgm:cxn modelId="{277B5724-82BD-43E0-BA96-CE460660F82D}" type="presOf" srcId="{088B13BE-2336-430C-B584-C8DBD056EB93}" destId="{95A42750-EF32-414A-AF10-BB29CE1F5902}" srcOrd="0" destOrd="0" presId="urn:microsoft.com/office/officeart/2008/layout/VerticalCurvedList"/>
    <dgm:cxn modelId="{8077111D-CFDE-4894-9E2F-D32D6025CBCB}" type="presOf" srcId="{1C18F7D2-E879-4122-8F20-76D1F04B523F}" destId="{FEB0CAC3-D63E-4891-A339-B4DE5FD1B930}" srcOrd="0" destOrd="0" presId="urn:microsoft.com/office/officeart/2008/layout/VerticalCurvedList"/>
    <dgm:cxn modelId="{228734FF-58D6-4DB2-9FFA-000A32AF3C07}" srcId="{89DB4134-2C18-414F-9279-DC622DE8770C}" destId="{86E8B7F7-CC33-4924-AF49-3E1E9E96F4C6}" srcOrd="2" destOrd="0" parTransId="{979F937F-FB6C-4AEA-AFCF-99FD9EA9A8E2}" sibTransId="{7ED7ACF1-EB66-4143-95A4-3D37353C0E61}"/>
    <dgm:cxn modelId="{835B0003-DE62-4E04-8268-9548CD687656}" srcId="{89DB4134-2C18-414F-9279-DC622DE8770C}" destId="{85A0BD73-2A04-441C-A804-88670A0FF34A}" srcOrd="0" destOrd="0" parTransId="{259CBE04-F928-4920-AAFF-E906B94448E7}" sibTransId="{BC477425-F643-4E64-8B93-2F2077B6E8FD}"/>
    <dgm:cxn modelId="{3B412966-514E-4F4F-B5B2-297B3F9BCDD9}" type="presOf" srcId="{86E8B7F7-CC33-4924-AF49-3E1E9E96F4C6}" destId="{5C66BF5F-0D61-430B-9B3C-C06EF3C4DEA6}" srcOrd="0" destOrd="0" presId="urn:microsoft.com/office/officeart/2008/layout/VerticalCurvedList"/>
    <dgm:cxn modelId="{B4297BD9-9972-42FF-8807-4CF8A07D0642}" type="presOf" srcId="{3890A4AF-ECAD-400E-998A-6AA570B98918}" destId="{25B9DCA6-622D-4DAC-8430-BFC9058E0F09}" srcOrd="0" destOrd="0" presId="urn:microsoft.com/office/officeart/2008/layout/VerticalCurvedList"/>
    <dgm:cxn modelId="{641DE289-D6BD-4937-8AE8-15F0EBD8E28B}" srcId="{89DB4134-2C18-414F-9279-DC622DE8770C}" destId="{3890A4AF-ECAD-400E-998A-6AA570B98918}" srcOrd="6" destOrd="0" parTransId="{719AD369-7E70-4B5F-8DBD-BFF6807AADC2}" sibTransId="{4D321710-506E-4F37-B4BD-48E1630913C7}"/>
    <dgm:cxn modelId="{2FD91B59-F523-421D-B512-FFA7AA1A40EC}" srcId="{89DB4134-2C18-414F-9279-DC622DE8770C}" destId="{088B13BE-2336-430C-B584-C8DBD056EB93}" srcOrd="5" destOrd="0" parTransId="{673E6724-CE55-4055-A555-36F7D70E047B}" sibTransId="{0EB68F6F-7CF6-44A4-8685-6143271F0DF9}"/>
    <dgm:cxn modelId="{BEAAEA74-D2E6-4A80-AC7E-5EEBD4817FDE}" srcId="{89DB4134-2C18-414F-9279-DC622DE8770C}" destId="{1C18F7D2-E879-4122-8F20-76D1F04B523F}" srcOrd="1" destOrd="0" parTransId="{FB1B04B2-2A1B-4871-8D00-7B0B762B995C}" sibTransId="{7684EC88-D2CF-43BC-8CC0-5D77FE857B7B}"/>
    <dgm:cxn modelId="{6F86DB81-E533-477D-BA82-8FBBDAFD0322}" type="presParOf" srcId="{81439E94-FB86-46A6-B8BE-EE32C7B2D50B}" destId="{F50AADC3-A75B-4584-B674-865E5296C47A}" srcOrd="0" destOrd="0" presId="urn:microsoft.com/office/officeart/2008/layout/VerticalCurvedList"/>
    <dgm:cxn modelId="{B12459C0-9964-4830-9003-08890659CC59}" type="presParOf" srcId="{F50AADC3-A75B-4584-B674-865E5296C47A}" destId="{FEEE481F-BF1D-47B0-A69A-36451ABED243}" srcOrd="0" destOrd="0" presId="urn:microsoft.com/office/officeart/2008/layout/VerticalCurvedList"/>
    <dgm:cxn modelId="{6A410A09-FA4B-4165-BB20-22ECFBF55C18}" type="presParOf" srcId="{FEEE481F-BF1D-47B0-A69A-36451ABED243}" destId="{31EDA9D8-B542-4849-BEE5-61F7B813A3B7}" srcOrd="0" destOrd="0" presId="urn:microsoft.com/office/officeart/2008/layout/VerticalCurvedList"/>
    <dgm:cxn modelId="{C9392333-4AE0-4CDF-A568-39AB48B892AD}" type="presParOf" srcId="{FEEE481F-BF1D-47B0-A69A-36451ABED243}" destId="{3F06AF81-58C4-4C90-B068-FECB4B48A83B}" srcOrd="1" destOrd="0" presId="urn:microsoft.com/office/officeart/2008/layout/VerticalCurvedList"/>
    <dgm:cxn modelId="{CEA21D7C-208C-44D3-9760-60B422D18F10}" type="presParOf" srcId="{FEEE481F-BF1D-47B0-A69A-36451ABED243}" destId="{775069AA-6E68-4CD0-9290-F6A95ABCAD69}" srcOrd="2" destOrd="0" presId="urn:microsoft.com/office/officeart/2008/layout/VerticalCurvedList"/>
    <dgm:cxn modelId="{30A16045-7EAA-4449-AB1B-5671399A06B2}" type="presParOf" srcId="{FEEE481F-BF1D-47B0-A69A-36451ABED243}" destId="{B02B163F-EBF0-4365-9544-BFD39B204E47}" srcOrd="3" destOrd="0" presId="urn:microsoft.com/office/officeart/2008/layout/VerticalCurvedList"/>
    <dgm:cxn modelId="{7909FD47-6BDA-4D1F-81B4-E2ABF7F4F6DE}" type="presParOf" srcId="{F50AADC3-A75B-4584-B674-865E5296C47A}" destId="{C5EBE1A9-E447-4395-91CE-EC9124395D58}" srcOrd="1" destOrd="0" presId="urn:microsoft.com/office/officeart/2008/layout/VerticalCurvedList"/>
    <dgm:cxn modelId="{874A6360-BF82-4694-84EC-AC263B184DCE}" type="presParOf" srcId="{F50AADC3-A75B-4584-B674-865E5296C47A}" destId="{518EA9C0-0212-42D3-9B4E-1169B1C36325}" srcOrd="2" destOrd="0" presId="urn:microsoft.com/office/officeart/2008/layout/VerticalCurvedList"/>
    <dgm:cxn modelId="{293B08C6-464A-4475-9A3A-A49192D76BA6}" type="presParOf" srcId="{518EA9C0-0212-42D3-9B4E-1169B1C36325}" destId="{C87BA090-45DF-4570-AD26-3387AE67B494}" srcOrd="0" destOrd="0" presId="urn:microsoft.com/office/officeart/2008/layout/VerticalCurvedList"/>
    <dgm:cxn modelId="{D2BB1556-A4C6-4DAB-A71F-8AF928145908}" type="presParOf" srcId="{F50AADC3-A75B-4584-B674-865E5296C47A}" destId="{FEB0CAC3-D63E-4891-A339-B4DE5FD1B930}" srcOrd="3" destOrd="0" presId="urn:microsoft.com/office/officeart/2008/layout/VerticalCurvedList"/>
    <dgm:cxn modelId="{B8831747-0C23-4A9D-89FF-E9A412C8D368}" type="presParOf" srcId="{F50AADC3-A75B-4584-B674-865E5296C47A}" destId="{4CEDCD27-9401-4414-9F81-79F264162255}" srcOrd="4" destOrd="0" presId="urn:microsoft.com/office/officeart/2008/layout/VerticalCurvedList"/>
    <dgm:cxn modelId="{1FC6C553-9B9A-435D-A397-64CCBAD5134E}" type="presParOf" srcId="{4CEDCD27-9401-4414-9F81-79F264162255}" destId="{5B709045-06CA-4B2C-BEDE-3FEF98F2BDB6}" srcOrd="0" destOrd="0" presId="urn:microsoft.com/office/officeart/2008/layout/VerticalCurvedList"/>
    <dgm:cxn modelId="{2C384EDA-A78D-404A-8A39-FEAAB4599D43}" type="presParOf" srcId="{F50AADC3-A75B-4584-B674-865E5296C47A}" destId="{5C66BF5F-0D61-430B-9B3C-C06EF3C4DEA6}" srcOrd="5" destOrd="0" presId="urn:microsoft.com/office/officeart/2008/layout/VerticalCurvedList"/>
    <dgm:cxn modelId="{F312A9B8-4EE0-4AC3-840D-886BF356CBBE}" type="presParOf" srcId="{F50AADC3-A75B-4584-B674-865E5296C47A}" destId="{6FC7A034-D3F0-451D-A26C-CADD5A803DE2}" srcOrd="6" destOrd="0" presId="urn:microsoft.com/office/officeart/2008/layout/VerticalCurvedList"/>
    <dgm:cxn modelId="{3E882066-AA64-456E-B1A7-F132345F686C}" type="presParOf" srcId="{6FC7A034-D3F0-451D-A26C-CADD5A803DE2}" destId="{48EDEE08-739E-40A0-AB60-0EC5CE2529F2}" srcOrd="0" destOrd="0" presId="urn:microsoft.com/office/officeart/2008/layout/VerticalCurvedList"/>
    <dgm:cxn modelId="{3BF8C059-0988-44D9-838C-0E981D2AAD7E}" type="presParOf" srcId="{F50AADC3-A75B-4584-B674-865E5296C47A}" destId="{64AA2642-943D-453A-9542-8881E3BB1EEC}" srcOrd="7" destOrd="0" presId="urn:microsoft.com/office/officeart/2008/layout/VerticalCurvedList"/>
    <dgm:cxn modelId="{61BC9BFF-8AE2-4FD2-81A0-D683743B6B66}" type="presParOf" srcId="{F50AADC3-A75B-4584-B674-865E5296C47A}" destId="{705BB768-1327-4720-84FF-37C42EA225B1}" srcOrd="8" destOrd="0" presId="urn:microsoft.com/office/officeart/2008/layout/VerticalCurvedList"/>
    <dgm:cxn modelId="{235B6692-42F1-4681-92CE-BEB023687209}" type="presParOf" srcId="{705BB768-1327-4720-84FF-37C42EA225B1}" destId="{A7678612-AC53-419A-BFED-2A5A99823302}" srcOrd="0" destOrd="0" presId="urn:microsoft.com/office/officeart/2008/layout/VerticalCurvedList"/>
    <dgm:cxn modelId="{4BA4CD11-7304-4D68-B41D-3FDCE7E3BF67}" type="presParOf" srcId="{F50AADC3-A75B-4584-B674-865E5296C47A}" destId="{ACD90487-5A4B-4071-8A06-333F7BDD876B}" srcOrd="9" destOrd="0" presId="urn:microsoft.com/office/officeart/2008/layout/VerticalCurvedList"/>
    <dgm:cxn modelId="{684737D4-ABFC-4293-8128-B1CD6D245F0C}" type="presParOf" srcId="{F50AADC3-A75B-4584-B674-865E5296C47A}" destId="{568B2563-09E3-456A-829C-5CBC20D0D49E}" srcOrd="10" destOrd="0" presId="urn:microsoft.com/office/officeart/2008/layout/VerticalCurvedList"/>
    <dgm:cxn modelId="{39C75931-E76A-44FA-94EB-ED60925024F7}" type="presParOf" srcId="{568B2563-09E3-456A-829C-5CBC20D0D49E}" destId="{96817F11-5FF5-42EE-98E7-FA1142D342F1}" srcOrd="0" destOrd="0" presId="urn:microsoft.com/office/officeart/2008/layout/VerticalCurvedList"/>
    <dgm:cxn modelId="{0C99A7E1-664C-4DCC-93F0-E3C0024AC8D3}" type="presParOf" srcId="{F50AADC3-A75B-4584-B674-865E5296C47A}" destId="{95A42750-EF32-414A-AF10-BB29CE1F5902}" srcOrd="11" destOrd="0" presId="urn:microsoft.com/office/officeart/2008/layout/VerticalCurvedList"/>
    <dgm:cxn modelId="{68B6999A-DB58-4D8E-A934-943C373AF16B}" type="presParOf" srcId="{F50AADC3-A75B-4584-B674-865E5296C47A}" destId="{159791EC-8B51-4872-A0A4-CA9AF5786CA3}" srcOrd="12" destOrd="0" presId="urn:microsoft.com/office/officeart/2008/layout/VerticalCurvedList"/>
    <dgm:cxn modelId="{9F192DE1-84FA-44BC-A1A1-188BA5AF90DE}" type="presParOf" srcId="{159791EC-8B51-4872-A0A4-CA9AF5786CA3}" destId="{58A48CF8-7964-4159-B31E-5E0EBD0F9260}" srcOrd="0" destOrd="0" presId="urn:microsoft.com/office/officeart/2008/layout/VerticalCurvedList"/>
    <dgm:cxn modelId="{B34AC4AB-782C-467A-89A3-FA265A6D54C7}" type="presParOf" srcId="{F50AADC3-A75B-4584-B674-865E5296C47A}" destId="{25B9DCA6-622D-4DAC-8430-BFC9058E0F09}" srcOrd="13" destOrd="0" presId="urn:microsoft.com/office/officeart/2008/layout/VerticalCurvedList"/>
    <dgm:cxn modelId="{691877D8-64A8-4B08-AB79-0975AA9B896F}" type="presParOf" srcId="{F50AADC3-A75B-4584-B674-865E5296C47A}" destId="{C39CB5CC-E104-42A6-92D3-03D3EEEC18DF}" srcOrd="14" destOrd="0" presId="urn:microsoft.com/office/officeart/2008/layout/VerticalCurvedList"/>
    <dgm:cxn modelId="{5935F1DC-EAA1-44AC-88A0-4E1FF4CA9111}" type="presParOf" srcId="{C39CB5CC-E104-42A6-92D3-03D3EEEC18DF}" destId="{B4EC409F-028E-4512-88D9-1A5B197727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DB4134-2C18-414F-9279-DC622DE877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C18F7D2-E879-4122-8F20-76D1F04B523F}">
      <dgm:prSet phldrT="[Text]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Types of Design Pattern</a:t>
          </a:r>
          <a:endParaRPr lang="uk-UA" dirty="0">
            <a:solidFill>
              <a:schemeClr val="bg1"/>
            </a:solidFill>
            <a:latin typeface="+mn-lt"/>
          </a:endParaRPr>
        </a:p>
      </dgm:t>
    </dgm:pt>
    <dgm:pt modelId="{FB1B04B2-2A1B-4871-8D00-7B0B762B995C}" type="parTrans" cxnId="{BEAAEA74-D2E6-4A80-AC7E-5EEBD4817FDE}">
      <dgm:prSet/>
      <dgm:spPr/>
      <dgm:t>
        <a:bodyPr/>
        <a:lstStyle/>
        <a:p>
          <a:endParaRPr lang="uk-UA"/>
        </a:p>
      </dgm:t>
    </dgm:pt>
    <dgm:pt modelId="{7684EC88-D2CF-43BC-8CC0-5D77FE857B7B}" type="sibTrans" cxnId="{BEAAEA74-D2E6-4A80-AC7E-5EEBD4817FDE}">
      <dgm:prSet/>
      <dgm:spPr/>
      <dgm:t>
        <a:bodyPr/>
        <a:lstStyle/>
        <a:p>
          <a:endParaRPr lang="uk-UA"/>
        </a:p>
      </dgm:t>
    </dgm:pt>
    <dgm:pt modelId="{86E8B7F7-CC33-4924-AF49-3E1E9E96F4C6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Creational Design Pattern</a:t>
          </a:r>
          <a:endParaRPr lang="uk-UA" dirty="0"/>
        </a:p>
      </dgm:t>
    </dgm:pt>
    <dgm:pt modelId="{979F937F-FB6C-4AEA-AFCF-99FD9EA9A8E2}" type="parTrans" cxnId="{228734FF-58D6-4DB2-9FFA-000A32AF3C07}">
      <dgm:prSet/>
      <dgm:spPr/>
      <dgm:t>
        <a:bodyPr/>
        <a:lstStyle/>
        <a:p>
          <a:endParaRPr lang="uk-UA"/>
        </a:p>
      </dgm:t>
    </dgm:pt>
    <dgm:pt modelId="{7ED7ACF1-EB66-4143-95A4-3D37353C0E61}" type="sibTrans" cxnId="{228734FF-58D6-4DB2-9FFA-000A32AF3C07}">
      <dgm:prSet/>
      <dgm:spPr/>
      <dgm:t>
        <a:bodyPr/>
        <a:lstStyle/>
        <a:p>
          <a:endParaRPr lang="uk-UA"/>
        </a:p>
      </dgm:t>
    </dgm:pt>
    <dgm:pt modelId="{85A0BD73-2A04-441C-A804-88670A0FF34A}">
      <dgm:prSet phldrT="[Text]" custT="1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sz="2300" dirty="0" smtClean="0"/>
            <a:t>Introduction to </a:t>
          </a:r>
          <a:r>
            <a:rPr lang="en-US" sz="2300" dirty="0" err="1" smtClean="0">
              <a:solidFill>
                <a:schemeClr val="bg1"/>
              </a:solidFill>
            </a:rPr>
            <a:t>GoF</a:t>
          </a:r>
          <a:r>
            <a:rPr lang="en-US" sz="2300" dirty="0" smtClean="0">
              <a:solidFill>
                <a:schemeClr val="bg1"/>
              </a:solidFill>
            </a:rPr>
            <a:t> Design Patterns</a:t>
          </a:r>
          <a:endParaRPr lang="uk-UA" sz="2300" b="0" dirty="0">
            <a:solidFill>
              <a:schemeClr val="bg1"/>
            </a:solidFill>
            <a:latin typeface="+mn-lt"/>
          </a:endParaRPr>
        </a:p>
      </dgm:t>
    </dgm:pt>
    <dgm:pt modelId="{BC477425-F643-4E64-8B93-2F2077B6E8FD}" type="sibTrans" cxnId="{835B0003-DE62-4E04-8268-9548CD687656}">
      <dgm:prSet/>
      <dgm:spPr/>
      <dgm:t>
        <a:bodyPr/>
        <a:lstStyle/>
        <a:p>
          <a:endParaRPr lang="uk-UA"/>
        </a:p>
      </dgm:t>
    </dgm:pt>
    <dgm:pt modelId="{259CBE04-F928-4920-AAFF-E906B94448E7}" type="parTrans" cxnId="{835B0003-DE62-4E04-8268-9548CD687656}">
      <dgm:prSet/>
      <dgm:spPr/>
      <dgm:t>
        <a:bodyPr/>
        <a:lstStyle/>
        <a:p>
          <a:endParaRPr lang="uk-UA"/>
        </a:p>
      </dgm:t>
    </dgm:pt>
    <dgm:pt modelId="{831FECDD-BFA5-48A4-8F91-70C0E1DE14E9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Structural Design Patterns</a:t>
          </a:r>
          <a:endParaRPr lang="uk-UA" dirty="0">
            <a:solidFill>
              <a:schemeClr val="bg1"/>
            </a:solidFill>
          </a:endParaRPr>
        </a:p>
      </dgm:t>
    </dgm:pt>
    <dgm:pt modelId="{C7A1D01F-553A-42B4-82C2-433130E21354}" type="parTrans" cxnId="{69521512-42C4-4925-94FC-9C8DE7B22597}">
      <dgm:prSet/>
      <dgm:spPr/>
      <dgm:t>
        <a:bodyPr/>
        <a:lstStyle/>
        <a:p>
          <a:endParaRPr lang="uk-UA"/>
        </a:p>
      </dgm:t>
    </dgm:pt>
    <dgm:pt modelId="{AB156EA8-3746-47CE-A909-8360E55A78BB}" type="sibTrans" cxnId="{69521512-42C4-4925-94FC-9C8DE7B22597}">
      <dgm:prSet/>
      <dgm:spPr/>
      <dgm:t>
        <a:bodyPr/>
        <a:lstStyle/>
        <a:p>
          <a:endParaRPr lang="uk-UA"/>
        </a:p>
      </dgm:t>
    </dgm:pt>
    <dgm:pt modelId="{827EAA84-B365-49B1-A5F7-8284ED420C5F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Behavioral Design Patterns</a:t>
          </a:r>
          <a:endParaRPr lang="uk-UA" dirty="0">
            <a:solidFill>
              <a:schemeClr val="bg1"/>
            </a:solidFill>
          </a:endParaRPr>
        </a:p>
      </dgm:t>
    </dgm:pt>
    <dgm:pt modelId="{4D11EF93-B565-4914-8F70-799B4F8FFA47}" type="parTrans" cxnId="{FD6531CE-ABCC-4F7F-8B56-981F768EE212}">
      <dgm:prSet/>
      <dgm:spPr/>
      <dgm:t>
        <a:bodyPr/>
        <a:lstStyle/>
        <a:p>
          <a:endParaRPr lang="uk-UA"/>
        </a:p>
      </dgm:t>
    </dgm:pt>
    <dgm:pt modelId="{1E19E116-383A-4E70-95E3-4E1B988A8B95}" type="sibTrans" cxnId="{FD6531CE-ABCC-4F7F-8B56-981F768EE212}">
      <dgm:prSet/>
      <dgm:spPr/>
      <dgm:t>
        <a:bodyPr/>
        <a:lstStyle/>
        <a:p>
          <a:endParaRPr lang="uk-UA"/>
        </a:p>
      </dgm:t>
    </dgm:pt>
    <dgm:pt modelId="{088B13BE-2336-430C-B584-C8DBD056EB93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Conclusions</a:t>
          </a:r>
          <a:endParaRPr lang="uk-UA" dirty="0">
            <a:solidFill>
              <a:schemeClr val="bg1"/>
            </a:solidFill>
          </a:endParaRPr>
        </a:p>
      </dgm:t>
    </dgm:pt>
    <dgm:pt modelId="{673E6724-CE55-4055-A555-36F7D70E047B}" type="parTrans" cxnId="{2FD91B59-F523-421D-B512-FFA7AA1A40EC}">
      <dgm:prSet/>
      <dgm:spPr/>
      <dgm:t>
        <a:bodyPr/>
        <a:lstStyle/>
        <a:p>
          <a:endParaRPr lang="uk-UA"/>
        </a:p>
      </dgm:t>
    </dgm:pt>
    <dgm:pt modelId="{0EB68F6F-7CF6-44A4-8685-6143271F0DF9}" type="sibTrans" cxnId="{2FD91B59-F523-421D-B512-FFA7AA1A40EC}">
      <dgm:prSet/>
      <dgm:spPr/>
      <dgm:t>
        <a:bodyPr/>
        <a:lstStyle/>
        <a:p>
          <a:endParaRPr lang="uk-UA"/>
        </a:p>
      </dgm:t>
    </dgm:pt>
    <dgm:pt modelId="{3890A4AF-ECAD-400E-998A-6AA570B98918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References and Sources</a:t>
          </a:r>
          <a:endParaRPr lang="uk-UA" dirty="0">
            <a:solidFill>
              <a:schemeClr val="bg1"/>
            </a:solidFill>
          </a:endParaRPr>
        </a:p>
      </dgm:t>
    </dgm:pt>
    <dgm:pt modelId="{719AD369-7E70-4B5F-8DBD-BFF6807AADC2}" type="parTrans" cxnId="{641DE289-D6BD-4937-8AE8-15F0EBD8E28B}">
      <dgm:prSet/>
      <dgm:spPr/>
      <dgm:t>
        <a:bodyPr/>
        <a:lstStyle/>
        <a:p>
          <a:endParaRPr lang="uk-UA"/>
        </a:p>
      </dgm:t>
    </dgm:pt>
    <dgm:pt modelId="{4D321710-506E-4F37-B4BD-48E1630913C7}" type="sibTrans" cxnId="{641DE289-D6BD-4937-8AE8-15F0EBD8E28B}">
      <dgm:prSet/>
      <dgm:spPr/>
      <dgm:t>
        <a:bodyPr/>
        <a:lstStyle/>
        <a:p>
          <a:endParaRPr lang="uk-UA"/>
        </a:p>
      </dgm:t>
    </dgm:pt>
    <dgm:pt modelId="{81439E94-FB86-46A6-B8BE-EE32C7B2D50B}" type="pres">
      <dgm:prSet presAssocID="{89DB4134-2C18-414F-9279-DC622DE877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uk-UA"/>
        </a:p>
      </dgm:t>
    </dgm:pt>
    <dgm:pt modelId="{F50AADC3-A75B-4584-B674-865E5296C47A}" type="pres">
      <dgm:prSet presAssocID="{89DB4134-2C18-414F-9279-DC622DE8770C}" presName="Name1" presStyleCnt="0"/>
      <dgm:spPr/>
    </dgm:pt>
    <dgm:pt modelId="{FEEE481F-BF1D-47B0-A69A-36451ABED243}" type="pres">
      <dgm:prSet presAssocID="{89DB4134-2C18-414F-9279-DC622DE8770C}" presName="cycle" presStyleCnt="0"/>
      <dgm:spPr/>
    </dgm:pt>
    <dgm:pt modelId="{31EDA9D8-B542-4849-BEE5-61F7B813A3B7}" type="pres">
      <dgm:prSet presAssocID="{89DB4134-2C18-414F-9279-DC622DE8770C}" presName="srcNode" presStyleLbl="node1" presStyleIdx="0" presStyleCnt="7"/>
      <dgm:spPr/>
    </dgm:pt>
    <dgm:pt modelId="{3F06AF81-58C4-4C90-B068-FECB4B48A83B}" type="pres">
      <dgm:prSet presAssocID="{89DB4134-2C18-414F-9279-DC622DE8770C}" presName="conn" presStyleLbl="parChTrans1D2" presStyleIdx="0" presStyleCnt="1"/>
      <dgm:spPr/>
      <dgm:t>
        <a:bodyPr/>
        <a:lstStyle/>
        <a:p>
          <a:endParaRPr lang="uk-UA"/>
        </a:p>
      </dgm:t>
    </dgm:pt>
    <dgm:pt modelId="{775069AA-6E68-4CD0-9290-F6A95ABCAD69}" type="pres">
      <dgm:prSet presAssocID="{89DB4134-2C18-414F-9279-DC622DE8770C}" presName="extraNode" presStyleLbl="node1" presStyleIdx="0" presStyleCnt="7"/>
      <dgm:spPr/>
    </dgm:pt>
    <dgm:pt modelId="{B02B163F-EBF0-4365-9544-BFD39B204E47}" type="pres">
      <dgm:prSet presAssocID="{89DB4134-2C18-414F-9279-DC622DE8770C}" presName="dstNode" presStyleLbl="node1" presStyleIdx="0" presStyleCnt="7"/>
      <dgm:spPr/>
    </dgm:pt>
    <dgm:pt modelId="{C5EBE1A9-E447-4395-91CE-EC9124395D58}" type="pres">
      <dgm:prSet presAssocID="{85A0BD73-2A04-441C-A804-88670A0FF34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18EA9C0-0212-42D3-9B4E-1169B1C36325}" type="pres">
      <dgm:prSet presAssocID="{85A0BD73-2A04-441C-A804-88670A0FF34A}" presName="accent_1" presStyleCnt="0"/>
      <dgm:spPr/>
    </dgm:pt>
    <dgm:pt modelId="{C87BA090-45DF-4570-AD26-3387AE67B494}" type="pres">
      <dgm:prSet presAssocID="{85A0BD73-2A04-441C-A804-88670A0FF34A}" presName="accentRepeatNode" presStyleLbl="solidFgAcc1" presStyleIdx="0" presStyleCnt="7"/>
      <dgm:spPr/>
    </dgm:pt>
    <dgm:pt modelId="{FEB0CAC3-D63E-4891-A339-B4DE5FD1B930}" type="pres">
      <dgm:prSet presAssocID="{1C18F7D2-E879-4122-8F20-76D1F04B523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CEDCD27-9401-4414-9F81-79F264162255}" type="pres">
      <dgm:prSet presAssocID="{1C18F7D2-E879-4122-8F20-76D1F04B523F}" presName="accent_2" presStyleCnt="0"/>
      <dgm:spPr/>
    </dgm:pt>
    <dgm:pt modelId="{5B709045-06CA-4B2C-BEDE-3FEF98F2BDB6}" type="pres">
      <dgm:prSet presAssocID="{1C18F7D2-E879-4122-8F20-76D1F04B523F}" presName="accentRepeatNode" presStyleLbl="solidFgAcc1" presStyleIdx="1" presStyleCnt="7"/>
      <dgm:spPr/>
    </dgm:pt>
    <dgm:pt modelId="{5C66BF5F-0D61-430B-9B3C-C06EF3C4DEA6}" type="pres">
      <dgm:prSet presAssocID="{86E8B7F7-CC33-4924-AF49-3E1E9E96F4C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FC7A034-D3F0-451D-A26C-CADD5A803DE2}" type="pres">
      <dgm:prSet presAssocID="{86E8B7F7-CC33-4924-AF49-3E1E9E96F4C6}" presName="accent_3" presStyleCnt="0"/>
      <dgm:spPr/>
    </dgm:pt>
    <dgm:pt modelId="{48EDEE08-739E-40A0-AB60-0EC5CE2529F2}" type="pres">
      <dgm:prSet presAssocID="{86E8B7F7-CC33-4924-AF49-3E1E9E96F4C6}" presName="accentRepeatNode" presStyleLbl="solidFgAcc1" presStyleIdx="2" presStyleCnt="7"/>
      <dgm:spPr/>
    </dgm:pt>
    <dgm:pt modelId="{64AA2642-943D-453A-9542-8881E3BB1EEC}" type="pres">
      <dgm:prSet presAssocID="{831FECDD-BFA5-48A4-8F91-70C0E1DE14E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05BB768-1327-4720-84FF-37C42EA225B1}" type="pres">
      <dgm:prSet presAssocID="{831FECDD-BFA5-48A4-8F91-70C0E1DE14E9}" presName="accent_4" presStyleCnt="0"/>
      <dgm:spPr/>
    </dgm:pt>
    <dgm:pt modelId="{A7678612-AC53-419A-BFED-2A5A99823302}" type="pres">
      <dgm:prSet presAssocID="{831FECDD-BFA5-48A4-8F91-70C0E1DE14E9}" presName="accentRepeatNode" presStyleLbl="solidFgAcc1" presStyleIdx="3" presStyleCnt="7"/>
      <dgm:spPr/>
    </dgm:pt>
    <dgm:pt modelId="{ACD90487-5A4B-4071-8A06-333F7BDD876B}" type="pres">
      <dgm:prSet presAssocID="{827EAA84-B365-49B1-A5F7-8284ED420C5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68B2563-09E3-456A-829C-5CBC20D0D49E}" type="pres">
      <dgm:prSet presAssocID="{827EAA84-B365-49B1-A5F7-8284ED420C5F}" presName="accent_5" presStyleCnt="0"/>
      <dgm:spPr/>
    </dgm:pt>
    <dgm:pt modelId="{96817F11-5FF5-42EE-98E7-FA1142D342F1}" type="pres">
      <dgm:prSet presAssocID="{827EAA84-B365-49B1-A5F7-8284ED420C5F}" presName="accentRepeatNode" presStyleLbl="solidFgAcc1" presStyleIdx="4" presStyleCnt="7"/>
      <dgm:spPr/>
    </dgm:pt>
    <dgm:pt modelId="{95A42750-EF32-414A-AF10-BB29CE1F5902}" type="pres">
      <dgm:prSet presAssocID="{088B13BE-2336-430C-B584-C8DBD056EB9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59791EC-8B51-4872-A0A4-CA9AF5786CA3}" type="pres">
      <dgm:prSet presAssocID="{088B13BE-2336-430C-B584-C8DBD056EB93}" presName="accent_6" presStyleCnt="0"/>
      <dgm:spPr/>
    </dgm:pt>
    <dgm:pt modelId="{58A48CF8-7964-4159-B31E-5E0EBD0F9260}" type="pres">
      <dgm:prSet presAssocID="{088B13BE-2336-430C-B584-C8DBD056EB93}" presName="accentRepeatNode" presStyleLbl="solidFgAcc1" presStyleIdx="5" presStyleCnt="7"/>
      <dgm:spPr/>
    </dgm:pt>
    <dgm:pt modelId="{25B9DCA6-622D-4DAC-8430-BFC9058E0F09}" type="pres">
      <dgm:prSet presAssocID="{3890A4AF-ECAD-400E-998A-6AA570B9891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39CB5CC-E104-42A6-92D3-03D3EEEC18DF}" type="pres">
      <dgm:prSet presAssocID="{3890A4AF-ECAD-400E-998A-6AA570B98918}" presName="accent_7" presStyleCnt="0"/>
      <dgm:spPr/>
    </dgm:pt>
    <dgm:pt modelId="{B4EC409F-028E-4512-88D9-1A5B197727EF}" type="pres">
      <dgm:prSet presAssocID="{3890A4AF-ECAD-400E-998A-6AA570B98918}" presName="accentRepeatNode" presStyleLbl="solidFgAcc1" presStyleIdx="6" presStyleCnt="7"/>
      <dgm:spPr/>
    </dgm:pt>
  </dgm:ptLst>
  <dgm:cxnLst>
    <dgm:cxn modelId="{85C1B203-55C1-4A7D-BA6F-000607E95956}" type="presOf" srcId="{3890A4AF-ECAD-400E-998A-6AA570B98918}" destId="{25B9DCA6-622D-4DAC-8430-BFC9058E0F09}" srcOrd="0" destOrd="0" presId="urn:microsoft.com/office/officeart/2008/layout/VerticalCurvedList"/>
    <dgm:cxn modelId="{5FBBFAD5-0BA3-4595-BC00-D3A38AD816CC}" type="presOf" srcId="{BC477425-F643-4E64-8B93-2F2077B6E8FD}" destId="{3F06AF81-58C4-4C90-B068-FECB4B48A83B}" srcOrd="0" destOrd="0" presId="urn:microsoft.com/office/officeart/2008/layout/VerticalCurvedList"/>
    <dgm:cxn modelId="{65E0C78F-BE9D-423A-ACD1-81E0462610B4}" type="presOf" srcId="{1C18F7D2-E879-4122-8F20-76D1F04B523F}" destId="{FEB0CAC3-D63E-4891-A339-B4DE5FD1B930}" srcOrd="0" destOrd="0" presId="urn:microsoft.com/office/officeart/2008/layout/VerticalCurvedList"/>
    <dgm:cxn modelId="{835B0003-DE62-4E04-8268-9548CD687656}" srcId="{89DB4134-2C18-414F-9279-DC622DE8770C}" destId="{85A0BD73-2A04-441C-A804-88670A0FF34A}" srcOrd="0" destOrd="0" parTransId="{259CBE04-F928-4920-AAFF-E906B94448E7}" sibTransId="{BC477425-F643-4E64-8B93-2F2077B6E8FD}"/>
    <dgm:cxn modelId="{2FD91B59-F523-421D-B512-FFA7AA1A40EC}" srcId="{89DB4134-2C18-414F-9279-DC622DE8770C}" destId="{088B13BE-2336-430C-B584-C8DBD056EB93}" srcOrd="5" destOrd="0" parTransId="{673E6724-CE55-4055-A555-36F7D70E047B}" sibTransId="{0EB68F6F-7CF6-44A4-8685-6143271F0DF9}"/>
    <dgm:cxn modelId="{BEAAEA74-D2E6-4A80-AC7E-5EEBD4817FDE}" srcId="{89DB4134-2C18-414F-9279-DC622DE8770C}" destId="{1C18F7D2-E879-4122-8F20-76D1F04B523F}" srcOrd="1" destOrd="0" parTransId="{FB1B04B2-2A1B-4871-8D00-7B0B762B995C}" sibTransId="{7684EC88-D2CF-43BC-8CC0-5D77FE857B7B}"/>
    <dgm:cxn modelId="{FFE04BE8-5D8C-4AAA-8C0A-804E25E7E05C}" type="presOf" srcId="{088B13BE-2336-430C-B584-C8DBD056EB93}" destId="{95A42750-EF32-414A-AF10-BB29CE1F5902}" srcOrd="0" destOrd="0" presId="urn:microsoft.com/office/officeart/2008/layout/VerticalCurvedList"/>
    <dgm:cxn modelId="{B0A3E193-F95D-4CAE-8AA2-28066E53CAE8}" type="presOf" srcId="{85A0BD73-2A04-441C-A804-88670A0FF34A}" destId="{C5EBE1A9-E447-4395-91CE-EC9124395D58}" srcOrd="0" destOrd="0" presId="urn:microsoft.com/office/officeart/2008/layout/VerticalCurvedList"/>
    <dgm:cxn modelId="{D924B752-5863-4121-AA4B-9C5F9455B989}" type="presOf" srcId="{89DB4134-2C18-414F-9279-DC622DE8770C}" destId="{81439E94-FB86-46A6-B8BE-EE32C7B2D50B}" srcOrd="0" destOrd="0" presId="urn:microsoft.com/office/officeart/2008/layout/VerticalCurvedList"/>
    <dgm:cxn modelId="{B952F0E6-30DE-47ED-9CA3-15D99F7D062F}" type="presOf" srcId="{86E8B7F7-CC33-4924-AF49-3E1E9E96F4C6}" destId="{5C66BF5F-0D61-430B-9B3C-C06EF3C4DEA6}" srcOrd="0" destOrd="0" presId="urn:microsoft.com/office/officeart/2008/layout/VerticalCurvedList"/>
    <dgm:cxn modelId="{EB6D063B-3EF7-42DE-9E5F-8E2C3619ED92}" type="presOf" srcId="{827EAA84-B365-49B1-A5F7-8284ED420C5F}" destId="{ACD90487-5A4B-4071-8A06-333F7BDD876B}" srcOrd="0" destOrd="0" presId="urn:microsoft.com/office/officeart/2008/layout/VerticalCurvedList"/>
    <dgm:cxn modelId="{033E00B9-0222-48E2-8064-390019F75B04}" type="presOf" srcId="{831FECDD-BFA5-48A4-8F91-70C0E1DE14E9}" destId="{64AA2642-943D-453A-9542-8881E3BB1EEC}" srcOrd="0" destOrd="0" presId="urn:microsoft.com/office/officeart/2008/layout/VerticalCurvedList"/>
    <dgm:cxn modelId="{69521512-42C4-4925-94FC-9C8DE7B22597}" srcId="{89DB4134-2C18-414F-9279-DC622DE8770C}" destId="{831FECDD-BFA5-48A4-8F91-70C0E1DE14E9}" srcOrd="3" destOrd="0" parTransId="{C7A1D01F-553A-42B4-82C2-433130E21354}" sibTransId="{AB156EA8-3746-47CE-A909-8360E55A78BB}"/>
    <dgm:cxn modelId="{228734FF-58D6-4DB2-9FFA-000A32AF3C07}" srcId="{89DB4134-2C18-414F-9279-DC622DE8770C}" destId="{86E8B7F7-CC33-4924-AF49-3E1E9E96F4C6}" srcOrd="2" destOrd="0" parTransId="{979F937F-FB6C-4AEA-AFCF-99FD9EA9A8E2}" sibTransId="{7ED7ACF1-EB66-4143-95A4-3D37353C0E61}"/>
    <dgm:cxn modelId="{641DE289-D6BD-4937-8AE8-15F0EBD8E28B}" srcId="{89DB4134-2C18-414F-9279-DC622DE8770C}" destId="{3890A4AF-ECAD-400E-998A-6AA570B98918}" srcOrd="6" destOrd="0" parTransId="{719AD369-7E70-4B5F-8DBD-BFF6807AADC2}" sibTransId="{4D321710-506E-4F37-B4BD-48E1630913C7}"/>
    <dgm:cxn modelId="{FD6531CE-ABCC-4F7F-8B56-981F768EE212}" srcId="{89DB4134-2C18-414F-9279-DC622DE8770C}" destId="{827EAA84-B365-49B1-A5F7-8284ED420C5F}" srcOrd="4" destOrd="0" parTransId="{4D11EF93-B565-4914-8F70-799B4F8FFA47}" sibTransId="{1E19E116-383A-4E70-95E3-4E1B988A8B95}"/>
    <dgm:cxn modelId="{FC967DE3-DE4E-4A27-BD5E-FD723F2EF9B3}" type="presParOf" srcId="{81439E94-FB86-46A6-B8BE-EE32C7B2D50B}" destId="{F50AADC3-A75B-4584-B674-865E5296C47A}" srcOrd="0" destOrd="0" presId="urn:microsoft.com/office/officeart/2008/layout/VerticalCurvedList"/>
    <dgm:cxn modelId="{B992DC32-BAD7-447D-935F-CA4680AC940E}" type="presParOf" srcId="{F50AADC3-A75B-4584-B674-865E5296C47A}" destId="{FEEE481F-BF1D-47B0-A69A-36451ABED243}" srcOrd="0" destOrd="0" presId="urn:microsoft.com/office/officeart/2008/layout/VerticalCurvedList"/>
    <dgm:cxn modelId="{D7E109A0-2D12-4E08-B752-0C5D1B439A1F}" type="presParOf" srcId="{FEEE481F-BF1D-47B0-A69A-36451ABED243}" destId="{31EDA9D8-B542-4849-BEE5-61F7B813A3B7}" srcOrd="0" destOrd="0" presId="urn:microsoft.com/office/officeart/2008/layout/VerticalCurvedList"/>
    <dgm:cxn modelId="{985A889B-2BA3-46FA-96DE-864594C83C68}" type="presParOf" srcId="{FEEE481F-BF1D-47B0-A69A-36451ABED243}" destId="{3F06AF81-58C4-4C90-B068-FECB4B48A83B}" srcOrd="1" destOrd="0" presId="urn:microsoft.com/office/officeart/2008/layout/VerticalCurvedList"/>
    <dgm:cxn modelId="{EC3B80D9-10C3-4C51-AAED-1396D5F14420}" type="presParOf" srcId="{FEEE481F-BF1D-47B0-A69A-36451ABED243}" destId="{775069AA-6E68-4CD0-9290-F6A95ABCAD69}" srcOrd="2" destOrd="0" presId="urn:microsoft.com/office/officeart/2008/layout/VerticalCurvedList"/>
    <dgm:cxn modelId="{10AC3D97-C209-450E-B9F6-A7C365072920}" type="presParOf" srcId="{FEEE481F-BF1D-47B0-A69A-36451ABED243}" destId="{B02B163F-EBF0-4365-9544-BFD39B204E47}" srcOrd="3" destOrd="0" presId="urn:microsoft.com/office/officeart/2008/layout/VerticalCurvedList"/>
    <dgm:cxn modelId="{4F8027AE-84A1-4CD3-B1C2-91FF7B9E7953}" type="presParOf" srcId="{F50AADC3-A75B-4584-B674-865E5296C47A}" destId="{C5EBE1A9-E447-4395-91CE-EC9124395D58}" srcOrd="1" destOrd="0" presId="urn:microsoft.com/office/officeart/2008/layout/VerticalCurvedList"/>
    <dgm:cxn modelId="{91C513FD-F620-461C-9093-E2D2A5A197A3}" type="presParOf" srcId="{F50AADC3-A75B-4584-B674-865E5296C47A}" destId="{518EA9C0-0212-42D3-9B4E-1169B1C36325}" srcOrd="2" destOrd="0" presId="urn:microsoft.com/office/officeart/2008/layout/VerticalCurvedList"/>
    <dgm:cxn modelId="{26EA53B9-5E67-46FA-B9A5-06426F06821B}" type="presParOf" srcId="{518EA9C0-0212-42D3-9B4E-1169B1C36325}" destId="{C87BA090-45DF-4570-AD26-3387AE67B494}" srcOrd="0" destOrd="0" presId="urn:microsoft.com/office/officeart/2008/layout/VerticalCurvedList"/>
    <dgm:cxn modelId="{91CD7DF4-5DB6-4D1F-915B-17C4ABDC5B6B}" type="presParOf" srcId="{F50AADC3-A75B-4584-B674-865E5296C47A}" destId="{FEB0CAC3-D63E-4891-A339-B4DE5FD1B930}" srcOrd="3" destOrd="0" presId="urn:microsoft.com/office/officeart/2008/layout/VerticalCurvedList"/>
    <dgm:cxn modelId="{0B31EBD4-CF68-4103-9C45-F63F8DAE412C}" type="presParOf" srcId="{F50AADC3-A75B-4584-B674-865E5296C47A}" destId="{4CEDCD27-9401-4414-9F81-79F264162255}" srcOrd="4" destOrd="0" presId="urn:microsoft.com/office/officeart/2008/layout/VerticalCurvedList"/>
    <dgm:cxn modelId="{67E115E8-21A6-41D3-9F97-C98D5564F144}" type="presParOf" srcId="{4CEDCD27-9401-4414-9F81-79F264162255}" destId="{5B709045-06CA-4B2C-BEDE-3FEF98F2BDB6}" srcOrd="0" destOrd="0" presId="urn:microsoft.com/office/officeart/2008/layout/VerticalCurvedList"/>
    <dgm:cxn modelId="{A6ADA4FE-219D-439C-8486-1BF6D19F67DE}" type="presParOf" srcId="{F50AADC3-A75B-4584-B674-865E5296C47A}" destId="{5C66BF5F-0D61-430B-9B3C-C06EF3C4DEA6}" srcOrd="5" destOrd="0" presId="urn:microsoft.com/office/officeart/2008/layout/VerticalCurvedList"/>
    <dgm:cxn modelId="{E8BA8C8D-DB10-46BB-AE1F-7164D970FD55}" type="presParOf" srcId="{F50AADC3-A75B-4584-B674-865E5296C47A}" destId="{6FC7A034-D3F0-451D-A26C-CADD5A803DE2}" srcOrd="6" destOrd="0" presId="urn:microsoft.com/office/officeart/2008/layout/VerticalCurvedList"/>
    <dgm:cxn modelId="{CAB14B7B-C59C-48E4-8776-2D01AD0B660A}" type="presParOf" srcId="{6FC7A034-D3F0-451D-A26C-CADD5A803DE2}" destId="{48EDEE08-739E-40A0-AB60-0EC5CE2529F2}" srcOrd="0" destOrd="0" presId="urn:microsoft.com/office/officeart/2008/layout/VerticalCurvedList"/>
    <dgm:cxn modelId="{BF75C903-022D-449C-802F-BF0A6C2441B1}" type="presParOf" srcId="{F50AADC3-A75B-4584-B674-865E5296C47A}" destId="{64AA2642-943D-453A-9542-8881E3BB1EEC}" srcOrd="7" destOrd="0" presId="urn:microsoft.com/office/officeart/2008/layout/VerticalCurvedList"/>
    <dgm:cxn modelId="{CAAA636C-E87B-4F69-AC3E-D8C7BD9C0497}" type="presParOf" srcId="{F50AADC3-A75B-4584-B674-865E5296C47A}" destId="{705BB768-1327-4720-84FF-37C42EA225B1}" srcOrd="8" destOrd="0" presId="urn:microsoft.com/office/officeart/2008/layout/VerticalCurvedList"/>
    <dgm:cxn modelId="{2579FE51-A90C-450F-856B-F4F06C236CE6}" type="presParOf" srcId="{705BB768-1327-4720-84FF-37C42EA225B1}" destId="{A7678612-AC53-419A-BFED-2A5A99823302}" srcOrd="0" destOrd="0" presId="urn:microsoft.com/office/officeart/2008/layout/VerticalCurvedList"/>
    <dgm:cxn modelId="{5BA4FF97-85A6-4054-AE5D-DF693BA7C52B}" type="presParOf" srcId="{F50AADC3-A75B-4584-B674-865E5296C47A}" destId="{ACD90487-5A4B-4071-8A06-333F7BDD876B}" srcOrd="9" destOrd="0" presId="urn:microsoft.com/office/officeart/2008/layout/VerticalCurvedList"/>
    <dgm:cxn modelId="{9F0C3910-45A2-4B90-B5E8-70B8893C6F07}" type="presParOf" srcId="{F50AADC3-A75B-4584-B674-865E5296C47A}" destId="{568B2563-09E3-456A-829C-5CBC20D0D49E}" srcOrd="10" destOrd="0" presId="urn:microsoft.com/office/officeart/2008/layout/VerticalCurvedList"/>
    <dgm:cxn modelId="{2DFF27AB-B27A-4B9E-8013-72AE08AD982E}" type="presParOf" srcId="{568B2563-09E3-456A-829C-5CBC20D0D49E}" destId="{96817F11-5FF5-42EE-98E7-FA1142D342F1}" srcOrd="0" destOrd="0" presId="urn:microsoft.com/office/officeart/2008/layout/VerticalCurvedList"/>
    <dgm:cxn modelId="{C532F05B-5F97-4793-9963-2E735260F122}" type="presParOf" srcId="{F50AADC3-A75B-4584-B674-865E5296C47A}" destId="{95A42750-EF32-414A-AF10-BB29CE1F5902}" srcOrd="11" destOrd="0" presId="urn:microsoft.com/office/officeart/2008/layout/VerticalCurvedList"/>
    <dgm:cxn modelId="{C609EC56-7097-4C6E-8FA8-42F7FC03E5DC}" type="presParOf" srcId="{F50AADC3-A75B-4584-B674-865E5296C47A}" destId="{159791EC-8B51-4872-A0A4-CA9AF5786CA3}" srcOrd="12" destOrd="0" presId="urn:microsoft.com/office/officeart/2008/layout/VerticalCurvedList"/>
    <dgm:cxn modelId="{2C9C8272-3BE8-40DD-AD76-458C1991F817}" type="presParOf" srcId="{159791EC-8B51-4872-A0A4-CA9AF5786CA3}" destId="{58A48CF8-7964-4159-B31E-5E0EBD0F9260}" srcOrd="0" destOrd="0" presId="urn:microsoft.com/office/officeart/2008/layout/VerticalCurvedList"/>
    <dgm:cxn modelId="{E1BB7280-652D-483F-9CCC-C51ED4DCA69F}" type="presParOf" srcId="{F50AADC3-A75B-4584-B674-865E5296C47A}" destId="{25B9DCA6-622D-4DAC-8430-BFC9058E0F09}" srcOrd="13" destOrd="0" presId="urn:microsoft.com/office/officeart/2008/layout/VerticalCurvedList"/>
    <dgm:cxn modelId="{0B4B2F8A-F275-40E2-98CA-E41ABD696D7B}" type="presParOf" srcId="{F50AADC3-A75B-4584-B674-865E5296C47A}" destId="{C39CB5CC-E104-42A6-92D3-03D3EEEC18DF}" srcOrd="14" destOrd="0" presId="urn:microsoft.com/office/officeart/2008/layout/VerticalCurvedList"/>
    <dgm:cxn modelId="{DD47A80D-3797-4A0F-8C44-C157ADD63152}" type="presParOf" srcId="{C39CB5CC-E104-42A6-92D3-03D3EEEC18DF}" destId="{B4EC409F-028E-4512-88D9-1A5B197727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DB4134-2C18-414F-9279-DC622DE877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C18F7D2-E879-4122-8F20-76D1F04B523F}">
      <dgm:prSet phldrT="[Text]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Types of Design Pattern</a:t>
          </a:r>
          <a:endParaRPr lang="uk-UA" dirty="0">
            <a:solidFill>
              <a:schemeClr val="bg1"/>
            </a:solidFill>
            <a:latin typeface="+mn-lt"/>
          </a:endParaRPr>
        </a:p>
      </dgm:t>
    </dgm:pt>
    <dgm:pt modelId="{FB1B04B2-2A1B-4871-8D00-7B0B762B995C}" type="parTrans" cxnId="{BEAAEA74-D2E6-4A80-AC7E-5EEBD4817FDE}">
      <dgm:prSet/>
      <dgm:spPr/>
      <dgm:t>
        <a:bodyPr/>
        <a:lstStyle/>
        <a:p>
          <a:endParaRPr lang="uk-UA"/>
        </a:p>
      </dgm:t>
    </dgm:pt>
    <dgm:pt modelId="{7684EC88-D2CF-43BC-8CC0-5D77FE857B7B}" type="sibTrans" cxnId="{BEAAEA74-D2E6-4A80-AC7E-5EEBD4817FDE}">
      <dgm:prSet/>
      <dgm:spPr/>
      <dgm:t>
        <a:bodyPr/>
        <a:lstStyle/>
        <a:p>
          <a:endParaRPr lang="uk-UA"/>
        </a:p>
      </dgm:t>
    </dgm:pt>
    <dgm:pt modelId="{86E8B7F7-CC33-4924-AF49-3E1E9E96F4C6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Creational Design Pattern</a:t>
          </a:r>
          <a:endParaRPr lang="uk-UA" dirty="0"/>
        </a:p>
      </dgm:t>
    </dgm:pt>
    <dgm:pt modelId="{979F937F-FB6C-4AEA-AFCF-99FD9EA9A8E2}" type="parTrans" cxnId="{228734FF-58D6-4DB2-9FFA-000A32AF3C07}">
      <dgm:prSet/>
      <dgm:spPr/>
      <dgm:t>
        <a:bodyPr/>
        <a:lstStyle/>
        <a:p>
          <a:endParaRPr lang="uk-UA"/>
        </a:p>
      </dgm:t>
    </dgm:pt>
    <dgm:pt modelId="{7ED7ACF1-EB66-4143-95A4-3D37353C0E61}" type="sibTrans" cxnId="{228734FF-58D6-4DB2-9FFA-000A32AF3C07}">
      <dgm:prSet/>
      <dgm:spPr/>
      <dgm:t>
        <a:bodyPr/>
        <a:lstStyle/>
        <a:p>
          <a:endParaRPr lang="uk-UA"/>
        </a:p>
      </dgm:t>
    </dgm:pt>
    <dgm:pt modelId="{85A0BD73-2A04-441C-A804-88670A0FF34A}">
      <dgm:prSet phldrT="[Text]" custT="1"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sz="2300" dirty="0" smtClean="0"/>
            <a:t>Introduction to </a:t>
          </a:r>
          <a:r>
            <a:rPr lang="en-US" sz="2300" dirty="0" err="1" smtClean="0">
              <a:solidFill>
                <a:schemeClr val="bg1"/>
              </a:solidFill>
            </a:rPr>
            <a:t>GoF</a:t>
          </a:r>
          <a:r>
            <a:rPr lang="en-US" sz="2300" dirty="0" smtClean="0">
              <a:solidFill>
                <a:schemeClr val="bg1"/>
              </a:solidFill>
            </a:rPr>
            <a:t> Design Patterns</a:t>
          </a:r>
          <a:endParaRPr lang="uk-UA" sz="2300" b="0" dirty="0">
            <a:solidFill>
              <a:schemeClr val="bg1"/>
            </a:solidFill>
            <a:latin typeface="+mn-lt"/>
          </a:endParaRPr>
        </a:p>
      </dgm:t>
    </dgm:pt>
    <dgm:pt modelId="{BC477425-F643-4E64-8B93-2F2077B6E8FD}" type="sibTrans" cxnId="{835B0003-DE62-4E04-8268-9548CD687656}">
      <dgm:prSet/>
      <dgm:spPr/>
      <dgm:t>
        <a:bodyPr/>
        <a:lstStyle/>
        <a:p>
          <a:endParaRPr lang="uk-UA"/>
        </a:p>
      </dgm:t>
    </dgm:pt>
    <dgm:pt modelId="{259CBE04-F928-4920-AAFF-E906B94448E7}" type="parTrans" cxnId="{835B0003-DE62-4E04-8268-9548CD687656}">
      <dgm:prSet/>
      <dgm:spPr/>
      <dgm:t>
        <a:bodyPr/>
        <a:lstStyle/>
        <a:p>
          <a:endParaRPr lang="uk-UA"/>
        </a:p>
      </dgm:t>
    </dgm:pt>
    <dgm:pt modelId="{831FECDD-BFA5-48A4-8F91-70C0E1DE14E9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Structural Design Patterns</a:t>
          </a:r>
          <a:endParaRPr lang="uk-UA" dirty="0">
            <a:solidFill>
              <a:schemeClr val="bg1"/>
            </a:solidFill>
          </a:endParaRPr>
        </a:p>
      </dgm:t>
    </dgm:pt>
    <dgm:pt modelId="{C7A1D01F-553A-42B4-82C2-433130E21354}" type="parTrans" cxnId="{69521512-42C4-4925-94FC-9C8DE7B22597}">
      <dgm:prSet/>
      <dgm:spPr/>
      <dgm:t>
        <a:bodyPr/>
        <a:lstStyle/>
        <a:p>
          <a:endParaRPr lang="uk-UA"/>
        </a:p>
      </dgm:t>
    </dgm:pt>
    <dgm:pt modelId="{AB156EA8-3746-47CE-A909-8360E55A78BB}" type="sibTrans" cxnId="{69521512-42C4-4925-94FC-9C8DE7B22597}">
      <dgm:prSet/>
      <dgm:spPr/>
      <dgm:t>
        <a:bodyPr/>
        <a:lstStyle/>
        <a:p>
          <a:endParaRPr lang="uk-UA"/>
        </a:p>
      </dgm:t>
    </dgm:pt>
    <dgm:pt modelId="{827EAA84-B365-49B1-A5F7-8284ED420C5F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Behavioral Design Patterns</a:t>
          </a:r>
          <a:endParaRPr lang="uk-UA" dirty="0">
            <a:solidFill>
              <a:schemeClr val="bg1"/>
            </a:solidFill>
          </a:endParaRPr>
        </a:p>
      </dgm:t>
    </dgm:pt>
    <dgm:pt modelId="{4D11EF93-B565-4914-8F70-799B4F8FFA47}" type="parTrans" cxnId="{FD6531CE-ABCC-4F7F-8B56-981F768EE212}">
      <dgm:prSet/>
      <dgm:spPr/>
      <dgm:t>
        <a:bodyPr/>
        <a:lstStyle/>
        <a:p>
          <a:endParaRPr lang="uk-UA"/>
        </a:p>
      </dgm:t>
    </dgm:pt>
    <dgm:pt modelId="{1E19E116-383A-4E70-95E3-4E1B988A8B95}" type="sibTrans" cxnId="{FD6531CE-ABCC-4F7F-8B56-981F768EE212}">
      <dgm:prSet/>
      <dgm:spPr/>
      <dgm:t>
        <a:bodyPr/>
        <a:lstStyle/>
        <a:p>
          <a:endParaRPr lang="uk-UA"/>
        </a:p>
      </dgm:t>
    </dgm:pt>
    <dgm:pt modelId="{088B13BE-2336-430C-B584-C8DBD056EB93}">
      <dgm:prSet/>
      <dgm:spPr>
        <a:solidFill>
          <a:schemeClr val="tx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Conclusions</a:t>
          </a:r>
          <a:endParaRPr lang="uk-UA" dirty="0">
            <a:solidFill>
              <a:schemeClr val="bg1"/>
            </a:solidFill>
          </a:endParaRPr>
        </a:p>
      </dgm:t>
    </dgm:pt>
    <dgm:pt modelId="{673E6724-CE55-4055-A555-36F7D70E047B}" type="parTrans" cxnId="{2FD91B59-F523-421D-B512-FFA7AA1A40EC}">
      <dgm:prSet/>
      <dgm:spPr/>
      <dgm:t>
        <a:bodyPr/>
        <a:lstStyle/>
        <a:p>
          <a:endParaRPr lang="uk-UA"/>
        </a:p>
      </dgm:t>
    </dgm:pt>
    <dgm:pt modelId="{0EB68F6F-7CF6-44A4-8685-6143271F0DF9}" type="sibTrans" cxnId="{2FD91B59-F523-421D-B512-FFA7AA1A40EC}">
      <dgm:prSet/>
      <dgm:spPr/>
      <dgm:t>
        <a:bodyPr/>
        <a:lstStyle/>
        <a:p>
          <a:endParaRPr lang="uk-UA"/>
        </a:p>
      </dgm:t>
    </dgm:pt>
    <dgm:pt modelId="{3890A4AF-ECAD-400E-998A-6AA570B98918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References and Sources</a:t>
          </a:r>
          <a:endParaRPr lang="uk-UA" dirty="0">
            <a:solidFill>
              <a:schemeClr val="bg1"/>
            </a:solidFill>
          </a:endParaRPr>
        </a:p>
      </dgm:t>
    </dgm:pt>
    <dgm:pt modelId="{719AD369-7E70-4B5F-8DBD-BFF6807AADC2}" type="parTrans" cxnId="{641DE289-D6BD-4937-8AE8-15F0EBD8E28B}">
      <dgm:prSet/>
      <dgm:spPr/>
      <dgm:t>
        <a:bodyPr/>
        <a:lstStyle/>
        <a:p>
          <a:endParaRPr lang="uk-UA"/>
        </a:p>
      </dgm:t>
    </dgm:pt>
    <dgm:pt modelId="{4D321710-506E-4F37-B4BD-48E1630913C7}" type="sibTrans" cxnId="{641DE289-D6BD-4937-8AE8-15F0EBD8E28B}">
      <dgm:prSet/>
      <dgm:spPr/>
      <dgm:t>
        <a:bodyPr/>
        <a:lstStyle/>
        <a:p>
          <a:endParaRPr lang="uk-UA"/>
        </a:p>
      </dgm:t>
    </dgm:pt>
    <dgm:pt modelId="{81439E94-FB86-46A6-B8BE-EE32C7B2D50B}" type="pres">
      <dgm:prSet presAssocID="{89DB4134-2C18-414F-9279-DC622DE877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uk-UA"/>
        </a:p>
      </dgm:t>
    </dgm:pt>
    <dgm:pt modelId="{F50AADC3-A75B-4584-B674-865E5296C47A}" type="pres">
      <dgm:prSet presAssocID="{89DB4134-2C18-414F-9279-DC622DE8770C}" presName="Name1" presStyleCnt="0"/>
      <dgm:spPr/>
    </dgm:pt>
    <dgm:pt modelId="{FEEE481F-BF1D-47B0-A69A-36451ABED243}" type="pres">
      <dgm:prSet presAssocID="{89DB4134-2C18-414F-9279-DC622DE8770C}" presName="cycle" presStyleCnt="0"/>
      <dgm:spPr/>
    </dgm:pt>
    <dgm:pt modelId="{31EDA9D8-B542-4849-BEE5-61F7B813A3B7}" type="pres">
      <dgm:prSet presAssocID="{89DB4134-2C18-414F-9279-DC622DE8770C}" presName="srcNode" presStyleLbl="node1" presStyleIdx="0" presStyleCnt="7"/>
      <dgm:spPr/>
    </dgm:pt>
    <dgm:pt modelId="{3F06AF81-58C4-4C90-B068-FECB4B48A83B}" type="pres">
      <dgm:prSet presAssocID="{89DB4134-2C18-414F-9279-DC622DE8770C}" presName="conn" presStyleLbl="parChTrans1D2" presStyleIdx="0" presStyleCnt="1"/>
      <dgm:spPr/>
      <dgm:t>
        <a:bodyPr/>
        <a:lstStyle/>
        <a:p>
          <a:endParaRPr lang="uk-UA"/>
        </a:p>
      </dgm:t>
    </dgm:pt>
    <dgm:pt modelId="{775069AA-6E68-4CD0-9290-F6A95ABCAD69}" type="pres">
      <dgm:prSet presAssocID="{89DB4134-2C18-414F-9279-DC622DE8770C}" presName="extraNode" presStyleLbl="node1" presStyleIdx="0" presStyleCnt="7"/>
      <dgm:spPr/>
    </dgm:pt>
    <dgm:pt modelId="{B02B163F-EBF0-4365-9544-BFD39B204E47}" type="pres">
      <dgm:prSet presAssocID="{89DB4134-2C18-414F-9279-DC622DE8770C}" presName="dstNode" presStyleLbl="node1" presStyleIdx="0" presStyleCnt="7"/>
      <dgm:spPr/>
    </dgm:pt>
    <dgm:pt modelId="{C5EBE1A9-E447-4395-91CE-EC9124395D58}" type="pres">
      <dgm:prSet presAssocID="{85A0BD73-2A04-441C-A804-88670A0FF34A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18EA9C0-0212-42D3-9B4E-1169B1C36325}" type="pres">
      <dgm:prSet presAssocID="{85A0BD73-2A04-441C-A804-88670A0FF34A}" presName="accent_1" presStyleCnt="0"/>
      <dgm:spPr/>
    </dgm:pt>
    <dgm:pt modelId="{C87BA090-45DF-4570-AD26-3387AE67B494}" type="pres">
      <dgm:prSet presAssocID="{85A0BD73-2A04-441C-A804-88670A0FF34A}" presName="accentRepeatNode" presStyleLbl="solidFgAcc1" presStyleIdx="0" presStyleCnt="7"/>
      <dgm:spPr/>
    </dgm:pt>
    <dgm:pt modelId="{FEB0CAC3-D63E-4891-A339-B4DE5FD1B930}" type="pres">
      <dgm:prSet presAssocID="{1C18F7D2-E879-4122-8F20-76D1F04B523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CEDCD27-9401-4414-9F81-79F264162255}" type="pres">
      <dgm:prSet presAssocID="{1C18F7D2-E879-4122-8F20-76D1F04B523F}" presName="accent_2" presStyleCnt="0"/>
      <dgm:spPr/>
    </dgm:pt>
    <dgm:pt modelId="{5B709045-06CA-4B2C-BEDE-3FEF98F2BDB6}" type="pres">
      <dgm:prSet presAssocID="{1C18F7D2-E879-4122-8F20-76D1F04B523F}" presName="accentRepeatNode" presStyleLbl="solidFgAcc1" presStyleIdx="1" presStyleCnt="7"/>
      <dgm:spPr/>
    </dgm:pt>
    <dgm:pt modelId="{5C66BF5F-0D61-430B-9B3C-C06EF3C4DEA6}" type="pres">
      <dgm:prSet presAssocID="{86E8B7F7-CC33-4924-AF49-3E1E9E96F4C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FC7A034-D3F0-451D-A26C-CADD5A803DE2}" type="pres">
      <dgm:prSet presAssocID="{86E8B7F7-CC33-4924-AF49-3E1E9E96F4C6}" presName="accent_3" presStyleCnt="0"/>
      <dgm:spPr/>
    </dgm:pt>
    <dgm:pt modelId="{48EDEE08-739E-40A0-AB60-0EC5CE2529F2}" type="pres">
      <dgm:prSet presAssocID="{86E8B7F7-CC33-4924-AF49-3E1E9E96F4C6}" presName="accentRepeatNode" presStyleLbl="solidFgAcc1" presStyleIdx="2" presStyleCnt="7"/>
      <dgm:spPr/>
    </dgm:pt>
    <dgm:pt modelId="{64AA2642-943D-453A-9542-8881E3BB1EEC}" type="pres">
      <dgm:prSet presAssocID="{831FECDD-BFA5-48A4-8F91-70C0E1DE14E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05BB768-1327-4720-84FF-37C42EA225B1}" type="pres">
      <dgm:prSet presAssocID="{831FECDD-BFA5-48A4-8F91-70C0E1DE14E9}" presName="accent_4" presStyleCnt="0"/>
      <dgm:spPr/>
    </dgm:pt>
    <dgm:pt modelId="{A7678612-AC53-419A-BFED-2A5A99823302}" type="pres">
      <dgm:prSet presAssocID="{831FECDD-BFA5-48A4-8F91-70C0E1DE14E9}" presName="accentRepeatNode" presStyleLbl="solidFgAcc1" presStyleIdx="3" presStyleCnt="7"/>
      <dgm:spPr/>
    </dgm:pt>
    <dgm:pt modelId="{ACD90487-5A4B-4071-8A06-333F7BDD876B}" type="pres">
      <dgm:prSet presAssocID="{827EAA84-B365-49B1-A5F7-8284ED420C5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68B2563-09E3-456A-829C-5CBC20D0D49E}" type="pres">
      <dgm:prSet presAssocID="{827EAA84-B365-49B1-A5F7-8284ED420C5F}" presName="accent_5" presStyleCnt="0"/>
      <dgm:spPr/>
    </dgm:pt>
    <dgm:pt modelId="{96817F11-5FF5-42EE-98E7-FA1142D342F1}" type="pres">
      <dgm:prSet presAssocID="{827EAA84-B365-49B1-A5F7-8284ED420C5F}" presName="accentRepeatNode" presStyleLbl="solidFgAcc1" presStyleIdx="4" presStyleCnt="7"/>
      <dgm:spPr/>
    </dgm:pt>
    <dgm:pt modelId="{95A42750-EF32-414A-AF10-BB29CE1F5902}" type="pres">
      <dgm:prSet presAssocID="{088B13BE-2336-430C-B584-C8DBD056EB9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59791EC-8B51-4872-A0A4-CA9AF5786CA3}" type="pres">
      <dgm:prSet presAssocID="{088B13BE-2336-430C-B584-C8DBD056EB93}" presName="accent_6" presStyleCnt="0"/>
      <dgm:spPr/>
    </dgm:pt>
    <dgm:pt modelId="{58A48CF8-7964-4159-B31E-5E0EBD0F9260}" type="pres">
      <dgm:prSet presAssocID="{088B13BE-2336-430C-B584-C8DBD056EB93}" presName="accentRepeatNode" presStyleLbl="solidFgAcc1" presStyleIdx="5" presStyleCnt="7"/>
      <dgm:spPr/>
    </dgm:pt>
    <dgm:pt modelId="{25B9DCA6-622D-4DAC-8430-BFC9058E0F09}" type="pres">
      <dgm:prSet presAssocID="{3890A4AF-ECAD-400E-998A-6AA570B9891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39CB5CC-E104-42A6-92D3-03D3EEEC18DF}" type="pres">
      <dgm:prSet presAssocID="{3890A4AF-ECAD-400E-998A-6AA570B98918}" presName="accent_7" presStyleCnt="0"/>
      <dgm:spPr/>
    </dgm:pt>
    <dgm:pt modelId="{B4EC409F-028E-4512-88D9-1A5B197727EF}" type="pres">
      <dgm:prSet presAssocID="{3890A4AF-ECAD-400E-998A-6AA570B98918}" presName="accentRepeatNode" presStyleLbl="solidFgAcc1" presStyleIdx="6" presStyleCnt="7"/>
      <dgm:spPr/>
    </dgm:pt>
  </dgm:ptLst>
  <dgm:cxnLst>
    <dgm:cxn modelId="{59E0A30D-BE2B-4DDE-968C-F421665AB9CE}" type="presOf" srcId="{088B13BE-2336-430C-B584-C8DBD056EB93}" destId="{95A42750-EF32-414A-AF10-BB29CE1F5902}" srcOrd="0" destOrd="0" presId="urn:microsoft.com/office/officeart/2008/layout/VerticalCurvedList"/>
    <dgm:cxn modelId="{6BF7B10B-1C39-461F-8DFC-3CF962AD1455}" type="presOf" srcId="{89DB4134-2C18-414F-9279-DC622DE8770C}" destId="{81439E94-FB86-46A6-B8BE-EE32C7B2D50B}" srcOrd="0" destOrd="0" presId="urn:microsoft.com/office/officeart/2008/layout/VerticalCurvedList"/>
    <dgm:cxn modelId="{835B0003-DE62-4E04-8268-9548CD687656}" srcId="{89DB4134-2C18-414F-9279-DC622DE8770C}" destId="{85A0BD73-2A04-441C-A804-88670A0FF34A}" srcOrd="0" destOrd="0" parTransId="{259CBE04-F928-4920-AAFF-E906B94448E7}" sibTransId="{BC477425-F643-4E64-8B93-2F2077B6E8FD}"/>
    <dgm:cxn modelId="{2FD91B59-F523-421D-B512-FFA7AA1A40EC}" srcId="{89DB4134-2C18-414F-9279-DC622DE8770C}" destId="{088B13BE-2336-430C-B584-C8DBD056EB93}" srcOrd="5" destOrd="0" parTransId="{673E6724-CE55-4055-A555-36F7D70E047B}" sibTransId="{0EB68F6F-7CF6-44A4-8685-6143271F0DF9}"/>
    <dgm:cxn modelId="{BEAAEA74-D2E6-4A80-AC7E-5EEBD4817FDE}" srcId="{89DB4134-2C18-414F-9279-DC622DE8770C}" destId="{1C18F7D2-E879-4122-8F20-76D1F04B523F}" srcOrd="1" destOrd="0" parTransId="{FB1B04B2-2A1B-4871-8D00-7B0B762B995C}" sibTransId="{7684EC88-D2CF-43BC-8CC0-5D77FE857B7B}"/>
    <dgm:cxn modelId="{9ECCDB28-6FA5-4424-A911-3ED42C9910C3}" type="presOf" srcId="{3890A4AF-ECAD-400E-998A-6AA570B98918}" destId="{25B9DCA6-622D-4DAC-8430-BFC9058E0F09}" srcOrd="0" destOrd="0" presId="urn:microsoft.com/office/officeart/2008/layout/VerticalCurvedList"/>
    <dgm:cxn modelId="{7341630D-08E6-42DB-BE91-3A3E6DEC3B23}" type="presOf" srcId="{85A0BD73-2A04-441C-A804-88670A0FF34A}" destId="{C5EBE1A9-E447-4395-91CE-EC9124395D58}" srcOrd="0" destOrd="0" presId="urn:microsoft.com/office/officeart/2008/layout/VerticalCurvedList"/>
    <dgm:cxn modelId="{17A1CF10-0308-4DA2-87D0-0B7EE7C75E18}" type="presOf" srcId="{827EAA84-B365-49B1-A5F7-8284ED420C5F}" destId="{ACD90487-5A4B-4071-8A06-333F7BDD876B}" srcOrd="0" destOrd="0" presId="urn:microsoft.com/office/officeart/2008/layout/VerticalCurvedList"/>
    <dgm:cxn modelId="{69521512-42C4-4925-94FC-9C8DE7B22597}" srcId="{89DB4134-2C18-414F-9279-DC622DE8770C}" destId="{831FECDD-BFA5-48A4-8F91-70C0E1DE14E9}" srcOrd="3" destOrd="0" parTransId="{C7A1D01F-553A-42B4-82C2-433130E21354}" sibTransId="{AB156EA8-3746-47CE-A909-8360E55A78BB}"/>
    <dgm:cxn modelId="{51C0BF9D-1001-4703-8371-D4C041A1D6E3}" type="presOf" srcId="{1C18F7D2-E879-4122-8F20-76D1F04B523F}" destId="{FEB0CAC3-D63E-4891-A339-B4DE5FD1B930}" srcOrd="0" destOrd="0" presId="urn:microsoft.com/office/officeart/2008/layout/VerticalCurvedList"/>
    <dgm:cxn modelId="{228734FF-58D6-4DB2-9FFA-000A32AF3C07}" srcId="{89DB4134-2C18-414F-9279-DC622DE8770C}" destId="{86E8B7F7-CC33-4924-AF49-3E1E9E96F4C6}" srcOrd="2" destOrd="0" parTransId="{979F937F-FB6C-4AEA-AFCF-99FD9EA9A8E2}" sibTransId="{7ED7ACF1-EB66-4143-95A4-3D37353C0E61}"/>
    <dgm:cxn modelId="{641DE289-D6BD-4937-8AE8-15F0EBD8E28B}" srcId="{89DB4134-2C18-414F-9279-DC622DE8770C}" destId="{3890A4AF-ECAD-400E-998A-6AA570B98918}" srcOrd="6" destOrd="0" parTransId="{719AD369-7E70-4B5F-8DBD-BFF6807AADC2}" sibTransId="{4D321710-506E-4F37-B4BD-48E1630913C7}"/>
    <dgm:cxn modelId="{22995753-0718-4CB7-BD91-9B02C798F627}" type="presOf" srcId="{BC477425-F643-4E64-8B93-2F2077B6E8FD}" destId="{3F06AF81-58C4-4C90-B068-FECB4B48A83B}" srcOrd="0" destOrd="0" presId="urn:microsoft.com/office/officeart/2008/layout/VerticalCurvedList"/>
    <dgm:cxn modelId="{BA3B66F3-CC8F-4DBD-A4CB-4C6A38E9C64B}" type="presOf" srcId="{86E8B7F7-CC33-4924-AF49-3E1E9E96F4C6}" destId="{5C66BF5F-0D61-430B-9B3C-C06EF3C4DEA6}" srcOrd="0" destOrd="0" presId="urn:microsoft.com/office/officeart/2008/layout/VerticalCurvedList"/>
    <dgm:cxn modelId="{FD6531CE-ABCC-4F7F-8B56-981F768EE212}" srcId="{89DB4134-2C18-414F-9279-DC622DE8770C}" destId="{827EAA84-B365-49B1-A5F7-8284ED420C5F}" srcOrd="4" destOrd="0" parTransId="{4D11EF93-B565-4914-8F70-799B4F8FFA47}" sibTransId="{1E19E116-383A-4E70-95E3-4E1B988A8B95}"/>
    <dgm:cxn modelId="{55A82C04-6D1E-4F67-9EF0-04C5C6C1FEAC}" type="presOf" srcId="{831FECDD-BFA5-48A4-8F91-70C0E1DE14E9}" destId="{64AA2642-943D-453A-9542-8881E3BB1EEC}" srcOrd="0" destOrd="0" presId="urn:microsoft.com/office/officeart/2008/layout/VerticalCurvedList"/>
    <dgm:cxn modelId="{B9F7A37C-83D7-4389-B78F-A1E04901B308}" type="presParOf" srcId="{81439E94-FB86-46A6-B8BE-EE32C7B2D50B}" destId="{F50AADC3-A75B-4584-B674-865E5296C47A}" srcOrd="0" destOrd="0" presId="urn:microsoft.com/office/officeart/2008/layout/VerticalCurvedList"/>
    <dgm:cxn modelId="{0FCC5AD8-B54B-4300-8646-8770F6DA5377}" type="presParOf" srcId="{F50AADC3-A75B-4584-B674-865E5296C47A}" destId="{FEEE481F-BF1D-47B0-A69A-36451ABED243}" srcOrd="0" destOrd="0" presId="urn:microsoft.com/office/officeart/2008/layout/VerticalCurvedList"/>
    <dgm:cxn modelId="{B38325C0-014A-4E46-B0B4-9E6678E08649}" type="presParOf" srcId="{FEEE481F-BF1D-47B0-A69A-36451ABED243}" destId="{31EDA9D8-B542-4849-BEE5-61F7B813A3B7}" srcOrd="0" destOrd="0" presId="urn:microsoft.com/office/officeart/2008/layout/VerticalCurvedList"/>
    <dgm:cxn modelId="{B2FF8B24-8568-4A73-A79A-6EC326A11EB8}" type="presParOf" srcId="{FEEE481F-BF1D-47B0-A69A-36451ABED243}" destId="{3F06AF81-58C4-4C90-B068-FECB4B48A83B}" srcOrd="1" destOrd="0" presId="urn:microsoft.com/office/officeart/2008/layout/VerticalCurvedList"/>
    <dgm:cxn modelId="{87AA8017-E02A-43AD-8047-E35AEAFE507D}" type="presParOf" srcId="{FEEE481F-BF1D-47B0-A69A-36451ABED243}" destId="{775069AA-6E68-4CD0-9290-F6A95ABCAD69}" srcOrd="2" destOrd="0" presId="urn:microsoft.com/office/officeart/2008/layout/VerticalCurvedList"/>
    <dgm:cxn modelId="{EF6FC4EB-49E2-477B-BEE7-7C8B8DD134B9}" type="presParOf" srcId="{FEEE481F-BF1D-47B0-A69A-36451ABED243}" destId="{B02B163F-EBF0-4365-9544-BFD39B204E47}" srcOrd="3" destOrd="0" presId="urn:microsoft.com/office/officeart/2008/layout/VerticalCurvedList"/>
    <dgm:cxn modelId="{3EDE57BA-00D1-4BF2-B49E-180F99514410}" type="presParOf" srcId="{F50AADC3-A75B-4584-B674-865E5296C47A}" destId="{C5EBE1A9-E447-4395-91CE-EC9124395D58}" srcOrd="1" destOrd="0" presId="urn:microsoft.com/office/officeart/2008/layout/VerticalCurvedList"/>
    <dgm:cxn modelId="{FCDD544D-86DC-46A8-8DAD-FA81464902B3}" type="presParOf" srcId="{F50AADC3-A75B-4584-B674-865E5296C47A}" destId="{518EA9C0-0212-42D3-9B4E-1169B1C36325}" srcOrd="2" destOrd="0" presId="urn:microsoft.com/office/officeart/2008/layout/VerticalCurvedList"/>
    <dgm:cxn modelId="{9AE88D60-55BD-4B8B-82C3-4BBA08BA4D05}" type="presParOf" srcId="{518EA9C0-0212-42D3-9B4E-1169B1C36325}" destId="{C87BA090-45DF-4570-AD26-3387AE67B494}" srcOrd="0" destOrd="0" presId="urn:microsoft.com/office/officeart/2008/layout/VerticalCurvedList"/>
    <dgm:cxn modelId="{04B713B9-DD79-4492-B0B8-59E706D6A846}" type="presParOf" srcId="{F50AADC3-A75B-4584-B674-865E5296C47A}" destId="{FEB0CAC3-D63E-4891-A339-B4DE5FD1B930}" srcOrd="3" destOrd="0" presId="urn:microsoft.com/office/officeart/2008/layout/VerticalCurvedList"/>
    <dgm:cxn modelId="{D9C145A4-30E3-4CDD-8B88-8BD672F8B40E}" type="presParOf" srcId="{F50AADC3-A75B-4584-B674-865E5296C47A}" destId="{4CEDCD27-9401-4414-9F81-79F264162255}" srcOrd="4" destOrd="0" presId="urn:microsoft.com/office/officeart/2008/layout/VerticalCurvedList"/>
    <dgm:cxn modelId="{8CCA1C9B-9113-4AB6-B4E7-DB24A2DD3718}" type="presParOf" srcId="{4CEDCD27-9401-4414-9F81-79F264162255}" destId="{5B709045-06CA-4B2C-BEDE-3FEF98F2BDB6}" srcOrd="0" destOrd="0" presId="urn:microsoft.com/office/officeart/2008/layout/VerticalCurvedList"/>
    <dgm:cxn modelId="{7F0215C6-AFA4-48CA-BE14-748CC292727E}" type="presParOf" srcId="{F50AADC3-A75B-4584-B674-865E5296C47A}" destId="{5C66BF5F-0D61-430B-9B3C-C06EF3C4DEA6}" srcOrd="5" destOrd="0" presId="urn:microsoft.com/office/officeart/2008/layout/VerticalCurvedList"/>
    <dgm:cxn modelId="{3540E5EF-3D99-4274-8223-B72D868116FF}" type="presParOf" srcId="{F50AADC3-A75B-4584-B674-865E5296C47A}" destId="{6FC7A034-D3F0-451D-A26C-CADD5A803DE2}" srcOrd="6" destOrd="0" presId="urn:microsoft.com/office/officeart/2008/layout/VerticalCurvedList"/>
    <dgm:cxn modelId="{70D6F051-BD60-47AA-AE44-E133A8EA847A}" type="presParOf" srcId="{6FC7A034-D3F0-451D-A26C-CADD5A803DE2}" destId="{48EDEE08-739E-40A0-AB60-0EC5CE2529F2}" srcOrd="0" destOrd="0" presId="urn:microsoft.com/office/officeart/2008/layout/VerticalCurvedList"/>
    <dgm:cxn modelId="{9EDAAEE5-C4A0-444D-9233-D87B20FE2FB9}" type="presParOf" srcId="{F50AADC3-A75B-4584-B674-865E5296C47A}" destId="{64AA2642-943D-453A-9542-8881E3BB1EEC}" srcOrd="7" destOrd="0" presId="urn:microsoft.com/office/officeart/2008/layout/VerticalCurvedList"/>
    <dgm:cxn modelId="{3760F01D-BEB7-4818-92C3-3A3289B90EF0}" type="presParOf" srcId="{F50AADC3-A75B-4584-B674-865E5296C47A}" destId="{705BB768-1327-4720-84FF-37C42EA225B1}" srcOrd="8" destOrd="0" presId="urn:microsoft.com/office/officeart/2008/layout/VerticalCurvedList"/>
    <dgm:cxn modelId="{CF7C9124-711B-4164-9D6F-4BF3E4F1684E}" type="presParOf" srcId="{705BB768-1327-4720-84FF-37C42EA225B1}" destId="{A7678612-AC53-419A-BFED-2A5A99823302}" srcOrd="0" destOrd="0" presId="urn:microsoft.com/office/officeart/2008/layout/VerticalCurvedList"/>
    <dgm:cxn modelId="{DB8E2E81-8612-48F3-B55B-A1E4C9A5253C}" type="presParOf" srcId="{F50AADC3-A75B-4584-B674-865E5296C47A}" destId="{ACD90487-5A4B-4071-8A06-333F7BDD876B}" srcOrd="9" destOrd="0" presId="urn:microsoft.com/office/officeart/2008/layout/VerticalCurvedList"/>
    <dgm:cxn modelId="{49635CC5-6C83-4FC5-B210-4DCD206FA302}" type="presParOf" srcId="{F50AADC3-A75B-4584-B674-865E5296C47A}" destId="{568B2563-09E3-456A-829C-5CBC20D0D49E}" srcOrd="10" destOrd="0" presId="urn:microsoft.com/office/officeart/2008/layout/VerticalCurvedList"/>
    <dgm:cxn modelId="{A0014E3C-BD2E-47E5-9C21-130D39629B93}" type="presParOf" srcId="{568B2563-09E3-456A-829C-5CBC20D0D49E}" destId="{96817F11-5FF5-42EE-98E7-FA1142D342F1}" srcOrd="0" destOrd="0" presId="urn:microsoft.com/office/officeart/2008/layout/VerticalCurvedList"/>
    <dgm:cxn modelId="{041B7A55-34D0-4878-8265-0AD59F12612E}" type="presParOf" srcId="{F50AADC3-A75B-4584-B674-865E5296C47A}" destId="{95A42750-EF32-414A-AF10-BB29CE1F5902}" srcOrd="11" destOrd="0" presId="urn:microsoft.com/office/officeart/2008/layout/VerticalCurvedList"/>
    <dgm:cxn modelId="{BF56773C-7893-4FB8-BC07-6530A4EE252D}" type="presParOf" srcId="{F50AADC3-A75B-4584-B674-865E5296C47A}" destId="{159791EC-8B51-4872-A0A4-CA9AF5786CA3}" srcOrd="12" destOrd="0" presId="urn:microsoft.com/office/officeart/2008/layout/VerticalCurvedList"/>
    <dgm:cxn modelId="{89CB6106-34BB-489E-B6E2-476CEC71BBD8}" type="presParOf" srcId="{159791EC-8B51-4872-A0A4-CA9AF5786CA3}" destId="{58A48CF8-7964-4159-B31E-5E0EBD0F9260}" srcOrd="0" destOrd="0" presId="urn:microsoft.com/office/officeart/2008/layout/VerticalCurvedList"/>
    <dgm:cxn modelId="{F3D74F3B-B5DD-4766-A0D8-F82976EE11C1}" type="presParOf" srcId="{F50AADC3-A75B-4584-B674-865E5296C47A}" destId="{25B9DCA6-622D-4DAC-8430-BFC9058E0F09}" srcOrd="13" destOrd="0" presId="urn:microsoft.com/office/officeart/2008/layout/VerticalCurvedList"/>
    <dgm:cxn modelId="{4FCE4A70-0E78-402B-9F22-9538A802BAF2}" type="presParOf" srcId="{F50AADC3-A75B-4584-B674-865E5296C47A}" destId="{C39CB5CC-E104-42A6-92D3-03D3EEEC18DF}" srcOrd="14" destOrd="0" presId="urn:microsoft.com/office/officeart/2008/layout/VerticalCurvedList"/>
    <dgm:cxn modelId="{64A77C0D-57D1-4145-993E-731981433BB7}" type="presParOf" srcId="{C39CB5CC-E104-42A6-92D3-03D3EEEC18DF}" destId="{B4EC409F-028E-4512-88D9-1A5B197727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AFFFA-64B1-48A6-99B0-4B7DFD2FB2B1}">
      <dsp:nvSpPr>
        <dsp:cNvPr id="0" name=""/>
        <dsp:cNvSpPr/>
      </dsp:nvSpPr>
      <dsp:spPr>
        <a:xfrm>
          <a:off x="-5653137" y="-865864"/>
          <a:ext cx="6734428" cy="6734428"/>
        </a:xfrm>
        <a:prstGeom prst="blockArc">
          <a:avLst>
            <a:gd name="adj1" fmla="val 18900000"/>
            <a:gd name="adj2" fmla="val 2700000"/>
            <a:gd name="adj3" fmla="val 32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6435F-B059-4ED3-8BE7-7FC9786A9AE3}">
      <dsp:nvSpPr>
        <dsp:cNvPr id="0" name=""/>
        <dsp:cNvSpPr/>
      </dsp:nvSpPr>
      <dsp:spPr>
        <a:xfrm>
          <a:off x="350939" y="227422"/>
          <a:ext cx="6446664" cy="454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87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smtClean="0"/>
            <a:t>Introduction to </a:t>
          </a:r>
          <a:r>
            <a:rPr lang="en-US" sz="2400" kern="1200" dirty="0" err="1" smtClean="0">
              <a:solidFill>
                <a:schemeClr val="bg1"/>
              </a:solidFill>
            </a:rPr>
            <a:t>GoF</a:t>
          </a:r>
          <a:r>
            <a:rPr lang="en-US" sz="2400" kern="1200" dirty="0" smtClean="0">
              <a:solidFill>
                <a:schemeClr val="bg1"/>
              </a:solidFill>
            </a:rPr>
            <a:t> Design Patterns</a:t>
          </a:r>
          <a:endParaRPr lang="uk-UA" sz="2400" kern="1200" dirty="0">
            <a:solidFill>
              <a:schemeClr val="bg1"/>
            </a:solidFill>
          </a:endParaRPr>
        </a:p>
      </dsp:txBody>
      <dsp:txXfrm>
        <a:off x="350939" y="227422"/>
        <a:ext cx="6446664" cy="454645"/>
      </dsp:txXfrm>
    </dsp:sp>
    <dsp:sp modelId="{5E400FBC-6C23-4F1F-9D83-E956032B34E7}">
      <dsp:nvSpPr>
        <dsp:cNvPr id="0" name=""/>
        <dsp:cNvSpPr/>
      </dsp:nvSpPr>
      <dsp:spPr>
        <a:xfrm>
          <a:off x="66786" y="170592"/>
          <a:ext cx="568306" cy="568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6BC32-6866-4E6D-9C03-1ED027521988}">
      <dsp:nvSpPr>
        <dsp:cNvPr id="0" name=""/>
        <dsp:cNvSpPr/>
      </dsp:nvSpPr>
      <dsp:spPr>
        <a:xfrm>
          <a:off x="762661" y="909791"/>
          <a:ext cx="6034942" cy="454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87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Types of Design Pattern</a:t>
          </a:r>
          <a:endParaRPr lang="uk-UA" sz="2400" kern="1200" dirty="0">
            <a:solidFill>
              <a:schemeClr val="bg1"/>
            </a:solidFill>
          </a:endParaRPr>
        </a:p>
      </dsp:txBody>
      <dsp:txXfrm>
        <a:off x="762661" y="909791"/>
        <a:ext cx="6034942" cy="454645"/>
      </dsp:txXfrm>
    </dsp:sp>
    <dsp:sp modelId="{420BE93C-B667-40BB-AB23-B2C80F4EB859}">
      <dsp:nvSpPr>
        <dsp:cNvPr id="0" name=""/>
        <dsp:cNvSpPr/>
      </dsp:nvSpPr>
      <dsp:spPr>
        <a:xfrm>
          <a:off x="478508" y="852960"/>
          <a:ext cx="568306" cy="568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01336-6238-4DA2-9E59-8EEA98AE8220}">
      <dsp:nvSpPr>
        <dsp:cNvPr id="0" name=""/>
        <dsp:cNvSpPr/>
      </dsp:nvSpPr>
      <dsp:spPr>
        <a:xfrm>
          <a:off x="988283" y="1591659"/>
          <a:ext cx="5809320" cy="454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87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Creational Design Pattern</a:t>
          </a:r>
          <a:endParaRPr lang="uk-UA" sz="2400" kern="1200" dirty="0">
            <a:solidFill>
              <a:schemeClr val="bg1"/>
            </a:solidFill>
          </a:endParaRPr>
        </a:p>
      </dsp:txBody>
      <dsp:txXfrm>
        <a:off x="988283" y="1591659"/>
        <a:ext cx="5809320" cy="454645"/>
      </dsp:txXfrm>
    </dsp:sp>
    <dsp:sp modelId="{2ED78711-0EB8-4E1D-9400-2AC34CAFBE5F}">
      <dsp:nvSpPr>
        <dsp:cNvPr id="0" name=""/>
        <dsp:cNvSpPr/>
      </dsp:nvSpPr>
      <dsp:spPr>
        <a:xfrm>
          <a:off x="704130" y="1534828"/>
          <a:ext cx="568306" cy="568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127F6-03D8-41B5-9BCC-16E98652F2B0}">
      <dsp:nvSpPr>
        <dsp:cNvPr id="0" name=""/>
        <dsp:cNvSpPr/>
      </dsp:nvSpPr>
      <dsp:spPr>
        <a:xfrm>
          <a:off x="1060322" y="2274027"/>
          <a:ext cx="5737281" cy="454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87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Structural Design Patterns</a:t>
          </a:r>
          <a:endParaRPr lang="uk-UA" sz="2400" kern="1200" dirty="0">
            <a:solidFill>
              <a:schemeClr val="bg1"/>
            </a:solidFill>
          </a:endParaRPr>
        </a:p>
      </dsp:txBody>
      <dsp:txXfrm>
        <a:off x="1060322" y="2274027"/>
        <a:ext cx="5737281" cy="454645"/>
      </dsp:txXfrm>
    </dsp:sp>
    <dsp:sp modelId="{36B36459-B9A8-4AF2-B669-706737A075CE}">
      <dsp:nvSpPr>
        <dsp:cNvPr id="0" name=""/>
        <dsp:cNvSpPr/>
      </dsp:nvSpPr>
      <dsp:spPr>
        <a:xfrm>
          <a:off x="776168" y="2217196"/>
          <a:ext cx="568306" cy="568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1287C-D8C6-4805-9506-105972F87CAC}">
      <dsp:nvSpPr>
        <dsp:cNvPr id="0" name=""/>
        <dsp:cNvSpPr/>
      </dsp:nvSpPr>
      <dsp:spPr>
        <a:xfrm>
          <a:off x="988283" y="2956395"/>
          <a:ext cx="5809320" cy="454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87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Behavioral Design Patterns</a:t>
          </a:r>
          <a:endParaRPr lang="uk-UA" sz="2400" kern="1200" dirty="0">
            <a:solidFill>
              <a:schemeClr val="bg1"/>
            </a:solidFill>
          </a:endParaRPr>
        </a:p>
      </dsp:txBody>
      <dsp:txXfrm>
        <a:off x="988283" y="2956395"/>
        <a:ext cx="5809320" cy="454645"/>
      </dsp:txXfrm>
    </dsp:sp>
    <dsp:sp modelId="{792CF71B-AE81-4D0A-9C0B-E4E632C92F57}">
      <dsp:nvSpPr>
        <dsp:cNvPr id="0" name=""/>
        <dsp:cNvSpPr/>
      </dsp:nvSpPr>
      <dsp:spPr>
        <a:xfrm>
          <a:off x="704130" y="2899564"/>
          <a:ext cx="568306" cy="568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8F73D-88DF-42C9-9284-22785CC07E5B}">
      <dsp:nvSpPr>
        <dsp:cNvPr id="0" name=""/>
        <dsp:cNvSpPr/>
      </dsp:nvSpPr>
      <dsp:spPr>
        <a:xfrm>
          <a:off x="762661" y="3638263"/>
          <a:ext cx="6034942" cy="454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87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Conclusions</a:t>
          </a:r>
          <a:endParaRPr lang="uk-UA" sz="2400" kern="1200" dirty="0">
            <a:solidFill>
              <a:schemeClr val="bg1"/>
            </a:solidFill>
          </a:endParaRPr>
        </a:p>
      </dsp:txBody>
      <dsp:txXfrm>
        <a:off x="762661" y="3638263"/>
        <a:ext cx="6034942" cy="454645"/>
      </dsp:txXfrm>
    </dsp:sp>
    <dsp:sp modelId="{09075103-2C8C-4AB5-A1B9-2C9E6E613FDA}">
      <dsp:nvSpPr>
        <dsp:cNvPr id="0" name=""/>
        <dsp:cNvSpPr/>
      </dsp:nvSpPr>
      <dsp:spPr>
        <a:xfrm>
          <a:off x="478508" y="3581432"/>
          <a:ext cx="568306" cy="568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0BBD1-66CA-452C-ACDA-26E2BF6463EC}">
      <dsp:nvSpPr>
        <dsp:cNvPr id="0" name=""/>
        <dsp:cNvSpPr/>
      </dsp:nvSpPr>
      <dsp:spPr>
        <a:xfrm>
          <a:off x="350939" y="4320631"/>
          <a:ext cx="6446664" cy="454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87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References and Sources</a:t>
          </a:r>
          <a:endParaRPr lang="uk-UA" sz="2400" kern="1200" dirty="0">
            <a:solidFill>
              <a:schemeClr val="bg1"/>
            </a:solidFill>
          </a:endParaRPr>
        </a:p>
      </dsp:txBody>
      <dsp:txXfrm>
        <a:off x="350939" y="4320631"/>
        <a:ext cx="6446664" cy="454645"/>
      </dsp:txXfrm>
    </dsp:sp>
    <dsp:sp modelId="{D4564228-D3AF-49F4-ACB8-9EE5A89C0C69}">
      <dsp:nvSpPr>
        <dsp:cNvPr id="0" name=""/>
        <dsp:cNvSpPr/>
      </dsp:nvSpPr>
      <dsp:spPr>
        <a:xfrm>
          <a:off x="66786" y="4263801"/>
          <a:ext cx="568306" cy="568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6AF81-58C4-4C90-B068-FECB4B48A83B}">
      <dsp:nvSpPr>
        <dsp:cNvPr id="0" name=""/>
        <dsp:cNvSpPr/>
      </dsp:nvSpPr>
      <dsp:spPr>
        <a:xfrm>
          <a:off x="-5589182" y="-856120"/>
          <a:ext cx="6658289" cy="6658289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BE1A9-E447-4395-91CE-EC9124395D58}">
      <dsp:nvSpPr>
        <dsp:cNvPr id="0" name=""/>
        <dsp:cNvSpPr/>
      </dsp:nvSpPr>
      <dsp:spPr>
        <a:xfrm>
          <a:off x="346965" y="224847"/>
          <a:ext cx="6815575" cy="449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Introduction to </a:t>
          </a:r>
          <a:r>
            <a:rPr lang="en-US" sz="2300" kern="1200" dirty="0" err="1" smtClean="0">
              <a:solidFill>
                <a:schemeClr val="bg1"/>
              </a:solidFill>
            </a:rPr>
            <a:t>GoF</a:t>
          </a:r>
          <a:r>
            <a:rPr lang="en-US" sz="2300" kern="1200" dirty="0" smtClean="0">
              <a:solidFill>
                <a:schemeClr val="bg1"/>
              </a:solidFill>
            </a:rPr>
            <a:t> Design Patterns</a:t>
          </a:r>
          <a:endParaRPr lang="uk-UA" sz="2300" b="0" kern="1200" dirty="0">
            <a:solidFill>
              <a:schemeClr val="bg1"/>
            </a:solidFill>
            <a:latin typeface="+mn-lt"/>
          </a:endParaRPr>
        </a:p>
      </dsp:txBody>
      <dsp:txXfrm>
        <a:off x="346965" y="224847"/>
        <a:ext cx="6815575" cy="449496"/>
      </dsp:txXfrm>
    </dsp:sp>
    <dsp:sp modelId="{C87BA090-45DF-4570-AD26-3387AE67B494}">
      <dsp:nvSpPr>
        <dsp:cNvPr id="0" name=""/>
        <dsp:cNvSpPr/>
      </dsp:nvSpPr>
      <dsp:spPr>
        <a:xfrm>
          <a:off x="66029" y="16866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0CAC3-D63E-4891-A339-B4DE5FD1B930}">
      <dsp:nvSpPr>
        <dsp:cNvPr id="0" name=""/>
        <dsp:cNvSpPr/>
      </dsp:nvSpPr>
      <dsp:spPr>
        <a:xfrm>
          <a:off x="754025" y="899488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Types of Design Pattern</a:t>
          </a:r>
          <a:endParaRPr lang="uk-UA" sz="2300" kern="1200" dirty="0">
            <a:solidFill>
              <a:schemeClr val="bg1"/>
            </a:solidFill>
            <a:latin typeface="+mn-lt"/>
          </a:endParaRPr>
        </a:p>
      </dsp:txBody>
      <dsp:txXfrm>
        <a:off x="754025" y="899488"/>
        <a:ext cx="6408516" cy="449496"/>
      </dsp:txXfrm>
    </dsp:sp>
    <dsp:sp modelId="{5B709045-06CA-4B2C-BEDE-3FEF98F2BDB6}">
      <dsp:nvSpPr>
        <dsp:cNvPr id="0" name=""/>
        <dsp:cNvSpPr/>
      </dsp:nvSpPr>
      <dsp:spPr>
        <a:xfrm>
          <a:off x="473089" y="843301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6BF5F-0D61-430B-9B3C-C06EF3C4DEA6}">
      <dsp:nvSpPr>
        <dsp:cNvPr id="0" name=""/>
        <dsp:cNvSpPr/>
      </dsp:nvSpPr>
      <dsp:spPr>
        <a:xfrm>
          <a:off x="977091" y="1573634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Creational Design Pattern</a:t>
          </a:r>
          <a:endParaRPr lang="uk-UA" sz="2300" kern="1200" dirty="0"/>
        </a:p>
      </dsp:txBody>
      <dsp:txXfrm>
        <a:off x="977091" y="1573634"/>
        <a:ext cx="6185449" cy="449496"/>
      </dsp:txXfrm>
    </dsp:sp>
    <dsp:sp modelId="{48EDEE08-739E-40A0-AB60-0EC5CE2529F2}">
      <dsp:nvSpPr>
        <dsp:cNvPr id="0" name=""/>
        <dsp:cNvSpPr/>
      </dsp:nvSpPr>
      <dsp:spPr>
        <a:xfrm>
          <a:off x="696156" y="151744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A2642-943D-453A-9542-8881E3BB1EEC}">
      <dsp:nvSpPr>
        <dsp:cNvPr id="0" name=""/>
        <dsp:cNvSpPr/>
      </dsp:nvSpPr>
      <dsp:spPr>
        <a:xfrm>
          <a:off x="1048315" y="2248276"/>
          <a:ext cx="611422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Structural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1048315" y="2248276"/>
        <a:ext cx="6114226" cy="449496"/>
      </dsp:txXfrm>
    </dsp:sp>
    <dsp:sp modelId="{A7678612-AC53-419A-BFED-2A5A99823302}">
      <dsp:nvSpPr>
        <dsp:cNvPr id="0" name=""/>
        <dsp:cNvSpPr/>
      </dsp:nvSpPr>
      <dsp:spPr>
        <a:xfrm>
          <a:off x="767379" y="2192088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0487-5A4B-4071-8A06-333F7BDD876B}">
      <dsp:nvSpPr>
        <dsp:cNvPr id="0" name=""/>
        <dsp:cNvSpPr/>
      </dsp:nvSpPr>
      <dsp:spPr>
        <a:xfrm>
          <a:off x="977091" y="2922917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Behavioral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977091" y="2922917"/>
        <a:ext cx="6185449" cy="449496"/>
      </dsp:txXfrm>
    </dsp:sp>
    <dsp:sp modelId="{96817F11-5FF5-42EE-98E7-FA1142D342F1}">
      <dsp:nvSpPr>
        <dsp:cNvPr id="0" name=""/>
        <dsp:cNvSpPr/>
      </dsp:nvSpPr>
      <dsp:spPr>
        <a:xfrm>
          <a:off x="696156" y="286673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42750-EF32-414A-AF10-BB29CE1F5902}">
      <dsp:nvSpPr>
        <dsp:cNvPr id="0" name=""/>
        <dsp:cNvSpPr/>
      </dsp:nvSpPr>
      <dsp:spPr>
        <a:xfrm>
          <a:off x="754025" y="3597063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Conclusions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754025" y="3597063"/>
        <a:ext cx="6408516" cy="449496"/>
      </dsp:txXfrm>
    </dsp:sp>
    <dsp:sp modelId="{58A48CF8-7964-4159-B31E-5E0EBD0F9260}">
      <dsp:nvSpPr>
        <dsp:cNvPr id="0" name=""/>
        <dsp:cNvSpPr/>
      </dsp:nvSpPr>
      <dsp:spPr>
        <a:xfrm>
          <a:off x="473089" y="3540876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9DCA6-622D-4DAC-8430-BFC9058E0F09}">
      <dsp:nvSpPr>
        <dsp:cNvPr id="0" name=""/>
        <dsp:cNvSpPr/>
      </dsp:nvSpPr>
      <dsp:spPr>
        <a:xfrm>
          <a:off x="346965" y="4271704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References and Sources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346965" y="4271704"/>
        <a:ext cx="6815575" cy="449496"/>
      </dsp:txXfrm>
    </dsp:sp>
    <dsp:sp modelId="{B4EC409F-028E-4512-88D9-1A5B197727EF}">
      <dsp:nvSpPr>
        <dsp:cNvPr id="0" name=""/>
        <dsp:cNvSpPr/>
      </dsp:nvSpPr>
      <dsp:spPr>
        <a:xfrm>
          <a:off x="66029" y="421551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6AF81-58C4-4C90-B068-FECB4B48A83B}">
      <dsp:nvSpPr>
        <dsp:cNvPr id="0" name=""/>
        <dsp:cNvSpPr/>
      </dsp:nvSpPr>
      <dsp:spPr>
        <a:xfrm>
          <a:off x="-5589182" y="-856120"/>
          <a:ext cx="6658289" cy="6658289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BE1A9-E447-4395-91CE-EC9124395D58}">
      <dsp:nvSpPr>
        <dsp:cNvPr id="0" name=""/>
        <dsp:cNvSpPr/>
      </dsp:nvSpPr>
      <dsp:spPr>
        <a:xfrm>
          <a:off x="346965" y="224847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Introduction to </a:t>
          </a:r>
          <a:r>
            <a:rPr lang="en-US" sz="2300" kern="1200" dirty="0" err="1" smtClean="0">
              <a:solidFill>
                <a:schemeClr val="bg1"/>
              </a:solidFill>
            </a:rPr>
            <a:t>GoF</a:t>
          </a:r>
          <a:r>
            <a:rPr lang="en-US" sz="2300" kern="1200" dirty="0" smtClean="0">
              <a:solidFill>
                <a:schemeClr val="bg1"/>
              </a:solidFill>
            </a:rPr>
            <a:t> Design Patterns</a:t>
          </a:r>
          <a:endParaRPr lang="uk-UA" sz="2300" b="0" kern="1200" dirty="0">
            <a:solidFill>
              <a:schemeClr val="bg1"/>
            </a:solidFill>
            <a:latin typeface="+mn-lt"/>
          </a:endParaRPr>
        </a:p>
      </dsp:txBody>
      <dsp:txXfrm>
        <a:off x="346965" y="224847"/>
        <a:ext cx="6815575" cy="449496"/>
      </dsp:txXfrm>
    </dsp:sp>
    <dsp:sp modelId="{C87BA090-45DF-4570-AD26-3387AE67B494}">
      <dsp:nvSpPr>
        <dsp:cNvPr id="0" name=""/>
        <dsp:cNvSpPr/>
      </dsp:nvSpPr>
      <dsp:spPr>
        <a:xfrm>
          <a:off x="66029" y="16866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0CAC3-D63E-4891-A339-B4DE5FD1B930}">
      <dsp:nvSpPr>
        <dsp:cNvPr id="0" name=""/>
        <dsp:cNvSpPr/>
      </dsp:nvSpPr>
      <dsp:spPr>
        <a:xfrm>
          <a:off x="754025" y="899488"/>
          <a:ext cx="6408516" cy="449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Types of Design Pattern</a:t>
          </a:r>
          <a:endParaRPr lang="uk-UA" sz="2300" kern="1200" dirty="0">
            <a:solidFill>
              <a:schemeClr val="bg1"/>
            </a:solidFill>
            <a:latin typeface="+mn-lt"/>
          </a:endParaRPr>
        </a:p>
      </dsp:txBody>
      <dsp:txXfrm>
        <a:off x="754025" y="899488"/>
        <a:ext cx="6408516" cy="449496"/>
      </dsp:txXfrm>
    </dsp:sp>
    <dsp:sp modelId="{5B709045-06CA-4B2C-BEDE-3FEF98F2BDB6}">
      <dsp:nvSpPr>
        <dsp:cNvPr id="0" name=""/>
        <dsp:cNvSpPr/>
      </dsp:nvSpPr>
      <dsp:spPr>
        <a:xfrm>
          <a:off x="473089" y="843301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6BF5F-0D61-430B-9B3C-C06EF3C4DEA6}">
      <dsp:nvSpPr>
        <dsp:cNvPr id="0" name=""/>
        <dsp:cNvSpPr/>
      </dsp:nvSpPr>
      <dsp:spPr>
        <a:xfrm>
          <a:off x="977091" y="1573634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Creational Design Pattern</a:t>
          </a:r>
          <a:endParaRPr lang="uk-UA" sz="2300" kern="1200" dirty="0"/>
        </a:p>
      </dsp:txBody>
      <dsp:txXfrm>
        <a:off x="977091" y="1573634"/>
        <a:ext cx="6185449" cy="449496"/>
      </dsp:txXfrm>
    </dsp:sp>
    <dsp:sp modelId="{48EDEE08-739E-40A0-AB60-0EC5CE2529F2}">
      <dsp:nvSpPr>
        <dsp:cNvPr id="0" name=""/>
        <dsp:cNvSpPr/>
      </dsp:nvSpPr>
      <dsp:spPr>
        <a:xfrm>
          <a:off x="696156" y="151744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A2642-943D-453A-9542-8881E3BB1EEC}">
      <dsp:nvSpPr>
        <dsp:cNvPr id="0" name=""/>
        <dsp:cNvSpPr/>
      </dsp:nvSpPr>
      <dsp:spPr>
        <a:xfrm>
          <a:off x="1048315" y="2248276"/>
          <a:ext cx="611422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Structural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1048315" y="2248276"/>
        <a:ext cx="6114226" cy="449496"/>
      </dsp:txXfrm>
    </dsp:sp>
    <dsp:sp modelId="{A7678612-AC53-419A-BFED-2A5A99823302}">
      <dsp:nvSpPr>
        <dsp:cNvPr id="0" name=""/>
        <dsp:cNvSpPr/>
      </dsp:nvSpPr>
      <dsp:spPr>
        <a:xfrm>
          <a:off x="767379" y="2192088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0487-5A4B-4071-8A06-333F7BDD876B}">
      <dsp:nvSpPr>
        <dsp:cNvPr id="0" name=""/>
        <dsp:cNvSpPr/>
      </dsp:nvSpPr>
      <dsp:spPr>
        <a:xfrm>
          <a:off x="977091" y="2922917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Behavioral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977091" y="2922917"/>
        <a:ext cx="6185449" cy="449496"/>
      </dsp:txXfrm>
    </dsp:sp>
    <dsp:sp modelId="{96817F11-5FF5-42EE-98E7-FA1142D342F1}">
      <dsp:nvSpPr>
        <dsp:cNvPr id="0" name=""/>
        <dsp:cNvSpPr/>
      </dsp:nvSpPr>
      <dsp:spPr>
        <a:xfrm>
          <a:off x="696156" y="286673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42750-EF32-414A-AF10-BB29CE1F5902}">
      <dsp:nvSpPr>
        <dsp:cNvPr id="0" name=""/>
        <dsp:cNvSpPr/>
      </dsp:nvSpPr>
      <dsp:spPr>
        <a:xfrm>
          <a:off x="754025" y="3597063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Conclusions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754025" y="3597063"/>
        <a:ext cx="6408516" cy="449496"/>
      </dsp:txXfrm>
    </dsp:sp>
    <dsp:sp modelId="{58A48CF8-7964-4159-B31E-5E0EBD0F9260}">
      <dsp:nvSpPr>
        <dsp:cNvPr id="0" name=""/>
        <dsp:cNvSpPr/>
      </dsp:nvSpPr>
      <dsp:spPr>
        <a:xfrm>
          <a:off x="473089" y="3540876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9DCA6-622D-4DAC-8430-BFC9058E0F09}">
      <dsp:nvSpPr>
        <dsp:cNvPr id="0" name=""/>
        <dsp:cNvSpPr/>
      </dsp:nvSpPr>
      <dsp:spPr>
        <a:xfrm>
          <a:off x="346965" y="4271704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References and Sources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346965" y="4271704"/>
        <a:ext cx="6815575" cy="449496"/>
      </dsp:txXfrm>
    </dsp:sp>
    <dsp:sp modelId="{B4EC409F-028E-4512-88D9-1A5B197727EF}">
      <dsp:nvSpPr>
        <dsp:cNvPr id="0" name=""/>
        <dsp:cNvSpPr/>
      </dsp:nvSpPr>
      <dsp:spPr>
        <a:xfrm>
          <a:off x="66029" y="421551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6AF81-58C4-4C90-B068-FECB4B48A83B}">
      <dsp:nvSpPr>
        <dsp:cNvPr id="0" name=""/>
        <dsp:cNvSpPr/>
      </dsp:nvSpPr>
      <dsp:spPr>
        <a:xfrm>
          <a:off x="-5589182" y="-856120"/>
          <a:ext cx="6658289" cy="6658289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BE1A9-E447-4395-91CE-EC9124395D58}">
      <dsp:nvSpPr>
        <dsp:cNvPr id="0" name=""/>
        <dsp:cNvSpPr/>
      </dsp:nvSpPr>
      <dsp:spPr>
        <a:xfrm>
          <a:off x="346965" y="224847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Introduction to </a:t>
          </a:r>
          <a:r>
            <a:rPr lang="en-US" sz="2300" kern="1200" dirty="0" err="1" smtClean="0">
              <a:solidFill>
                <a:schemeClr val="bg1"/>
              </a:solidFill>
            </a:rPr>
            <a:t>GoF</a:t>
          </a:r>
          <a:r>
            <a:rPr lang="en-US" sz="2300" kern="1200" dirty="0" smtClean="0">
              <a:solidFill>
                <a:schemeClr val="bg1"/>
              </a:solidFill>
            </a:rPr>
            <a:t> Design Patterns</a:t>
          </a:r>
          <a:endParaRPr lang="uk-UA" sz="2300" b="0" kern="1200" dirty="0">
            <a:solidFill>
              <a:schemeClr val="bg1"/>
            </a:solidFill>
            <a:latin typeface="+mn-lt"/>
          </a:endParaRPr>
        </a:p>
      </dsp:txBody>
      <dsp:txXfrm>
        <a:off x="346965" y="224847"/>
        <a:ext cx="6815575" cy="449496"/>
      </dsp:txXfrm>
    </dsp:sp>
    <dsp:sp modelId="{C87BA090-45DF-4570-AD26-3387AE67B494}">
      <dsp:nvSpPr>
        <dsp:cNvPr id="0" name=""/>
        <dsp:cNvSpPr/>
      </dsp:nvSpPr>
      <dsp:spPr>
        <a:xfrm>
          <a:off x="66029" y="16866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0CAC3-D63E-4891-A339-B4DE5FD1B930}">
      <dsp:nvSpPr>
        <dsp:cNvPr id="0" name=""/>
        <dsp:cNvSpPr/>
      </dsp:nvSpPr>
      <dsp:spPr>
        <a:xfrm>
          <a:off x="754025" y="899488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Types of Design Pattern</a:t>
          </a:r>
          <a:endParaRPr lang="uk-UA" sz="2300" kern="1200" dirty="0">
            <a:solidFill>
              <a:schemeClr val="bg1"/>
            </a:solidFill>
            <a:latin typeface="+mn-lt"/>
          </a:endParaRPr>
        </a:p>
      </dsp:txBody>
      <dsp:txXfrm>
        <a:off x="754025" y="899488"/>
        <a:ext cx="6408516" cy="449496"/>
      </dsp:txXfrm>
    </dsp:sp>
    <dsp:sp modelId="{5B709045-06CA-4B2C-BEDE-3FEF98F2BDB6}">
      <dsp:nvSpPr>
        <dsp:cNvPr id="0" name=""/>
        <dsp:cNvSpPr/>
      </dsp:nvSpPr>
      <dsp:spPr>
        <a:xfrm>
          <a:off x="473089" y="843301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6BF5F-0D61-430B-9B3C-C06EF3C4DEA6}">
      <dsp:nvSpPr>
        <dsp:cNvPr id="0" name=""/>
        <dsp:cNvSpPr/>
      </dsp:nvSpPr>
      <dsp:spPr>
        <a:xfrm>
          <a:off x="977091" y="1573634"/>
          <a:ext cx="6185449" cy="449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Creational Design Pattern</a:t>
          </a:r>
          <a:endParaRPr lang="uk-UA" sz="2300" kern="1200" dirty="0"/>
        </a:p>
      </dsp:txBody>
      <dsp:txXfrm>
        <a:off x="977091" y="1573634"/>
        <a:ext cx="6185449" cy="449496"/>
      </dsp:txXfrm>
    </dsp:sp>
    <dsp:sp modelId="{48EDEE08-739E-40A0-AB60-0EC5CE2529F2}">
      <dsp:nvSpPr>
        <dsp:cNvPr id="0" name=""/>
        <dsp:cNvSpPr/>
      </dsp:nvSpPr>
      <dsp:spPr>
        <a:xfrm>
          <a:off x="696156" y="151744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A2642-943D-453A-9542-8881E3BB1EEC}">
      <dsp:nvSpPr>
        <dsp:cNvPr id="0" name=""/>
        <dsp:cNvSpPr/>
      </dsp:nvSpPr>
      <dsp:spPr>
        <a:xfrm>
          <a:off x="1048315" y="2248276"/>
          <a:ext cx="611422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Structural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1048315" y="2248276"/>
        <a:ext cx="6114226" cy="449496"/>
      </dsp:txXfrm>
    </dsp:sp>
    <dsp:sp modelId="{A7678612-AC53-419A-BFED-2A5A99823302}">
      <dsp:nvSpPr>
        <dsp:cNvPr id="0" name=""/>
        <dsp:cNvSpPr/>
      </dsp:nvSpPr>
      <dsp:spPr>
        <a:xfrm>
          <a:off x="767379" y="2192088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0487-5A4B-4071-8A06-333F7BDD876B}">
      <dsp:nvSpPr>
        <dsp:cNvPr id="0" name=""/>
        <dsp:cNvSpPr/>
      </dsp:nvSpPr>
      <dsp:spPr>
        <a:xfrm>
          <a:off x="977091" y="2922917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Behavioral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977091" y="2922917"/>
        <a:ext cx="6185449" cy="449496"/>
      </dsp:txXfrm>
    </dsp:sp>
    <dsp:sp modelId="{96817F11-5FF5-42EE-98E7-FA1142D342F1}">
      <dsp:nvSpPr>
        <dsp:cNvPr id="0" name=""/>
        <dsp:cNvSpPr/>
      </dsp:nvSpPr>
      <dsp:spPr>
        <a:xfrm>
          <a:off x="696156" y="286673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42750-EF32-414A-AF10-BB29CE1F5902}">
      <dsp:nvSpPr>
        <dsp:cNvPr id="0" name=""/>
        <dsp:cNvSpPr/>
      </dsp:nvSpPr>
      <dsp:spPr>
        <a:xfrm>
          <a:off x="754025" y="3597063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Conclusions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754025" y="3597063"/>
        <a:ext cx="6408516" cy="449496"/>
      </dsp:txXfrm>
    </dsp:sp>
    <dsp:sp modelId="{58A48CF8-7964-4159-B31E-5E0EBD0F9260}">
      <dsp:nvSpPr>
        <dsp:cNvPr id="0" name=""/>
        <dsp:cNvSpPr/>
      </dsp:nvSpPr>
      <dsp:spPr>
        <a:xfrm>
          <a:off x="473089" y="3540876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9DCA6-622D-4DAC-8430-BFC9058E0F09}">
      <dsp:nvSpPr>
        <dsp:cNvPr id="0" name=""/>
        <dsp:cNvSpPr/>
      </dsp:nvSpPr>
      <dsp:spPr>
        <a:xfrm>
          <a:off x="346965" y="4271704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References and Sources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346965" y="4271704"/>
        <a:ext cx="6815575" cy="449496"/>
      </dsp:txXfrm>
    </dsp:sp>
    <dsp:sp modelId="{B4EC409F-028E-4512-88D9-1A5B197727EF}">
      <dsp:nvSpPr>
        <dsp:cNvPr id="0" name=""/>
        <dsp:cNvSpPr/>
      </dsp:nvSpPr>
      <dsp:spPr>
        <a:xfrm>
          <a:off x="66029" y="421551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6AF81-58C4-4C90-B068-FECB4B48A83B}">
      <dsp:nvSpPr>
        <dsp:cNvPr id="0" name=""/>
        <dsp:cNvSpPr/>
      </dsp:nvSpPr>
      <dsp:spPr>
        <a:xfrm>
          <a:off x="-5589182" y="-856120"/>
          <a:ext cx="6658289" cy="6658289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BE1A9-E447-4395-91CE-EC9124395D58}">
      <dsp:nvSpPr>
        <dsp:cNvPr id="0" name=""/>
        <dsp:cNvSpPr/>
      </dsp:nvSpPr>
      <dsp:spPr>
        <a:xfrm>
          <a:off x="346965" y="224847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Introduction to </a:t>
          </a:r>
          <a:r>
            <a:rPr lang="en-US" sz="2300" kern="1200" dirty="0" err="1" smtClean="0">
              <a:solidFill>
                <a:schemeClr val="bg1"/>
              </a:solidFill>
            </a:rPr>
            <a:t>GoF</a:t>
          </a:r>
          <a:r>
            <a:rPr lang="en-US" sz="2300" kern="1200" dirty="0" smtClean="0">
              <a:solidFill>
                <a:schemeClr val="bg1"/>
              </a:solidFill>
            </a:rPr>
            <a:t> Design Patterns</a:t>
          </a:r>
          <a:endParaRPr lang="uk-UA" sz="2300" b="0" kern="1200" dirty="0">
            <a:solidFill>
              <a:schemeClr val="bg1"/>
            </a:solidFill>
            <a:latin typeface="+mn-lt"/>
          </a:endParaRPr>
        </a:p>
      </dsp:txBody>
      <dsp:txXfrm>
        <a:off x="346965" y="224847"/>
        <a:ext cx="6815575" cy="449496"/>
      </dsp:txXfrm>
    </dsp:sp>
    <dsp:sp modelId="{C87BA090-45DF-4570-AD26-3387AE67B494}">
      <dsp:nvSpPr>
        <dsp:cNvPr id="0" name=""/>
        <dsp:cNvSpPr/>
      </dsp:nvSpPr>
      <dsp:spPr>
        <a:xfrm>
          <a:off x="66029" y="16866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0CAC3-D63E-4891-A339-B4DE5FD1B930}">
      <dsp:nvSpPr>
        <dsp:cNvPr id="0" name=""/>
        <dsp:cNvSpPr/>
      </dsp:nvSpPr>
      <dsp:spPr>
        <a:xfrm>
          <a:off x="754025" y="899488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Types of Design Pattern</a:t>
          </a:r>
          <a:endParaRPr lang="uk-UA" sz="2300" kern="1200" dirty="0">
            <a:solidFill>
              <a:schemeClr val="bg1"/>
            </a:solidFill>
            <a:latin typeface="+mn-lt"/>
          </a:endParaRPr>
        </a:p>
      </dsp:txBody>
      <dsp:txXfrm>
        <a:off x="754025" y="899488"/>
        <a:ext cx="6408516" cy="449496"/>
      </dsp:txXfrm>
    </dsp:sp>
    <dsp:sp modelId="{5B709045-06CA-4B2C-BEDE-3FEF98F2BDB6}">
      <dsp:nvSpPr>
        <dsp:cNvPr id="0" name=""/>
        <dsp:cNvSpPr/>
      </dsp:nvSpPr>
      <dsp:spPr>
        <a:xfrm>
          <a:off x="473089" y="843301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6BF5F-0D61-430B-9B3C-C06EF3C4DEA6}">
      <dsp:nvSpPr>
        <dsp:cNvPr id="0" name=""/>
        <dsp:cNvSpPr/>
      </dsp:nvSpPr>
      <dsp:spPr>
        <a:xfrm>
          <a:off x="977091" y="1573634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Creational Design Pattern</a:t>
          </a:r>
          <a:endParaRPr lang="uk-UA" sz="2300" kern="1200" dirty="0"/>
        </a:p>
      </dsp:txBody>
      <dsp:txXfrm>
        <a:off x="977091" y="1573634"/>
        <a:ext cx="6185449" cy="449496"/>
      </dsp:txXfrm>
    </dsp:sp>
    <dsp:sp modelId="{48EDEE08-739E-40A0-AB60-0EC5CE2529F2}">
      <dsp:nvSpPr>
        <dsp:cNvPr id="0" name=""/>
        <dsp:cNvSpPr/>
      </dsp:nvSpPr>
      <dsp:spPr>
        <a:xfrm>
          <a:off x="696156" y="151744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A2642-943D-453A-9542-8881E3BB1EEC}">
      <dsp:nvSpPr>
        <dsp:cNvPr id="0" name=""/>
        <dsp:cNvSpPr/>
      </dsp:nvSpPr>
      <dsp:spPr>
        <a:xfrm>
          <a:off x="1048315" y="2248276"/>
          <a:ext cx="6114226" cy="449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Structural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1048315" y="2248276"/>
        <a:ext cx="6114226" cy="449496"/>
      </dsp:txXfrm>
    </dsp:sp>
    <dsp:sp modelId="{A7678612-AC53-419A-BFED-2A5A99823302}">
      <dsp:nvSpPr>
        <dsp:cNvPr id="0" name=""/>
        <dsp:cNvSpPr/>
      </dsp:nvSpPr>
      <dsp:spPr>
        <a:xfrm>
          <a:off x="767379" y="2192088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0487-5A4B-4071-8A06-333F7BDD876B}">
      <dsp:nvSpPr>
        <dsp:cNvPr id="0" name=""/>
        <dsp:cNvSpPr/>
      </dsp:nvSpPr>
      <dsp:spPr>
        <a:xfrm>
          <a:off x="977091" y="2922917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Behavioral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977091" y="2922917"/>
        <a:ext cx="6185449" cy="449496"/>
      </dsp:txXfrm>
    </dsp:sp>
    <dsp:sp modelId="{96817F11-5FF5-42EE-98E7-FA1142D342F1}">
      <dsp:nvSpPr>
        <dsp:cNvPr id="0" name=""/>
        <dsp:cNvSpPr/>
      </dsp:nvSpPr>
      <dsp:spPr>
        <a:xfrm>
          <a:off x="696156" y="286673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42750-EF32-414A-AF10-BB29CE1F5902}">
      <dsp:nvSpPr>
        <dsp:cNvPr id="0" name=""/>
        <dsp:cNvSpPr/>
      </dsp:nvSpPr>
      <dsp:spPr>
        <a:xfrm>
          <a:off x="754025" y="3597063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Conclusions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754025" y="3597063"/>
        <a:ext cx="6408516" cy="449496"/>
      </dsp:txXfrm>
    </dsp:sp>
    <dsp:sp modelId="{58A48CF8-7964-4159-B31E-5E0EBD0F9260}">
      <dsp:nvSpPr>
        <dsp:cNvPr id="0" name=""/>
        <dsp:cNvSpPr/>
      </dsp:nvSpPr>
      <dsp:spPr>
        <a:xfrm>
          <a:off x="473089" y="3540876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9DCA6-622D-4DAC-8430-BFC9058E0F09}">
      <dsp:nvSpPr>
        <dsp:cNvPr id="0" name=""/>
        <dsp:cNvSpPr/>
      </dsp:nvSpPr>
      <dsp:spPr>
        <a:xfrm>
          <a:off x="346965" y="4271704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References and Sources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346965" y="4271704"/>
        <a:ext cx="6815575" cy="449496"/>
      </dsp:txXfrm>
    </dsp:sp>
    <dsp:sp modelId="{B4EC409F-028E-4512-88D9-1A5B197727EF}">
      <dsp:nvSpPr>
        <dsp:cNvPr id="0" name=""/>
        <dsp:cNvSpPr/>
      </dsp:nvSpPr>
      <dsp:spPr>
        <a:xfrm>
          <a:off x="66029" y="421551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6AF81-58C4-4C90-B068-FECB4B48A83B}">
      <dsp:nvSpPr>
        <dsp:cNvPr id="0" name=""/>
        <dsp:cNvSpPr/>
      </dsp:nvSpPr>
      <dsp:spPr>
        <a:xfrm>
          <a:off x="-5589182" y="-856120"/>
          <a:ext cx="6658289" cy="6658289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BE1A9-E447-4395-91CE-EC9124395D58}">
      <dsp:nvSpPr>
        <dsp:cNvPr id="0" name=""/>
        <dsp:cNvSpPr/>
      </dsp:nvSpPr>
      <dsp:spPr>
        <a:xfrm>
          <a:off x="346965" y="224847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Introduction to </a:t>
          </a:r>
          <a:r>
            <a:rPr lang="en-US" sz="2300" kern="1200" dirty="0" err="1" smtClean="0">
              <a:solidFill>
                <a:schemeClr val="bg1"/>
              </a:solidFill>
            </a:rPr>
            <a:t>GoF</a:t>
          </a:r>
          <a:r>
            <a:rPr lang="en-US" sz="2300" kern="1200" dirty="0" smtClean="0">
              <a:solidFill>
                <a:schemeClr val="bg1"/>
              </a:solidFill>
            </a:rPr>
            <a:t> Design Patterns</a:t>
          </a:r>
          <a:endParaRPr lang="uk-UA" sz="2300" b="0" kern="1200" dirty="0">
            <a:solidFill>
              <a:schemeClr val="bg1"/>
            </a:solidFill>
            <a:latin typeface="+mn-lt"/>
          </a:endParaRPr>
        </a:p>
      </dsp:txBody>
      <dsp:txXfrm>
        <a:off x="346965" y="224847"/>
        <a:ext cx="6815575" cy="449496"/>
      </dsp:txXfrm>
    </dsp:sp>
    <dsp:sp modelId="{C87BA090-45DF-4570-AD26-3387AE67B494}">
      <dsp:nvSpPr>
        <dsp:cNvPr id="0" name=""/>
        <dsp:cNvSpPr/>
      </dsp:nvSpPr>
      <dsp:spPr>
        <a:xfrm>
          <a:off x="66029" y="16866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0CAC3-D63E-4891-A339-B4DE5FD1B930}">
      <dsp:nvSpPr>
        <dsp:cNvPr id="0" name=""/>
        <dsp:cNvSpPr/>
      </dsp:nvSpPr>
      <dsp:spPr>
        <a:xfrm>
          <a:off x="754025" y="899488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Types of Design Pattern</a:t>
          </a:r>
          <a:endParaRPr lang="uk-UA" sz="2300" kern="1200" dirty="0">
            <a:solidFill>
              <a:schemeClr val="bg1"/>
            </a:solidFill>
            <a:latin typeface="+mn-lt"/>
          </a:endParaRPr>
        </a:p>
      </dsp:txBody>
      <dsp:txXfrm>
        <a:off x="754025" y="899488"/>
        <a:ext cx="6408516" cy="449496"/>
      </dsp:txXfrm>
    </dsp:sp>
    <dsp:sp modelId="{5B709045-06CA-4B2C-BEDE-3FEF98F2BDB6}">
      <dsp:nvSpPr>
        <dsp:cNvPr id="0" name=""/>
        <dsp:cNvSpPr/>
      </dsp:nvSpPr>
      <dsp:spPr>
        <a:xfrm>
          <a:off x="473089" y="843301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6BF5F-0D61-430B-9B3C-C06EF3C4DEA6}">
      <dsp:nvSpPr>
        <dsp:cNvPr id="0" name=""/>
        <dsp:cNvSpPr/>
      </dsp:nvSpPr>
      <dsp:spPr>
        <a:xfrm>
          <a:off x="977091" y="1573634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Creational Design Pattern</a:t>
          </a:r>
          <a:endParaRPr lang="uk-UA" sz="2300" kern="1200" dirty="0"/>
        </a:p>
      </dsp:txBody>
      <dsp:txXfrm>
        <a:off x="977091" y="1573634"/>
        <a:ext cx="6185449" cy="449496"/>
      </dsp:txXfrm>
    </dsp:sp>
    <dsp:sp modelId="{48EDEE08-739E-40A0-AB60-0EC5CE2529F2}">
      <dsp:nvSpPr>
        <dsp:cNvPr id="0" name=""/>
        <dsp:cNvSpPr/>
      </dsp:nvSpPr>
      <dsp:spPr>
        <a:xfrm>
          <a:off x="696156" y="151744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A2642-943D-453A-9542-8881E3BB1EEC}">
      <dsp:nvSpPr>
        <dsp:cNvPr id="0" name=""/>
        <dsp:cNvSpPr/>
      </dsp:nvSpPr>
      <dsp:spPr>
        <a:xfrm>
          <a:off x="1048315" y="2248276"/>
          <a:ext cx="611422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Structural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1048315" y="2248276"/>
        <a:ext cx="6114226" cy="449496"/>
      </dsp:txXfrm>
    </dsp:sp>
    <dsp:sp modelId="{A7678612-AC53-419A-BFED-2A5A99823302}">
      <dsp:nvSpPr>
        <dsp:cNvPr id="0" name=""/>
        <dsp:cNvSpPr/>
      </dsp:nvSpPr>
      <dsp:spPr>
        <a:xfrm>
          <a:off x="767379" y="2192088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0487-5A4B-4071-8A06-333F7BDD876B}">
      <dsp:nvSpPr>
        <dsp:cNvPr id="0" name=""/>
        <dsp:cNvSpPr/>
      </dsp:nvSpPr>
      <dsp:spPr>
        <a:xfrm>
          <a:off x="977091" y="2922917"/>
          <a:ext cx="6185449" cy="449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Behavioral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977091" y="2922917"/>
        <a:ext cx="6185449" cy="449496"/>
      </dsp:txXfrm>
    </dsp:sp>
    <dsp:sp modelId="{96817F11-5FF5-42EE-98E7-FA1142D342F1}">
      <dsp:nvSpPr>
        <dsp:cNvPr id="0" name=""/>
        <dsp:cNvSpPr/>
      </dsp:nvSpPr>
      <dsp:spPr>
        <a:xfrm>
          <a:off x="696156" y="286673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42750-EF32-414A-AF10-BB29CE1F5902}">
      <dsp:nvSpPr>
        <dsp:cNvPr id="0" name=""/>
        <dsp:cNvSpPr/>
      </dsp:nvSpPr>
      <dsp:spPr>
        <a:xfrm>
          <a:off x="754025" y="3597063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Conclusions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754025" y="3597063"/>
        <a:ext cx="6408516" cy="449496"/>
      </dsp:txXfrm>
    </dsp:sp>
    <dsp:sp modelId="{58A48CF8-7964-4159-B31E-5E0EBD0F9260}">
      <dsp:nvSpPr>
        <dsp:cNvPr id="0" name=""/>
        <dsp:cNvSpPr/>
      </dsp:nvSpPr>
      <dsp:spPr>
        <a:xfrm>
          <a:off x="473089" y="3540876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9DCA6-622D-4DAC-8430-BFC9058E0F09}">
      <dsp:nvSpPr>
        <dsp:cNvPr id="0" name=""/>
        <dsp:cNvSpPr/>
      </dsp:nvSpPr>
      <dsp:spPr>
        <a:xfrm>
          <a:off x="346965" y="4271704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References and Sources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346965" y="4271704"/>
        <a:ext cx="6815575" cy="449496"/>
      </dsp:txXfrm>
    </dsp:sp>
    <dsp:sp modelId="{B4EC409F-028E-4512-88D9-1A5B197727EF}">
      <dsp:nvSpPr>
        <dsp:cNvPr id="0" name=""/>
        <dsp:cNvSpPr/>
      </dsp:nvSpPr>
      <dsp:spPr>
        <a:xfrm>
          <a:off x="66029" y="421551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6AF81-58C4-4C90-B068-FECB4B48A83B}">
      <dsp:nvSpPr>
        <dsp:cNvPr id="0" name=""/>
        <dsp:cNvSpPr/>
      </dsp:nvSpPr>
      <dsp:spPr>
        <a:xfrm>
          <a:off x="-5589182" y="-856120"/>
          <a:ext cx="6658289" cy="6658289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BE1A9-E447-4395-91CE-EC9124395D58}">
      <dsp:nvSpPr>
        <dsp:cNvPr id="0" name=""/>
        <dsp:cNvSpPr/>
      </dsp:nvSpPr>
      <dsp:spPr>
        <a:xfrm>
          <a:off x="346965" y="224847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Introduction to </a:t>
          </a:r>
          <a:r>
            <a:rPr lang="en-US" sz="2300" kern="1200" dirty="0" err="1" smtClean="0">
              <a:solidFill>
                <a:schemeClr val="bg1"/>
              </a:solidFill>
            </a:rPr>
            <a:t>GoF</a:t>
          </a:r>
          <a:r>
            <a:rPr lang="en-US" sz="2300" kern="1200" dirty="0" smtClean="0">
              <a:solidFill>
                <a:schemeClr val="bg1"/>
              </a:solidFill>
            </a:rPr>
            <a:t> Design Patterns</a:t>
          </a:r>
          <a:endParaRPr lang="uk-UA" sz="2300" b="0" kern="1200" dirty="0">
            <a:solidFill>
              <a:schemeClr val="bg1"/>
            </a:solidFill>
            <a:latin typeface="+mn-lt"/>
          </a:endParaRPr>
        </a:p>
      </dsp:txBody>
      <dsp:txXfrm>
        <a:off x="346965" y="224847"/>
        <a:ext cx="6815575" cy="449496"/>
      </dsp:txXfrm>
    </dsp:sp>
    <dsp:sp modelId="{C87BA090-45DF-4570-AD26-3387AE67B494}">
      <dsp:nvSpPr>
        <dsp:cNvPr id="0" name=""/>
        <dsp:cNvSpPr/>
      </dsp:nvSpPr>
      <dsp:spPr>
        <a:xfrm>
          <a:off x="66029" y="16866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0CAC3-D63E-4891-A339-B4DE5FD1B930}">
      <dsp:nvSpPr>
        <dsp:cNvPr id="0" name=""/>
        <dsp:cNvSpPr/>
      </dsp:nvSpPr>
      <dsp:spPr>
        <a:xfrm>
          <a:off x="754025" y="899488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Types of Design Pattern</a:t>
          </a:r>
          <a:endParaRPr lang="uk-UA" sz="2300" kern="1200" dirty="0">
            <a:solidFill>
              <a:schemeClr val="bg1"/>
            </a:solidFill>
            <a:latin typeface="+mn-lt"/>
          </a:endParaRPr>
        </a:p>
      </dsp:txBody>
      <dsp:txXfrm>
        <a:off x="754025" y="899488"/>
        <a:ext cx="6408516" cy="449496"/>
      </dsp:txXfrm>
    </dsp:sp>
    <dsp:sp modelId="{5B709045-06CA-4B2C-BEDE-3FEF98F2BDB6}">
      <dsp:nvSpPr>
        <dsp:cNvPr id="0" name=""/>
        <dsp:cNvSpPr/>
      </dsp:nvSpPr>
      <dsp:spPr>
        <a:xfrm>
          <a:off x="473089" y="843301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6BF5F-0D61-430B-9B3C-C06EF3C4DEA6}">
      <dsp:nvSpPr>
        <dsp:cNvPr id="0" name=""/>
        <dsp:cNvSpPr/>
      </dsp:nvSpPr>
      <dsp:spPr>
        <a:xfrm>
          <a:off x="977091" y="1573634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Creational Design Pattern</a:t>
          </a:r>
          <a:endParaRPr lang="uk-UA" sz="2300" kern="1200" dirty="0"/>
        </a:p>
      </dsp:txBody>
      <dsp:txXfrm>
        <a:off x="977091" y="1573634"/>
        <a:ext cx="6185449" cy="449496"/>
      </dsp:txXfrm>
    </dsp:sp>
    <dsp:sp modelId="{48EDEE08-739E-40A0-AB60-0EC5CE2529F2}">
      <dsp:nvSpPr>
        <dsp:cNvPr id="0" name=""/>
        <dsp:cNvSpPr/>
      </dsp:nvSpPr>
      <dsp:spPr>
        <a:xfrm>
          <a:off x="696156" y="151744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A2642-943D-453A-9542-8881E3BB1EEC}">
      <dsp:nvSpPr>
        <dsp:cNvPr id="0" name=""/>
        <dsp:cNvSpPr/>
      </dsp:nvSpPr>
      <dsp:spPr>
        <a:xfrm>
          <a:off x="1048315" y="2248276"/>
          <a:ext cx="611422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Structural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1048315" y="2248276"/>
        <a:ext cx="6114226" cy="449496"/>
      </dsp:txXfrm>
    </dsp:sp>
    <dsp:sp modelId="{A7678612-AC53-419A-BFED-2A5A99823302}">
      <dsp:nvSpPr>
        <dsp:cNvPr id="0" name=""/>
        <dsp:cNvSpPr/>
      </dsp:nvSpPr>
      <dsp:spPr>
        <a:xfrm>
          <a:off x="767379" y="2192088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0487-5A4B-4071-8A06-333F7BDD876B}">
      <dsp:nvSpPr>
        <dsp:cNvPr id="0" name=""/>
        <dsp:cNvSpPr/>
      </dsp:nvSpPr>
      <dsp:spPr>
        <a:xfrm>
          <a:off x="977091" y="2922917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Behavioral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977091" y="2922917"/>
        <a:ext cx="6185449" cy="449496"/>
      </dsp:txXfrm>
    </dsp:sp>
    <dsp:sp modelId="{96817F11-5FF5-42EE-98E7-FA1142D342F1}">
      <dsp:nvSpPr>
        <dsp:cNvPr id="0" name=""/>
        <dsp:cNvSpPr/>
      </dsp:nvSpPr>
      <dsp:spPr>
        <a:xfrm>
          <a:off x="696156" y="286673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42750-EF32-414A-AF10-BB29CE1F5902}">
      <dsp:nvSpPr>
        <dsp:cNvPr id="0" name=""/>
        <dsp:cNvSpPr/>
      </dsp:nvSpPr>
      <dsp:spPr>
        <a:xfrm>
          <a:off x="754025" y="3597063"/>
          <a:ext cx="6408516" cy="449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Conclusions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754025" y="3597063"/>
        <a:ext cx="6408516" cy="449496"/>
      </dsp:txXfrm>
    </dsp:sp>
    <dsp:sp modelId="{58A48CF8-7964-4159-B31E-5E0EBD0F9260}">
      <dsp:nvSpPr>
        <dsp:cNvPr id="0" name=""/>
        <dsp:cNvSpPr/>
      </dsp:nvSpPr>
      <dsp:spPr>
        <a:xfrm>
          <a:off x="473089" y="3540876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9DCA6-622D-4DAC-8430-BFC9058E0F09}">
      <dsp:nvSpPr>
        <dsp:cNvPr id="0" name=""/>
        <dsp:cNvSpPr/>
      </dsp:nvSpPr>
      <dsp:spPr>
        <a:xfrm>
          <a:off x="346965" y="4271704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References and Sources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346965" y="4271704"/>
        <a:ext cx="6815575" cy="449496"/>
      </dsp:txXfrm>
    </dsp:sp>
    <dsp:sp modelId="{B4EC409F-028E-4512-88D9-1A5B197727EF}">
      <dsp:nvSpPr>
        <dsp:cNvPr id="0" name=""/>
        <dsp:cNvSpPr/>
      </dsp:nvSpPr>
      <dsp:spPr>
        <a:xfrm>
          <a:off x="66029" y="421551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6AF81-58C4-4C90-B068-FECB4B48A83B}">
      <dsp:nvSpPr>
        <dsp:cNvPr id="0" name=""/>
        <dsp:cNvSpPr/>
      </dsp:nvSpPr>
      <dsp:spPr>
        <a:xfrm>
          <a:off x="-5589182" y="-856120"/>
          <a:ext cx="6658289" cy="6658289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BE1A9-E447-4395-91CE-EC9124395D58}">
      <dsp:nvSpPr>
        <dsp:cNvPr id="0" name=""/>
        <dsp:cNvSpPr/>
      </dsp:nvSpPr>
      <dsp:spPr>
        <a:xfrm>
          <a:off x="346965" y="224847"/>
          <a:ext cx="6815575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Introduction to </a:t>
          </a:r>
          <a:r>
            <a:rPr lang="en-US" sz="2300" kern="1200" dirty="0" err="1" smtClean="0">
              <a:solidFill>
                <a:schemeClr val="bg1"/>
              </a:solidFill>
            </a:rPr>
            <a:t>GoF</a:t>
          </a:r>
          <a:r>
            <a:rPr lang="en-US" sz="2300" kern="1200" dirty="0" smtClean="0">
              <a:solidFill>
                <a:schemeClr val="bg1"/>
              </a:solidFill>
            </a:rPr>
            <a:t> Design Patterns</a:t>
          </a:r>
          <a:endParaRPr lang="uk-UA" sz="2300" b="0" kern="1200" dirty="0">
            <a:solidFill>
              <a:schemeClr val="bg1"/>
            </a:solidFill>
            <a:latin typeface="+mn-lt"/>
          </a:endParaRPr>
        </a:p>
      </dsp:txBody>
      <dsp:txXfrm>
        <a:off x="346965" y="224847"/>
        <a:ext cx="6815575" cy="449496"/>
      </dsp:txXfrm>
    </dsp:sp>
    <dsp:sp modelId="{C87BA090-45DF-4570-AD26-3387AE67B494}">
      <dsp:nvSpPr>
        <dsp:cNvPr id="0" name=""/>
        <dsp:cNvSpPr/>
      </dsp:nvSpPr>
      <dsp:spPr>
        <a:xfrm>
          <a:off x="66029" y="16866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0CAC3-D63E-4891-A339-B4DE5FD1B930}">
      <dsp:nvSpPr>
        <dsp:cNvPr id="0" name=""/>
        <dsp:cNvSpPr/>
      </dsp:nvSpPr>
      <dsp:spPr>
        <a:xfrm>
          <a:off x="754025" y="899488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Types of Design Pattern</a:t>
          </a:r>
          <a:endParaRPr lang="uk-UA" sz="2300" kern="1200" dirty="0">
            <a:solidFill>
              <a:schemeClr val="bg1"/>
            </a:solidFill>
            <a:latin typeface="+mn-lt"/>
          </a:endParaRPr>
        </a:p>
      </dsp:txBody>
      <dsp:txXfrm>
        <a:off x="754025" y="899488"/>
        <a:ext cx="6408516" cy="449496"/>
      </dsp:txXfrm>
    </dsp:sp>
    <dsp:sp modelId="{5B709045-06CA-4B2C-BEDE-3FEF98F2BDB6}">
      <dsp:nvSpPr>
        <dsp:cNvPr id="0" name=""/>
        <dsp:cNvSpPr/>
      </dsp:nvSpPr>
      <dsp:spPr>
        <a:xfrm>
          <a:off x="473089" y="843301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6BF5F-0D61-430B-9B3C-C06EF3C4DEA6}">
      <dsp:nvSpPr>
        <dsp:cNvPr id="0" name=""/>
        <dsp:cNvSpPr/>
      </dsp:nvSpPr>
      <dsp:spPr>
        <a:xfrm>
          <a:off x="977091" y="1573634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Creational Design Pattern</a:t>
          </a:r>
          <a:endParaRPr lang="uk-UA" sz="2300" kern="1200" dirty="0"/>
        </a:p>
      </dsp:txBody>
      <dsp:txXfrm>
        <a:off x="977091" y="1573634"/>
        <a:ext cx="6185449" cy="449496"/>
      </dsp:txXfrm>
    </dsp:sp>
    <dsp:sp modelId="{48EDEE08-739E-40A0-AB60-0EC5CE2529F2}">
      <dsp:nvSpPr>
        <dsp:cNvPr id="0" name=""/>
        <dsp:cNvSpPr/>
      </dsp:nvSpPr>
      <dsp:spPr>
        <a:xfrm>
          <a:off x="696156" y="151744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A2642-943D-453A-9542-8881E3BB1EEC}">
      <dsp:nvSpPr>
        <dsp:cNvPr id="0" name=""/>
        <dsp:cNvSpPr/>
      </dsp:nvSpPr>
      <dsp:spPr>
        <a:xfrm>
          <a:off x="1048315" y="2248276"/>
          <a:ext cx="611422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Structural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1048315" y="2248276"/>
        <a:ext cx="6114226" cy="449496"/>
      </dsp:txXfrm>
    </dsp:sp>
    <dsp:sp modelId="{A7678612-AC53-419A-BFED-2A5A99823302}">
      <dsp:nvSpPr>
        <dsp:cNvPr id="0" name=""/>
        <dsp:cNvSpPr/>
      </dsp:nvSpPr>
      <dsp:spPr>
        <a:xfrm>
          <a:off x="767379" y="2192088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90487-5A4B-4071-8A06-333F7BDD876B}">
      <dsp:nvSpPr>
        <dsp:cNvPr id="0" name=""/>
        <dsp:cNvSpPr/>
      </dsp:nvSpPr>
      <dsp:spPr>
        <a:xfrm>
          <a:off x="977091" y="2922917"/>
          <a:ext cx="6185449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Behavioral Design Patterns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977091" y="2922917"/>
        <a:ext cx="6185449" cy="449496"/>
      </dsp:txXfrm>
    </dsp:sp>
    <dsp:sp modelId="{96817F11-5FF5-42EE-98E7-FA1142D342F1}">
      <dsp:nvSpPr>
        <dsp:cNvPr id="0" name=""/>
        <dsp:cNvSpPr/>
      </dsp:nvSpPr>
      <dsp:spPr>
        <a:xfrm>
          <a:off x="696156" y="2866730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42750-EF32-414A-AF10-BB29CE1F5902}">
      <dsp:nvSpPr>
        <dsp:cNvPr id="0" name=""/>
        <dsp:cNvSpPr/>
      </dsp:nvSpPr>
      <dsp:spPr>
        <a:xfrm>
          <a:off x="754025" y="3597063"/>
          <a:ext cx="6408516" cy="449496"/>
        </a:xfrm>
        <a:prstGeom prst="rect">
          <a:avLst/>
        </a:prstGeom>
        <a:solidFill>
          <a:schemeClr val="tx1">
            <a:lumMod val="10000"/>
            <a:lumOff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Conclusions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754025" y="3597063"/>
        <a:ext cx="6408516" cy="449496"/>
      </dsp:txXfrm>
    </dsp:sp>
    <dsp:sp modelId="{58A48CF8-7964-4159-B31E-5E0EBD0F9260}">
      <dsp:nvSpPr>
        <dsp:cNvPr id="0" name=""/>
        <dsp:cNvSpPr/>
      </dsp:nvSpPr>
      <dsp:spPr>
        <a:xfrm>
          <a:off x="473089" y="3540876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9DCA6-622D-4DAC-8430-BFC9058E0F09}">
      <dsp:nvSpPr>
        <dsp:cNvPr id="0" name=""/>
        <dsp:cNvSpPr/>
      </dsp:nvSpPr>
      <dsp:spPr>
        <a:xfrm>
          <a:off x="346965" y="4271704"/>
          <a:ext cx="6815575" cy="449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78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References and Sources</a:t>
          </a:r>
          <a:endParaRPr lang="uk-UA" sz="2300" kern="1200" dirty="0">
            <a:solidFill>
              <a:schemeClr val="bg1"/>
            </a:solidFill>
          </a:endParaRPr>
        </a:p>
      </dsp:txBody>
      <dsp:txXfrm>
        <a:off x="346965" y="4271704"/>
        <a:ext cx="6815575" cy="449496"/>
      </dsp:txXfrm>
    </dsp:sp>
    <dsp:sp modelId="{B4EC409F-028E-4512-88D9-1A5B197727EF}">
      <dsp:nvSpPr>
        <dsp:cNvPr id="0" name=""/>
        <dsp:cNvSpPr/>
      </dsp:nvSpPr>
      <dsp:spPr>
        <a:xfrm>
          <a:off x="66029" y="4215517"/>
          <a:ext cx="561871" cy="561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13.12.2017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0AAB7-4493-4D66-81C4-61AC647CF11A}" type="datetimeFigureOut">
              <a:rPr lang="uk-UA" smtClean="0"/>
              <a:t>13.12.2017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62B40-3B03-451C-B6B4-7AAFEB5F266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628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Визначає інтерфейс для створення об'єкта, але залишає підкласам рішення про те, який саме клас інстанціювати. Фабричний метод дозволяє класу делегувати інстанціювання підкласам.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977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Використовується для ефективної підтримки (в першу чергу для зменшення затрат пам'яті) великої кількості дрібних об'єктів.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74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754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Визначає основу алгоритму та дозволяє підкласам перевизначити деякі кроки алгоритму, не змінюючи структуру в цілому.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83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872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Уника</a:t>
            </a:r>
            <a:r>
              <a:rPr lang="uk-UA" dirty="0" smtClean="0"/>
              <a:t>є</a:t>
            </a:r>
            <a:r>
              <a:rPr lang="ru-RU" dirty="0" smtClean="0"/>
              <a:t> зв’язування відправника запиту з його обробником, даючи більше ніж одному об'єкту можливість обробити запит. Ланцюг приймає об'єкти і передає запит по ланцюжку, поки об'єкт не обробить його.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89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4754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Надає спосіб послідовного доступу до всіх елементів складеного об'єкта, не розкриваючи його внутрішнього представлення.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96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937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99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5223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Визначає залежність типу «один до багатьох» між об'єктами таким чином, що при зміні стану одного об'єкта всіх залежних від нього сповіщають про цю подію.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103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3527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Визначає сімейство алгоритмів,</a:t>
            </a:r>
            <a:r>
              <a:rPr lang="uk-UA" baseline="0" dirty="0" smtClean="0"/>
              <a:t> </a:t>
            </a:r>
            <a:r>
              <a:rPr lang="uk-UA" dirty="0" smtClean="0"/>
              <a:t>інкапсулює кожен з них  і робить їх взаємозамінними. Дозволяє алгоритму змінюватися незалежно від клієнтів, які використовують його.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110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713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Подає інтерфейс для утворення родин взаємозв'язаних або взаємозалежних об'єктів, не </a:t>
            </a:r>
            <a:r>
              <a:rPr lang="ru-RU" sz="1200" b="0" dirty="0" smtClean="0"/>
              <a:t>специфікуючи</a:t>
            </a:r>
            <a:r>
              <a:rPr lang="ru-RU" sz="1200" dirty="0" smtClean="0"/>
              <a:t> їхніх конкретних класів.</a:t>
            </a:r>
            <a:endParaRPr lang="uk-U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03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Відокремлює конструювання складного об'єкта від його подання, таким чином у результаті одного й того ж процесу конструювання можуть бути отримані різні подання.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921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Задає види об'єктів, що створюються, за допомогою екземпляру-прототипу, та створює нові об'єкти шляхом копіювання цього прототипу.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813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Гарантує, що клас матиме тільки один екземпляр, і забезпечує глобальну точку доступу до цього екземпляра.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40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124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Адаптує інтерфейс одного класу в інший, очікуваний клієнтом. Адаптер забезпечує роботу класів з несумісними інтерфейсами, та найчастіше застосовується тоді, коли система підтримує необхідні дані і поведінку, але має невідповідний інтерфейс.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>
                <a:solidFill>
                  <a:prstClr val="black"/>
                </a:solidFill>
              </a:rPr>
              <a:pPr/>
              <a:t>46</a:t>
            </a:fld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4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Об'єднує об'єкти в ієрархічну деревовидну структуру, і дозволяє уніфіковане звертання для кожного елемента дерева.</a:t>
            </a:r>
            <a:endParaRPr lang="en-US" dirty="0" smtClean="0"/>
          </a:p>
          <a:p>
            <a:r>
              <a:rPr lang="ru-RU" dirty="0" smtClean="0"/>
              <a:t>Дозволяє користувачам будувати складні структури з простіших компонентів. Проектувальник може згрупувати дрібні компоненти для формування більших, які, в свою чергу, можуть стати основою для створення ще більших.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54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4278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Призначений для об'єднання групи підсистем під один уніфікований інтерфейс, надаючи доступ до них через одну точку входу, що дяє змогу спростити роботу з підсистемами.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60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40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Надає об'єкт, що контролює доступ, перехоплюючи всі виклики до нього.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62B40-3B03-451C-B6B4-7AAFEB5F2661}" type="slidenum">
              <a:rPr lang="uk-UA" smtClean="0"/>
              <a:t>67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054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1693" y="5339907"/>
            <a:ext cx="2890384" cy="12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255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197651" y="4834662"/>
            <a:ext cx="8748713" cy="176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rtl="0">
              <a:spcAft>
                <a:spcPts val="1200"/>
              </a:spcAft>
            </a:pPr>
            <a:r>
              <a:rPr lang="en-US" sz="10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USA HQ</a:t>
            </a:r>
            <a:br>
              <a:rPr lang="en-US" sz="10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Toll Free: 866-687-3588 </a:t>
            </a:r>
            <a:b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Tel: +1-512-516-8880</a:t>
            </a:r>
          </a:p>
          <a:p>
            <a:pPr rtl="0">
              <a:spcAft>
                <a:spcPts val="1200"/>
              </a:spcAft>
            </a:pPr>
            <a:r>
              <a:rPr lang="en-US" sz="10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Ukraine HQ</a:t>
            </a: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Tel: +380-32-240-9090</a:t>
            </a:r>
          </a:p>
          <a:p>
            <a:pPr rtl="0">
              <a:spcAft>
                <a:spcPts val="1200"/>
              </a:spcAft>
            </a:pPr>
            <a:endParaRPr lang="en-US" sz="1000" b="0" i="0" u="none" strike="noStrike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rtl="0">
              <a:spcAft>
                <a:spcPts val="1200"/>
              </a:spcAft>
            </a:pPr>
            <a:r>
              <a:rPr lang="en-US" sz="10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Bulgaria</a:t>
            </a: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Tel: +359-2-902-3760</a:t>
            </a:r>
          </a:p>
          <a:p>
            <a:pPr rtl="0">
              <a:spcAft>
                <a:spcPts val="1200"/>
              </a:spcAft>
            </a:pPr>
            <a:r>
              <a:rPr lang="en-US" sz="10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Germany</a:t>
            </a: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Tel: +49-69-2602-5857</a:t>
            </a:r>
          </a:p>
          <a:p>
            <a:pPr rtl="0">
              <a:spcAft>
                <a:spcPts val="1200"/>
              </a:spcAft>
            </a:pPr>
            <a:r>
              <a:rPr lang="en-US" sz="10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Netherlands</a:t>
            </a: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Tel: +31-20-262-33-23 </a:t>
            </a:r>
          </a:p>
          <a:p>
            <a:pPr rtl="0">
              <a:spcAft>
                <a:spcPts val="1200"/>
              </a:spcAft>
            </a:pPr>
            <a:r>
              <a:rPr lang="en-US" sz="10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Poland</a:t>
            </a: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Tel: +48-71-382-2800</a:t>
            </a:r>
          </a:p>
          <a:p>
            <a:pPr rtl="0">
              <a:spcAft>
                <a:spcPts val="1200"/>
              </a:spcAft>
            </a:pPr>
            <a:r>
              <a:rPr lang="en-US" sz="10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</a:t>
            </a: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Tel: +44-207-544-8414 </a:t>
            </a:r>
          </a:p>
          <a:p>
            <a:pPr rtl="0">
              <a:spcAft>
                <a:spcPts val="1200"/>
              </a:spcAft>
            </a:pPr>
            <a:endParaRPr lang="en-US" sz="1000" b="0" i="0" u="none" strike="noStrike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rtl="0">
              <a:spcAft>
                <a:spcPts val="1200"/>
              </a:spcAft>
            </a:pPr>
            <a:endParaRPr lang="en-US" sz="1000" b="0" i="0" u="none" strike="noStrike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rtl="0">
              <a:spcAft>
                <a:spcPts val="1200"/>
              </a:spcAft>
            </a:pPr>
            <a:r>
              <a:rPr lang="en-US" sz="10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info@softserveinc.com</a:t>
            </a:r>
          </a:p>
          <a:p>
            <a:pPr rtl="0">
              <a:spcAft>
                <a:spcPts val="1200"/>
              </a:spcAft>
            </a:pPr>
            <a:r>
              <a:rPr lang="en-US" sz="1000" b="1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WEBSITE:</a:t>
            </a: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0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www.softserveinc.com</a:t>
            </a:r>
            <a:endParaRPr lang="uk-UA" sz="1000" baseline="0" dirty="0"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accent1"/>
                </a:solidFill>
              </a:defRPr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63936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1" r:id="rId2"/>
    <p:sldLayoutId id="2147483705" r:id="rId3"/>
    <p:sldLayoutId id="2147483704" r:id="rId4"/>
    <p:sldLayoutId id="214748371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patterns.andriybuday.com/" TargetMode="External"/><Relationship Id="rId2" Type="http://schemas.openxmlformats.org/officeDocument/2006/relationships/hyperlink" Target="http://www.tutorialspoint.com/design_pattern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jpeg"/><Relationship Id="rId5" Type="http://schemas.openxmlformats.org/officeDocument/2006/relationships/hyperlink" Target="http://www.slideshare.net/HermanPeeren/design-patterns-illustrated" TargetMode="External"/><Relationship Id="rId4" Type="http://schemas.openxmlformats.org/officeDocument/2006/relationships/hyperlink" Target="http://www.dotnet-tricks.com/Tutorial/designpatternslist" TargetMode="Externa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e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Patterns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Patterns</a:t>
            </a:r>
            <a:endParaRPr lang="uk-UA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825319" y="5846931"/>
            <a:ext cx="289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 dirty="0">
                <a:solidFill>
                  <a:srgbClr val="B9CDE5"/>
                </a:solidFill>
                <a:cs typeface="Arial" charset="0"/>
              </a:rPr>
              <a:t>Demchyna </a:t>
            </a:r>
            <a:r>
              <a:rPr kumimoji="0" lang="en-US" altLang="en-US" sz="1600" b="1" dirty="0" smtClean="0">
                <a:solidFill>
                  <a:srgbClr val="B9CDE5"/>
                </a:solidFill>
                <a:cs typeface="Arial" charset="0"/>
              </a:rPr>
              <a:t>Mykola</a:t>
            </a:r>
          </a:p>
          <a:p>
            <a:pPr algn="ctr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 dirty="0" err="1" smtClean="0">
                <a:solidFill>
                  <a:srgbClr val="B9CDE5"/>
                </a:solidFill>
                <a:cs typeface="Arial" charset="0"/>
              </a:rPr>
              <a:t>SoftServe</a:t>
            </a:r>
            <a:r>
              <a:rPr kumimoji="0" lang="en-US" altLang="en-US" sz="1600" b="1" dirty="0" smtClean="0">
                <a:solidFill>
                  <a:srgbClr val="B9CDE5"/>
                </a:solidFill>
                <a:cs typeface="Arial" charset="0"/>
              </a:rPr>
              <a:t> IT Academy</a:t>
            </a:r>
          </a:p>
        </p:txBody>
      </p:sp>
      <p:sp>
        <p:nvSpPr>
          <p:cNvPr id="7" name="Подзаголовок 4"/>
          <p:cNvSpPr txBox="1">
            <a:spLocks/>
          </p:cNvSpPr>
          <p:nvPr/>
        </p:nvSpPr>
        <p:spPr>
          <a:xfrm>
            <a:off x="891542" y="3656960"/>
            <a:ext cx="6727075" cy="607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46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6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77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TypeScript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155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Creational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Factory </a:t>
            </a:r>
            <a:r>
              <a:rPr lang="en-US" dirty="0"/>
              <a:t>Method</a:t>
            </a:r>
            <a:endParaRPr lang="uk-UA" dirty="0"/>
          </a:p>
        </p:txBody>
      </p:sp>
      <p:sp>
        <p:nvSpPr>
          <p:cNvPr id="6" name="Прямокутник 3"/>
          <p:cNvSpPr/>
          <p:nvPr/>
        </p:nvSpPr>
        <p:spPr>
          <a:xfrm>
            <a:off x="272143" y="1750239"/>
            <a:ext cx="31258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Define an interface for creating </a:t>
            </a:r>
            <a:r>
              <a:rPr lang="en-US" sz="2000" dirty="0" smtClean="0"/>
              <a:t>an object</a:t>
            </a:r>
            <a:r>
              <a:rPr lang="en-US" sz="2000" dirty="0"/>
              <a:t>, but let subclasses decide </a:t>
            </a:r>
            <a:r>
              <a:rPr lang="en-US" sz="2000" dirty="0" smtClean="0"/>
              <a:t>which class </a:t>
            </a:r>
            <a:r>
              <a:rPr lang="en-US" sz="2000" dirty="0"/>
              <a:t>to instantiate</a:t>
            </a:r>
            <a:r>
              <a:rPr lang="en-US" sz="2000" dirty="0" smtClean="0"/>
              <a:t>.</a:t>
            </a:r>
            <a:endParaRPr lang="uk-U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4" y="4148227"/>
            <a:ext cx="3962971" cy="245707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5" b="4310"/>
          <a:stretch/>
        </p:blipFill>
        <p:spPr bwMode="auto">
          <a:xfrm>
            <a:off x="3397953" y="1667730"/>
            <a:ext cx="5482244" cy="354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5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2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concrete class implementing 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Container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interface. This class has inner class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NameIterator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Iterator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interface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uk-UA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Iterator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3206" y="2844831"/>
            <a:ext cx="8084264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NameRepository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= [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Robert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John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Julie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getIterator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NameIterator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Iterator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6221" y="1576110"/>
            <a:ext cx="4910319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NameIterator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index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constructor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index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any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index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++];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6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3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NameRepository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get iterator and print names.</a:t>
            </a: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Iterator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009" y="2418703"/>
            <a:ext cx="8347157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namesRepository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NameRepository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namesRepository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getIterator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&lt;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: "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Behavioral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Observer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5842527" y="3756771"/>
            <a:ext cx="315975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Define a one-to-many dependency </a:t>
            </a:r>
            <a:r>
              <a:rPr lang="en-US" sz="2000" dirty="0" smtClean="0"/>
              <a:t>between objects </a:t>
            </a:r>
            <a:r>
              <a:rPr lang="en-US" sz="2000" dirty="0"/>
              <a:t>so that when one object </a:t>
            </a:r>
            <a:r>
              <a:rPr lang="en-US" sz="2000" dirty="0" smtClean="0"/>
              <a:t>changes state</a:t>
            </a:r>
            <a:r>
              <a:rPr lang="en-US" sz="2000" dirty="0"/>
              <a:t>, all its dependents are notified </a:t>
            </a:r>
            <a:r>
              <a:rPr lang="en-US" sz="2000" dirty="0" smtClean="0"/>
              <a:t>and updated </a:t>
            </a:r>
            <a:r>
              <a:rPr lang="en-US" sz="2000" dirty="0"/>
              <a:t>automatically.</a:t>
            </a:r>
            <a:endParaRPr lang="uk-UA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58" y="908050"/>
            <a:ext cx="3887335" cy="245592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7"/>
          <a:stretch/>
        </p:blipFill>
        <p:spPr bwMode="auto">
          <a:xfrm>
            <a:off x="272144" y="2866072"/>
            <a:ext cx="5299190" cy="399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4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Observer pattern uses three actor classes.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Subject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Observer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Client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Subject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an object having methods to attach and detach observers to a client object. </a:t>
            </a: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have created an abstract class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Observer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a concrete clients that are extending class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Observer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ObserverPatternDemo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our demo class, will use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Subject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concrete class object to show observer pattern in action.</a:t>
            </a: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Observer (</a:t>
            </a:r>
            <a:r>
              <a:rPr lang="en-US" dirty="0"/>
              <a:t>implementation</a:t>
            </a:r>
            <a:r>
              <a:rPr lang="en-US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71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Observer (</a:t>
            </a:r>
            <a:r>
              <a:rPr lang="en-US" dirty="0"/>
              <a:t>class diagram</a:t>
            </a:r>
            <a:r>
              <a:rPr lang="en-US" dirty="0" smtClean="0"/>
              <a:t>)</a:t>
            </a:r>
            <a:endParaRPr lang="uk-UA" dirty="0"/>
          </a:p>
        </p:txBody>
      </p:sp>
      <p:pic>
        <p:nvPicPr>
          <p:cNvPr id="5122" name="Picture 2" descr="Observer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4" y="1490662"/>
            <a:ext cx="7657465" cy="52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Subject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Observer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70746" y="1527946"/>
            <a:ext cx="5862502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observers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= [];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getState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setState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notifyAllObservers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attach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observers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notifyAllObservers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observer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observers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observer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update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2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Observer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Observer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33767" y="2614223"/>
            <a:ext cx="459613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 {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  </a:t>
            </a: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Subject;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update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3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concrete observer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Observer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8491" y="2059100"/>
            <a:ext cx="845455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BinaryObserver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constructor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attach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update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Binary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: "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getState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8490" y="4427843"/>
            <a:ext cx="845455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HexaObserver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constructor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attach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update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Hex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: "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getState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4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Subject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concrete observer objects.</a:t>
            </a: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Observer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10435" y="2144343"/>
            <a:ext cx="549220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HexaObserver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OctalObserver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BinaryObserver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First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change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: 15"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setState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15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Second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change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: 10"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setState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We're going to create a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interface and concrete classes implementing the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interface. A factory class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ShapeFactory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defined as a next step.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endParaRPr lang="en-US" sz="1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FactoryMethodDemo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our demo class will use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ShapeFactory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get a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object. It will pass information (</a:t>
            </a:r>
            <a:r>
              <a:rPr lang="en-US" sz="2400" i="1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CIRCLE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lang="en-US" sz="2400" i="1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RECTANGLE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lang="en-US" sz="2400" i="1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SQUARE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 to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ShapeFactory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get the type of object it needs.</a:t>
            </a:r>
            <a:endParaRPr lang="uk-UA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 (implementation</a:t>
            </a:r>
            <a:r>
              <a:rPr lang="en-US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377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Behavioral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Strategy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93"/>
          <a:stretch/>
        </p:blipFill>
        <p:spPr bwMode="auto">
          <a:xfrm>
            <a:off x="3267978" y="2771863"/>
            <a:ext cx="5771687" cy="39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0074" y="1567300"/>
            <a:ext cx="8225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Define a family of algorithms</a:t>
            </a:r>
            <a:r>
              <a:rPr lang="en-US" sz="2000" dirty="0" smtClean="0"/>
              <a:t>, encapsulate </a:t>
            </a:r>
            <a:r>
              <a:rPr lang="en-US" sz="2000" dirty="0"/>
              <a:t>each one, and make </a:t>
            </a:r>
            <a:r>
              <a:rPr lang="en-US" sz="2000" dirty="0" smtClean="0"/>
              <a:t>them interchangeable</a:t>
            </a:r>
            <a:r>
              <a:rPr lang="en-US" sz="2000" dirty="0"/>
              <a:t>. Lets the algorithm </a:t>
            </a:r>
            <a:r>
              <a:rPr lang="en-US" sz="2000" dirty="0" smtClean="0"/>
              <a:t>vary independently from clients </a:t>
            </a:r>
            <a:r>
              <a:rPr lang="en-US" sz="2000" dirty="0"/>
              <a:t>that use it.</a:t>
            </a:r>
            <a:endParaRPr lang="uk-UA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4" y="4242904"/>
            <a:ext cx="3920846" cy="24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are going to create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Strategy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 defining an action and concrete strategy classes implementing the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Strategy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interface.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a class which uses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Strategy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StrategyPatternDemo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our demo class, will use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Strategy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objects to demonstrate change in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behaviour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based on strategy it deploys or uses.</a:t>
            </a: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Strategy (</a:t>
            </a:r>
            <a:r>
              <a:rPr lang="en-US" dirty="0"/>
              <a:t>implementation</a:t>
            </a:r>
            <a:r>
              <a:rPr lang="en-US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464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Strategy </a:t>
            </a:r>
            <a:r>
              <a:rPr lang="en-US" dirty="0" smtClean="0"/>
              <a:t>(</a:t>
            </a:r>
            <a:r>
              <a:rPr lang="en-US" dirty="0"/>
              <a:t>class diagram</a:t>
            </a:r>
            <a:r>
              <a:rPr lang="en-US" dirty="0" smtClean="0"/>
              <a:t>)</a:t>
            </a:r>
            <a:endParaRPr lang="uk-UA" dirty="0"/>
          </a:p>
        </p:txBody>
      </p:sp>
      <p:pic>
        <p:nvPicPr>
          <p:cNvPr id="6146" name="Picture 2" descr="Strategy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1646872"/>
            <a:ext cx="8358505" cy="479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6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an interface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Strategy </a:t>
            </a:r>
            <a:r>
              <a:rPr lang="en-US" dirty="0" smtClean="0"/>
              <a:t>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0753" y="2838992"/>
            <a:ext cx="735329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doOperation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(num1: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num2: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2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concrete classes implementing the same interface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Strategy </a:t>
            </a:r>
            <a:r>
              <a:rPr lang="en-US" dirty="0" smtClean="0"/>
              <a:t>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50877" y="2460208"/>
            <a:ext cx="6726521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OperationAdd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doOperation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(num1: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num2: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num1 + num2;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0875" y="4002404"/>
            <a:ext cx="6726521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OperationSubstract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doOperation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(num1: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num2: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num1 - num2;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3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Strategy </a:t>
            </a:r>
            <a:r>
              <a:rPr lang="en-US" dirty="0" smtClean="0"/>
              <a:t>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8048" y="2431227"/>
            <a:ext cx="7220246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constructor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executeStrategy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(num1: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num2: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doOperation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(num1, num2);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4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see change in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behavior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it changes its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Strategy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Strategy </a:t>
            </a:r>
            <a:r>
              <a:rPr lang="en-US" dirty="0" smtClean="0"/>
              <a:t>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2389" y="2638429"/>
            <a:ext cx="7837402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OperationAdd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"10 + 5 = "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executeStrategy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OperationSubstract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"10 - 5 = "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executeStrategy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OperationMultiply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"10 * 5 = "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executeStrategy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716035743"/>
              </p:ext>
            </p:extLst>
          </p:nvPr>
        </p:nvGraphicFramePr>
        <p:xfrm>
          <a:off x="1116530" y="1156367"/>
          <a:ext cx="7228571" cy="494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Oval 13"/>
          <p:cNvSpPr/>
          <p:nvPr/>
        </p:nvSpPr>
        <p:spPr>
          <a:xfrm>
            <a:off x="1299512" y="1448652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Oval 14"/>
          <p:cNvSpPr/>
          <p:nvPr/>
        </p:nvSpPr>
        <p:spPr>
          <a:xfrm>
            <a:off x="1713850" y="2124927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Oval 15"/>
          <p:cNvSpPr/>
          <p:nvPr/>
        </p:nvSpPr>
        <p:spPr>
          <a:xfrm>
            <a:off x="1932924" y="2796439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Oval 16"/>
          <p:cNvSpPr/>
          <p:nvPr/>
        </p:nvSpPr>
        <p:spPr>
          <a:xfrm>
            <a:off x="2009124" y="3467951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Oval 17"/>
          <p:cNvSpPr/>
          <p:nvPr/>
        </p:nvSpPr>
        <p:spPr>
          <a:xfrm>
            <a:off x="1932924" y="4141418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Oval 18"/>
          <p:cNvSpPr/>
          <p:nvPr/>
        </p:nvSpPr>
        <p:spPr>
          <a:xfrm>
            <a:off x="1713850" y="4824000"/>
            <a:ext cx="317634" cy="308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Oval 19"/>
          <p:cNvSpPr/>
          <p:nvPr/>
        </p:nvSpPr>
        <p:spPr>
          <a:xfrm>
            <a:off x="1299512" y="5502656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89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Patterns are generalized solutions for common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problems.</a:t>
            </a:r>
            <a:endParaRPr lang="en-US" sz="2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357188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Understanding design principles behind design patterns help understand how they work and how to use them in a particular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problem.</a:t>
            </a:r>
            <a:endParaRPr lang="en-US" sz="2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357188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your design objectives and priorities is essential for good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design.</a:t>
            </a:r>
            <a:endParaRPr lang="en-US" sz="2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357188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Patterns are not the “silver bullet” but are an important tool for designers </a:t>
            </a:r>
            <a:r>
              <a:rPr lang="en-US" sz="2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practices.</a:t>
            </a:r>
            <a:endParaRPr lang="en-US" sz="2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06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380968"/>
              </p:ext>
            </p:extLst>
          </p:nvPr>
        </p:nvGraphicFramePr>
        <p:xfrm>
          <a:off x="1116530" y="1156367"/>
          <a:ext cx="7228571" cy="494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Oval 13"/>
          <p:cNvSpPr/>
          <p:nvPr/>
        </p:nvSpPr>
        <p:spPr>
          <a:xfrm>
            <a:off x="1299512" y="1448652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Oval 14"/>
          <p:cNvSpPr/>
          <p:nvPr/>
        </p:nvSpPr>
        <p:spPr>
          <a:xfrm>
            <a:off x="1713850" y="2124927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Oval 15"/>
          <p:cNvSpPr/>
          <p:nvPr/>
        </p:nvSpPr>
        <p:spPr>
          <a:xfrm>
            <a:off x="1932924" y="2796439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Oval 16"/>
          <p:cNvSpPr/>
          <p:nvPr/>
        </p:nvSpPr>
        <p:spPr>
          <a:xfrm>
            <a:off x="2009124" y="3467951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Oval 17"/>
          <p:cNvSpPr/>
          <p:nvPr/>
        </p:nvSpPr>
        <p:spPr>
          <a:xfrm>
            <a:off x="1932924" y="4141418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Oval 18"/>
          <p:cNvSpPr/>
          <p:nvPr/>
        </p:nvSpPr>
        <p:spPr>
          <a:xfrm>
            <a:off x="1713850" y="4824000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Oval 19"/>
          <p:cNvSpPr/>
          <p:nvPr/>
        </p:nvSpPr>
        <p:spPr>
          <a:xfrm>
            <a:off x="1299512" y="5502656"/>
            <a:ext cx="317634" cy="308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77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 (class </a:t>
            </a:r>
            <a:r>
              <a:rPr lang="en-US" dirty="0"/>
              <a:t>diagram)</a:t>
            </a:r>
            <a:endParaRPr lang="uk-UA" dirty="0"/>
          </a:p>
        </p:txBody>
      </p:sp>
      <p:pic>
        <p:nvPicPr>
          <p:cNvPr id="4" name="Picture 2" descr="Factory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80843"/>
            <a:ext cx="787790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Patterns in Java </a:t>
            </a:r>
            <a:r>
              <a:rPr lang="it-IT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Tutorial - TutorialsPoint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http://www.tutorialspoint.com/design_pattern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/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Pattern Card -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McDonaldLand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http://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www.mcdonaldland.info/files/designpatterns/</a:t>
            </a:r>
            <a:b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</a:b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designpatternscard.pdf</a:t>
            </a: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Design Patterns -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DZone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4"/>
              </a:rPr>
              <a:t>https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4"/>
              </a:rPr>
              <a:t>://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4"/>
              </a:rPr>
              <a:t>dzone.com/refcardz/</a:t>
            </a:r>
            <a:b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4"/>
              </a:rPr>
            </a:b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4"/>
              </a:rPr>
              <a:t>design-patterns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Design Patterns illustrated 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– </a:t>
            </a:r>
            <a:b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Herman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Peeren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(May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31st 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2010): </a:t>
            </a:r>
            <a:b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  <a:t>http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  <a:t>://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  <a:t>www.slideshare.net/</a:t>
            </a:r>
            <a:b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</a:br>
            <a:r>
              <a:rPr lang="en-US" sz="2400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  <a:t>HermanPeeren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  <a:t>/design-patterns-</a:t>
            </a:r>
            <a:b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</a:b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  <a:t>illustrated</a:t>
            </a:r>
            <a:endParaRPr lang="en-US" sz="2400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References and Sources</a:t>
            </a:r>
            <a:endParaRPr lang="en-US" dirty="0"/>
          </a:p>
        </p:txBody>
      </p:sp>
      <p:pic>
        <p:nvPicPr>
          <p:cNvPr id="2050" name="Picture 2" descr="Design-Pattern-GoF-B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48" y="3297243"/>
            <a:ext cx="2625662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8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 bwMode="auto">
          <a:xfrm>
            <a:off x="1546768" y="836909"/>
            <a:ext cx="6016403" cy="392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14698" y="4134067"/>
            <a:ext cx="26805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>
                <a:solidFill>
                  <a:srgbClr val="171B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Thank you!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4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an interface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endParaRPr lang="en-US" sz="2400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endParaRPr lang="en-US" sz="2400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</a:pP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Factory </a:t>
            </a:r>
            <a:r>
              <a:rPr lang="en-US" dirty="0" smtClean="0"/>
              <a:t>Method (steps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09462" y="3031415"/>
            <a:ext cx="2800767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4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lvl="0" indent="-357188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concrete classes implementing the same interface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2"/>
            </a:pPr>
            <a:endParaRPr lang="en-US" sz="2400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2"/>
            </a:pPr>
            <a:endParaRPr lang="en-US" sz="2400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2"/>
            </a:pP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2"/>
            </a:pP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2"/>
            </a:pPr>
            <a:endParaRPr lang="en-US" sz="2400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2"/>
            </a:pP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Factory Method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9540" y="5181214"/>
            <a:ext cx="709681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540" y="3742839"/>
            <a:ext cx="709681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79540" y="2304464"/>
            <a:ext cx="709681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7188" lvl="0" indent="-357188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3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a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Factory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 generate object of concrete class based on given information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Factory Method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4282" y="2858229"/>
            <a:ext cx="833112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"CIRCLE"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"RECTANGLE"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"SQUARE"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Clr>
                <a:srgbClr val="32469A"/>
              </a:buClr>
              <a:buFont typeface="+mj-lt"/>
              <a:buAutoNum type="arabicPeriod" startAt="4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Factory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get object of concrete class by passing an information such as type.</a:t>
            </a: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Factory Method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9987" y="2589569"/>
            <a:ext cx="6603090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shape1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"CIRCLE"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shape1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shape2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"RECTANGLE"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shape2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shape3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"SQUARE"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shape3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9987" y="5563108"/>
            <a:ext cx="660309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Circle::draw() method.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Rectangle::draw() method.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Square::draw() method.</a:t>
            </a:r>
            <a:endParaRPr lang="uk-U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Creational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Abstract Factory</a:t>
            </a:r>
            <a:endParaRPr lang="uk-UA" dirty="0"/>
          </a:p>
        </p:txBody>
      </p:sp>
      <p:sp>
        <p:nvSpPr>
          <p:cNvPr id="5" name="Прямокутник 3"/>
          <p:cNvSpPr/>
          <p:nvPr/>
        </p:nvSpPr>
        <p:spPr>
          <a:xfrm>
            <a:off x="272144" y="1746845"/>
            <a:ext cx="2769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1900" dirty="0"/>
              <a:t>Provides an interface for </a:t>
            </a:r>
            <a:r>
              <a:rPr lang="en-US" sz="1900" dirty="0" smtClean="0"/>
              <a:t>creating families </a:t>
            </a:r>
            <a:r>
              <a:rPr lang="en-US" sz="1900" dirty="0"/>
              <a:t>of related or </a:t>
            </a:r>
            <a:r>
              <a:rPr lang="en-US" sz="1900" dirty="0" smtClean="0"/>
              <a:t>dependent objects </a:t>
            </a:r>
            <a:r>
              <a:rPr lang="en-US" sz="1900" dirty="0"/>
              <a:t>without specifying </a:t>
            </a:r>
            <a:r>
              <a:rPr lang="en-US" sz="1900" dirty="0" smtClean="0"/>
              <a:t>their concrete </a:t>
            </a:r>
            <a:r>
              <a:rPr lang="en-US" sz="1900" dirty="0"/>
              <a:t>class.</a:t>
            </a:r>
            <a:endParaRPr lang="uk-UA"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4" y="4165964"/>
            <a:ext cx="3937602" cy="246011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8" b="3562"/>
          <a:stretch/>
        </p:blipFill>
        <p:spPr bwMode="auto">
          <a:xfrm>
            <a:off x="2970427" y="1589989"/>
            <a:ext cx="6069929" cy="381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8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are going to create a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Color</a:t>
            </a:r>
            <a:r>
              <a:rPr lang="en-US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interfaces and concrete classes implementing these interfaces. We create an abstract factory class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AbstractFactory</a:t>
            </a:r>
            <a:r>
              <a:rPr lang="en-US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 next step. Factory classes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ShapeFactory</a:t>
            </a:r>
            <a:r>
              <a:rPr lang="en-US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ColorFactory</a:t>
            </a:r>
            <a:r>
              <a:rPr lang="en-US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 defined where each factory extends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AbstractFactory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A factory creator/generator class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FactoryProducer</a:t>
            </a:r>
            <a:r>
              <a:rPr lang="en-US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created.</a:t>
            </a: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endParaRPr lang="en-US" sz="1400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AbstractFactoryDemo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our demo class uses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FactoryProducer</a:t>
            </a:r>
            <a:r>
              <a:rPr lang="en-US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get a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AbstractFactory</a:t>
            </a:r>
            <a:r>
              <a:rPr lang="en-US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object. It will pass information (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CIRCLE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RECTANGLE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SQUARE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 to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AbstractFactory</a:t>
            </a:r>
            <a:r>
              <a:rPr lang="en-US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get the type of object it needs. It also passes information (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RED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GREEN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BLUE</a:t>
            </a:r>
            <a:r>
              <a:rPr lang="en-US" dirty="0">
                <a:solidFill>
                  <a:srgbClr val="F79646">
                    <a:lumMod val="75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Color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 to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AbstractFactory</a:t>
            </a:r>
            <a:r>
              <a:rPr lang="en-US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get the type of object it needs.</a:t>
            </a:r>
            <a:endParaRPr lang="uk-UA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44" y="908050"/>
            <a:ext cx="8314072" cy="454573"/>
          </a:xfrm>
        </p:spPr>
        <p:txBody>
          <a:bodyPr/>
          <a:lstStyle/>
          <a:p>
            <a:r>
              <a:rPr lang="en-US" dirty="0" smtClean="0"/>
              <a:t>Abstract Factory (</a:t>
            </a:r>
            <a:r>
              <a:rPr lang="en-US" dirty="0"/>
              <a:t>implementation)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6995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 (</a:t>
            </a:r>
            <a:r>
              <a:rPr lang="en-US" dirty="0"/>
              <a:t>class diagram)</a:t>
            </a:r>
            <a:endParaRPr lang="uk-UA" dirty="0"/>
          </a:p>
        </p:txBody>
      </p:sp>
      <p:pic>
        <p:nvPicPr>
          <p:cNvPr id="4" name="Picture 2" descr="Abstract Factory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57325"/>
            <a:ext cx="6553200" cy="511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9424927"/>
              </p:ext>
            </p:extLst>
          </p:nvPr>
        </p:nvGraphicFramePr>
        <p:xfrm>
          <a:off x="1721345" y="1542479"/>
          <a:ext cx="6864390" cy="500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/>
          <p:cNvSpPr/>
          <p:nvPr/>
        </p:nvSpPr>
        <p:spPr>
          <a:xfrm>
            <a:off x="1903756" y="1836000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Oval 9"/>
          <p:cNvSpPr/>
          <p:nvPr/>
        </p:nvSpPr>
        <p:spPr>
          <a:xfrm>
            <a:off x="2318094" y="2519418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Oval 10"/>
          <p:cNvSpPr/>
          <p:nvPr/>
        </p:nvSpPr>
        <p:spPr>
          <a:xfrm>
            <a:off x="2541931" y="3195693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Oval 11"/>
          <p:cNvSpPr/>
          <p:nvPr/>
        </p:nvSpPr>
        <p:spPr>
          <a:xfrm>
            <a:off x="2618131" y="3881829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Oval 12"/>
          <p:cNvSpPr/>
          <p:nvPr/>
        </p:nvSpPr>
        <p:spPr>
          <a:xfrm>
            <a:off x="2541931" y="4567965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Oval 13"/>
          <p:cNvSpPr/>
          <p:nvPr/>
        </p:nvSpPr>
        <p:spPr>
          <a:xfrm>
            <a:off x="2318094" y="5245378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Oval 14"/>
          <p:cNvSpPr/>
          <p:nvPr/>
        </p:nvSpPr>
        <p:spPr>
          <a:xfrm>
            <a:off x="1903756" y="5927658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6" y="3195693"/>
            <a:ext cx="1696272" cy="16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1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5600" lvl="0" indent="-355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an interface for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Shapes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355600" lvl="0" indent="-355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endParaRPr lang="en-US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endParaRPr lang="en-US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endParaRPr lang="en-US" dirty="0" smtClean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lvl="0" indent="-35560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 (</a:t>
            </a:r>
            <a:r>
              <a:rPr lang="en-US" dirty="0"/>
              <a:t>steps)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9462" y="3031415"/>
            <a:ext cx="2800767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1950" lvl="0" indent="-36195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concrete classes implementing the same interface.</a:t>
            </a: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Factory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9540" y="5181214"/>
            <a:ext cx="709681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540" y="3742839"/>
            <a:ext cx="709681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79540" y="2304464"/>
            <a:ext cx="709681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1950" lvl="0" indent="-36195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3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an interface for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Colors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Factory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95593" y="2987397"/>
            <a:ext cx="2528256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1950" lvl="0" indent="-36195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4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concrete classes implementing the same interface.</a:t>
            </a: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Factory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80793" y="2311129"/>
            <a:ext cx="660309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80793" y="3749504"/>
            <a:ext cx="660309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"Inside Green::fill() method."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80793" y="5187879"/>
            <a:ext cx="660309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61950" lvl="0" indent="-36195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an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Abstract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AbstractFactory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 get factories for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Color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Objects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Factory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15702" y="3079412"/>
            <a:ext cx="63882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AbstractFactory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2144" y="1592494"/>
            <a:ext cx="8633731" cy="5005161"/>
          </a:xfrm>
        </p:spPr>
        <p:txBody>
          <a:bodyPr/>
          <a:lstStyle/>
          <a:p>
            <a:pPr marL="361950" lvl="0" indent="-36195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6"/>
            </a:pP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Factory classes extending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AbstractFactory</a:t>
            </a:r>
            <a:r>
              <a:rPr lang="en-US" sz="20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generate object of concrete class based on given information.</a:t>
            </a: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Factory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3445" y="2790724"/>
            <a:ext cx="8331127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AbstractFactory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"CIRCLE"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"RECTANGLE"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"SQUARE"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2144" y="1592494"/>
            <a:ext cx="8624206" cy="5005161"/>
          </a:xfrm>
        </p:spPr>
        <p:txBody>
          <a:bodyPr/>
          <a:lstStyle/>
          <a:p>
            <a:pPr marL="361950" lvl="0" indent="-36195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6"/>
            </a:pP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Factory classes extending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AbstractFactory</a:t>
            </a:r>
            <a:r>
              <a:rPr lang="en-US" sz="20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generate object of concrete class based on given information.</a:t>
            </a: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Factory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9271" y="2756407"/>
            <a:ext cx="684995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ColorFactory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AbstractFactory{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(shapeType: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Shape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(color: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Color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 ===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Red();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 ===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Green();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 ===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Blue();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return null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1950" lvl="0" indent="-36195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7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a Factory generator/producer class to get factories by passing an information such as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Shape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or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Color</a:t>
            </a: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Factory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9429" y="3187133"/>
            <a:ext cx="7960834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FactoryProducer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uk-UA" altLang="uk-UA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getFactory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(choice: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AbstractFactory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(choice ===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"SHAPE"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ShapeFactory();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(choice ===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"COLOR"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ColorFactory();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return null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1950" lvl="0" indent="-361950">
              <a:lnSpc>
                <a:spcPct val="12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8"/>
            </a:pP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FactoryProducer</a:t>
            </a:r>
            <a:r>
              <a:rPr lang="en-US" sz="20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get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AbstractFactory</a:t>
            </a:r>
            <a:r>
              <a:rPr lang="en-US" sz="20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order to get factories of concrete classes by passing an information such as type.</a:t>
            </a:r>
            <a:endParaRPr lang="uk-UA" sz="20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Factory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6291" y="2486135"/>
            <a:ext cx="7467109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FactoryProducer.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getFactory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"SHAPE"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shape1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"CIRCLE"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shape1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shape2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"RECTANGLE"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shape2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colorFactory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FactoryProducer.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getFactory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"COLOR"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color1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colorFactory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color1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color2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colorFactory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color2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5700" y="5654960"/>
            <a:ext cx="4311253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Circle::draw() method.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Rectangle::draw() method.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Red::fill() method.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Green::fill() method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Creational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Builder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8" r="3433"/>
          <a:stretch/>
        </p:blipFill>
        <p:spPr bwMode="auto">
          <a:xfrm>
            <a:off x="3583968" y="1556309"/>
            <a:ext cx="5350368" cy="364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кутник 3"/>
          <p:cNvSpPr/>
          <p:nvPr/>
        </p:nvSpPr>
        <p:spPr>
          <a:xfrm>
            <a:off x="4538700" y="4673550"/>
            <a:ext cx="4495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Separate the </a:t>
            </a:r>
            <a:r>
              <a:rPr lang="en-US" sz="2000" dirty="0" smtClean="0"/>
              <a:t>construction </a:t>
            </a:r>
            <a:r>
              <a:rPr lang="en-US" sz="2000" dirty="0"/>
              <a:t>of </a:t>
            </a:r>
            <a:r>
              <a:rPr lang="en-US" sz="2000" dirty="0" smtClean="0"/>
              <a:t>a</a:t>
            </a:r>
            <a:r>
              <a:rPr lang="uk-UA" sz="2000" dirty="0" smtClean="0"/>
              <a:t> </a:t>
            </a:r>
            <a:r>
              <a:rPr lang="en-US" sz="2000" dirty="0" smtClean="0"/>
              <a:t>complex </a:t>
            </a:r>
            <a:r>
              <a:rPr lang="en-US" sz="2000" dirty="0"/>
              <a:t>object from its </a:t>
            </a:r>
            <a:r>
              <a:rPr lang="en-US" sz="2000" dirty="0" smtClean="0"/>
              <a:t>representing</a:t>
            </a:r>
            <a:r>
              <a:rPr lang="uk-UA" sz="2000" dirty="0" smtClean="0"/>
              <a:t> </a:t>
            </a:r>
            <a:r>
              <a:rPr lang="en-US" sz="2000" dirty="0" smtClean="0"/>
              <a:t>so </a:t>
            </a:r>
            <a:r>
              <a:rPr lang="en-US" sz="2000" dirty="0"/>
              <a:t>that the same </a:t>
            </a:r>
            <a:r>
              <a:rPr lang="en-US" sz="2000" dirty="0" smtClean="0"/>
              <a:t>construction</a:t>
            </a:r>
            <a:r>
              <a:rPr lang="uk-UA" sz="2000" dirty="0" smtClean="0"/>
              <a:t> </a:t>
            </a:r>
            <a:r>
              <a:rPr lang="en-US" sz="2000" dirty="0" smtClean="0"/>
              <a:t>process </a:t>
            </a:r>
            <a:r>
              <a:rPr lang="en-US" sz="2000" dirty="0"/>
              <a:t>can create </a:t>
            </a:r>
            <a:r>
              <a:rPr lang="en-US" sz="2000" dirty="0" smtClean="0"/>
              <a:t>different</a:t>
            </a:r>
            <a:r>
              <a:rPr lang="uk-UA" sz="2000" dirty="0" smtClean="0"/>
              <a:t> </a:t>
            </a:r>
            <a:r>
              <a:rPr lang="en-US" sz="2000" dirty="0" smtClean="0"/>
              <a:t>representations.</a:t>
            </a:r>
            <a:endParaRPr lang="uk-U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4" y="3332731"/>
            <a:ext cx="3904090" cy="24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09804415"/>
              </p:ext>
            </p:extLst>
          </p:nvPr>
        </p:nvGraphicFramePr>
        <p:xfrm>
          <a:off x="1116530" y="1156367"/>
          <a:ext cx="7228571" cy="494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299512" y="1448652"/>
            <a:ext cx="317634" cy="308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1713850" y="2124927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Oval 7"/>
          <p:cNvSpPr/>
          <p:nvPr/>
        </p:nvSpPr>
        <p:spPr>
          <a:xfrm>
            <a:off x="1932924" y="2796439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Oval 8"/>
          <p:cNvSpPr/>
          <p:nvPr/>
        </p:nvSpPr>
        <p:spPr>
          <a:xfrm>
            <a:off x="2009124" y="3467951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Oval 9"/>
          <p:cNvSpPr/>
          <p:nvPr/>
        </p:nvSpPr>
        <p:spPr>
          <a:xfrm>
            <a:off x="1932924" y="4141418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Oval 10"/>
          <p:cNvSpPr/>
          <p:nvPr/>
        </p:nvSpPr>
        <p:spPr>
          <a:xfrm>
            <a:off x="1713850" y="4824000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Oval 11"/>
          <p:cNvSpPr/>
          <p:nvPr/>
        </p:nvSpPr>
        <p:spPr>
          <a:xfrm>
            <a:off x="1299512" y="5502656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17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 smtClean="0"/>
              <a:t>(example)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86783" y="908050"/>
            <a:ext cx="4802918" cy="56938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{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(builder: UserBuilder) {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builder.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builder.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 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builder.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getPhone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builder.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getPhone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 smtClean="0"/>
              <a:t>(example)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5684" y="1616256"/>
            <a:ext cx="4158511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userAge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userPhone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userAddress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userAge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userAge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0927" y="1619634"/>
            <a:ext cx="4586885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uk-UA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userPhone</a:t>
            </a:r>
            <a:r>
              <a:rPr lang="uk-UA" altLang="uk-UA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getPhone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userPhone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userAddress</a:t>
            </a:r>
            <a:r>
              <a:rPr lang="uk-UA" altLang="uk-UA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userAddress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 smtClean="0"/>
              <a:t>(example)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6578" y="1869628"/>
            <a:ext cx="7467109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UserBuilder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"Vasyl"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"0845674195"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Shevchenka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endParaRPr kumimoji="0" lang="en-US" altLang="uk-UA" sz="16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getPhone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577" y="4674300"/>
            <a:ext cx="746710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Vasyl 24 0845674195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Shevchenka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Creational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Prototype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1" r="-1"/>
          <a:stretch/>
        </p:blipFill>
        <p:spPr bwMode="auto">
          <a:xfrm>
            <a:off x="272144" y="2359390"/>
            <a:ext cx="5865544" cy="372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кутник 3"/>
          <p:cNvSpPr/>
          <p:nvPr/>
        </p:nvSpPr>
        <p:spPr>
          <a:xfrm>
            <a:off x="6137688" y="4221766"/>
            <a:ext cx="28310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Specify the kinds of objects to create</a:t>
            </a:r>
          </a:p>
          <a:p>
            <a:r>
              <a:rPr lang="en-US" sz="2000" dirty="0"/>
              <a:t>using a prototypical instance, </a:t>
            </a:r>
            <a:r>
              <a:rPr lang="en-US" sz="2000" dirty="0" smtClean="0"/>
              <a:t>and</a:t>
            </a:r>
            <a:r>
              <a:rPr lang="uk-UA" sz="2000" dirty="0" smtClean="0"/>
              <a:t> </a:t>
            </a:r>
            <a:r>
              <a:rPr lang="en-US" sz="2000" dirty="0" smtClean="0"/>
              <a:t>create </a:t>
            </a:r>
            <a:r>
              <a:rPr lang="en-US" sz="2000" dirty="0"/>
              <a:t>new objects by copying </a:t>
            </a:r>
            <a:r>
              <a:rPr lang="en-US" sz="2000" dirty="0" smtClean="0"/>
              <a:t>this</a:t>
            </a:r>
            <a:r>
              <a:rPr lang="uk-UA" sz="2000" dirty="0" smtClean="0"/>
              <a:t> </a:t>
            </a:r>
            <a:r>
              <a:rPr lang="en-US" sz="2000" dirty="0" smtClean="0"/>
              <a:t>prototype</a:t>
            </a:r>
            <a:r>
              <a:rPr lang="en-US" sz="2000" dirty="0"/>
              <a:t>.</a:t>
            </a:r>
            <a:endParaRPr lang="uk-U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720" y="1362623"/>
            <a:ext cx="3971113" cy="26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We're going to create an abstract class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Shape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 concrete classes extending the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Shape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class. A class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ShapeCache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 defined as a next step which stores shape objects in a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Hashtable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 returns their clone when requested.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endParaRPr lang="en-US" sz="1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PrototypPatternDemo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our demo class will use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ShapeCache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 to get a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Shape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object.</a:t>
            </a:r>
            <a:endParaRPr lang="uk-UA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(implementation</a:t>
            </a:r>
            <a:r>
              <a:rPr lang="en-US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(class </a:t>
            </a:r>
            <a:r>
              <a:rPr lang="en-US" dirty="0"/>
              <a:t>diagram)</a:t>
            </a:r>
            <a:endParaRPr lang="uk-UA" dirty="0"/>
          </a:p>
        </p:txBody>
      </p:sp>
      <p:pic>
        <p:nvPicPr>
          <p:cNvPr id="4" name="Picture 2" descr="Prototype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7442"/>
            <a:ext cx="765313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90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an abstract </a:t>
            </a:r>
            <a:r>
              <a:rPr lang="en-US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 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Shape</a:t>
            </a:r>
            <a:r>
              <a:rPr lang="en-US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uk-UA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(steps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52155" y="1088456"/>
            <a:ext cx="4011034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61950" lvl="0" indent="-36195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2"/>
            </a:pP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concrete classes extending the above class</a:t>
            </a:r>
            <a:r>
              <a:rPr lang="en-US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uk-UA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6860" y="2495868"/>
            <a:ext cx="6726521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"Circle"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"Inside Circle::draw() method."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Shape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Circle();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1950" lvl="0" indent="-36195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3"/>
            </a:pP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a class to get concrete classes from database and store them in a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Hashtable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uk-UA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uk-UA" dirty="0"/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2965" y="2340984"/>
            <a:ext cx="6994222" cy="447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ShapeCache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shapeMap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[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= {};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shapeId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cachedShape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shapeMap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shapeId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cachedShape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loadCache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shapeMap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()] =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shapeMap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()] =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lvl="0" indent="-2667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4"/>
              <a:tabLst>
                <a:tab pos="361950" algn="l"/>
              </a:tabLst>
            </a:pPr>
            <a:r>
              <a:rPr lang="en-US" sz="2400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PrototypePatternDemo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uses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ShapeCache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 to get 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clones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 shapes stored in a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Hashtable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uk-UA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66041" y="2615679"/>
            <a:ext cx="6726521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ShapeCache.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loadCache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clonedShape1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ShapeCache.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clonedShape1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clonedShape1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clonedShape2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ShapeCache.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clonedShape2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clonedShape2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6041" y="5520438"/>
            <a:ext cx="6726521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: Circle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Circle::draw() method.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: Square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Square::draw() method.</a:t>
            </a:r>
            <a:endParaRPr lang="uk-U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3502616" y="1592494"/>
            <a:ext cx="5444931" cy="50051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Design pattern is a general </a:t>
            </a:r>
            <a:r>
              <a:rPr lang="en-US" sz="2400" dirty="0" smtClean="0"/>
              <a:t>reusable solution </a:t>
            </a:r>
            <a:r>
              <a:rPr lang="en-US" sz="2400" dirty="0"/>
              <a:t>to a commonly </a:t>
            </a:r>
            <a:r>
              <a:rPr lang="en-US" sz="2400" dirty="0" smtClean="0"/>
              <a:t>occurring problem </a:t>
            </a:r>
            <a:r>
              <a:rPr lang="en-US" sz="2400" dirty="0"/>
              <a:t>in software design.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design pattern is not a </a:t>
            </a:r>
            <a:r>
              <a:rPr lang="en-US" sz="2400" dirty="0" smtClean="0"/>
              <a:t>finished design </a:t>
            </a:r>
            <a:r>
              <a:rPr lang="en-US" sz="2400" dirty="0"/>
              <a:t>that can be </a:t>
            </a:r>
            <a:r>
              <a:rPr lang="en-US" sz="2400" dirty="0" smtClean="0"/>
              <a:t>transformed directly </a:t>
            </a:r>
            <a:r>
              <a:rPr lang="en-US" sz="2400" dirty="0"/>
              <a:t>into code. It is a </a:t>
            </a:r>
            <a:r>
              <a:rPr lang="en-US" sz="2400" dirty="0" smtClean="0"/>
              <a:t>description or </a:t>
            </a:r>
            <a:r>
              <a:rPr lang="en-US" sz="2400" dirty="0"/>
              <a:t>template for how to solve </a:t>
            </a:r>
            <a:r>
              <a:rPr lang="en-US" sz="2400" dirty="0" smtClean="0"/>
              <a:t>a problem </a:t>
            </a:r>
            <a:r>
              <a:rPr lang="en-US" sz="2400" dirty="0"/>
              <a:t>that can be used in </a:t>
            </a:r>
            <a:r>
              <a:rPr lang="en-US" sz="2400" dirty="0" smtClean="0"/>
              <a:t>many different </a:t>
            </a:r>
            <a:r>
              <a:rPr lang="en-US" sz="2400" dirty="0"/>
              <a:t>situations.</a:t>
            </a:r>
            <a:endParaRPr lang="uk-UA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Design </a:t>
            </a:r>
            <a:r>
              <a:rPr lang="en-US" dirty="0" smtClean="0"/>
              <a:t>Pattern ?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92" y="1929136"/>
            <a:ext cx="29432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8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Creational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Singleton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7" r="5768"/>
          <a:stretch/>
        </p:blipFill>
        <p:spPr bwMode="auto">
          <a:xfrm>
            <a:off x="5577418" y="2215887"/>
            <a:ext cx="2738594" cy="291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кутник 3"/>
          <p:cNvSpPr/>
          <p:nvPr/>
        </p:nvSpPr>
        <p:spPr>
          <a:xfrm>
            <a:off x="557154" y="1897219"/>
            <a:ext cx="4447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Ensure a class only has one instance </a:t>
            </a:r>
            <a:r>
              <a:rPr lang="en-US" sz="2000" dirty="0" smtClean="0"/>
              <a:t>and</a:t>
            </a:r>
            <a:r>
              <a:rPr lang="uk-UA" sz="2000" dirty="0" smtClean="0"/>
              <a:t> </a:t>
            </a:r>
            <a:r>
              <a:rPr lang="en-US" sz="2000" dirty="0" smtClean="0"/>
              <a:t>provide </a:t>
            </a:r>
            <a:r>
              <a:rPr lang="en-US" sz="2000" dirty="0"/>
              <a:t>a global point of access to it.</a:t>
            </a:r>
            <a:endParaRPr lang="uk-U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70" y="3909143"/>
            <a:ext cx="3870579" cy="24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We're going to create a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SingleObject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class.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SingleObject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 have its constructor as private and have a static instance of itself.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endParaRPr lang="en-US" sz="1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Calibri" pitchFamily="34" charset="0"/>
              <a:buChar char="▪"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SingleObject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 provides a static method to get its static instance to outside world.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SingletonPatternDemo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our demo class will use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SingleObject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 to get a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SingleObject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object.</a:t>
            </a:r>
            <a:endParaRPr lang="uk-UA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(implementation</a:t>
            </a:r>
            <a:r>
              <a:rPr lang="en-US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05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(class </a:t>
            </a:r>
            <a:r>
              <a:rPr lang="en-US" dirty="0"/>
              <a:t>diagram)</a:t>
            </a:r>
            <a:endParaRPr lang="uk-UA" dirty="0"/>
          </a:p>
        </p:txBody>
      </p:sp>
      <p:pic>
        <p:nvPicPr>
          <p:cNvPr id="4" name="Picture 2" descr="Singleton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42288"/>
            <a:ext cx="4065896" cy="507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a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Segoe UI" pitchFamily="34" charset="0"/>
                <a:cs typeface="Courier New" panose="02070309020205020404" pitchFamily="49" charset="0"/>
              </a:rPr>
              <a:t>Singleton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uk-UA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(steps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6273" y="2212557"/>
            <a:ext cx="820769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1950" lvl="0" indent="-36195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 the only object from the singleton class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uk-UA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Singleton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4851" y="2317098"/>
            <a:ext cx="7590539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singleObject1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singleObject2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singleObject1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singleObject2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singleObject1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singleObject2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850" y="5088318"/>
            <a:ext cx="7590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second Single Object!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second Single Object!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657641244"/>
              </p:ext>
            </p:extLst>
          </p:nvPr>
        </p:nvGraphicFramePr>
        <p:xfrm>
          <a:off x="1116530" y="1156367"/>
          <a:ext cx="7228571" cy="494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Oval 13"/>
          <p:cNvSpPr/>
          <p:nvPr/>
        </p:nvSpPr>
        <p:spPr>
          <a:xfrm>
            <a:off x="1299512" y="1448652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Oval 14"/>
          <p:cNvSpPr/>
          <p:nvPr/>
        </p:nvSpPr>
        <p:spPr>
          <a:xfrm>
            <a:off x="1713850" y="2124927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Oval 15"/>
          <p:cNvSpPr/>
          <p:nvPr/>
        </p:nvSpPr>
        <p:spPr>
          <a:xfrm>
            <a:off x="1932924" y="2796439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Oval 16"/>
          <p:cNvSpPr/>
          <p:nvPr/>
        </p:nvSpPr>
        <p:spPr>
          <a:xfrm>
            <a:off x="2009124" y="3467951"/>
            <a:ext cx="317634" cy="308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Oval 17"/>
          <p:cNvSpPr/>
          <p:nvPr/>
        </p:nvSpPr>
        <p:spPr>
          <a:xfrm>
            <a:off x="1932924" y="4141418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Oval 18"/>
          <p:cNvSpPr/>
          <p:nvPr/>
        </p:nvSpPr>
        <p:spPr>
          <a:xfrm>
            <a:off x="1713850" y="4824000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Oval 19"/>
          <p:cNvSpPr/>
          <p:nvPr/>
        </p:nvSpPr>
        <p:spPr>
          <a:xfrm>
            <a:off x="1299512" y="5502656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Structural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Adapter (Wrapper)</a:t>
            </a:r>
            <a:endParaRPr lang="uk-UA" dirty="0"/>
          </a:p>
        </p:txBody>
      </p:sp>
      <p:sp>
        <p:nvSpPr>
          <p:cNvPr id="5" name="Прямокутник 3"/>
          <p:cNvSpPr/>
          <p:nvPr/>
        </p:nvSpPr>
        <p:spPr>
          <a:xfrm>
            <a:off x="5599516" y="1575581"/>
            <a:ext cx="33556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131515"/>
                </a:solidFill>
              </a:rPr>
              <a:t>What it is:</a:t>
            </a:r>
          </a:p>
          <a:p>
            <a:r>
              <a:rPr lang="en-US" sz="2000" dirty="0">
                <a:solidFill>
                  <a:srgbClr val="131515"/>
                </a:solidFill>
              </a:rPr>
              <a:t>Convert the interface of a class </a:t>
            </a:r>
            <a:r>
              <a:rPr lang="en-US" sz="2000" dirty="0" smtClean="0">
                <a:solidFill>
                  <a:srgbClr val="131515"/>
                </a:solidFill>
              </a:rPr>
              <a:t>into another </a:t>
            </a:r>
            <a:r>
              <a:rPr lang="en-US" sz="2000" dirty="0">
                <a:solidFill>
                  <a:srgbClr val="131515"/>
                </a:solidFill>
              </a:rPr>
              <a:t>interface clients expect. </a:t>
            </a:r>
            <a:r>
              <a:rPr lang="en-US" sz="2000" dirty="0" smtClean="0">
                <a:solidFill>
                  <a:srgbClr val="131515"/>
                </a:solidFill>
              </a:rPr>
              <a:t>Lets classes </a:t>
            </a:r>
            <a:r>
              <a:rPr lang="en-US" sz="2000" dirty="0">
                <a:solidFill>
                  <a:srgbClr val="131515"/>
                </a:solidFill>
              </a:rPr>
              <a:t>work </a:t>
            </a:r>
            <a:r>
              <a:rPr lang="en-US" sz="2000" dirty="0" smtClean="0">
                <a:solidFill>
                  <a:srgbClr val="131515"/>
                </a:solidFill>
              </a:rPr>
              <a:t>together </a:t>
            </a:r>
            <a:r>
              <a:rPr lang="en-US" sz="2000" dirty="0">
                <a:solidFill>
                  <a:srgbClr val="131515"/>
                </a:solidFill>
              </a:rPr>
              <a:t>that couldn't</a:t>
            </a:r>
          </a:p>
          <a:p>
            <a:r>
              <a:rPr lang="en-US" sz="2000" dirty="0">
                <a:solidFill>
                  <a:srgbClr val="131515"/>
                </a:solidFill>
              </a:rPr>
              <a:t>otherwise because of </a:t>
            </a:r>
            <a:r>
              <a:rPr lang="en-US" sz="2000" dirty="0" smtClean="0">
                <a:solidFill>
                  <a:srgbClr val="131515"/>
                </a:solidFill>
              </a:rPr>
              <a:t>incompatible interfaces</a:t>
            </a:r>
            <a:r>
              <a:rPr lang="en-US" sz="2000" dirty="0">
                <a:solidFill>
                  <a:srgbClr val="131515"/>
                </a:solidFill>
              </a:rPr>
              <a:t>.</a:t>
            </a:r>
            <a:endParaRPr lang="uk-UA" sz="2000" dirty="0">
              <a:solidFill>
                <a:srgbClr val="13151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20" y="4318404"/>
            <a:ext cx="3887335" cy="238048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12597" r="42561" b="6937"/>
          <a:stretch/>
        </p:blipFill>
        <p:spPr bwMode="auto">
          <a:xfrm>
            <a:off x="272143" y="1480930"/>
            <a:ext cx="5203876" cy="338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7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itchFamily="34" charset="0"/>
                <a:cs typeface="Segoe UI" pitchFamily="34" charset="0"/>
              </a:rPr>
              <a:t>We have a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MediaPlayer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interface and a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concrete</a:t>
            </a:r>
            <a:r>
              <a:rPr lang="en-US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class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AudioPlayer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implementing the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MediaPlayer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interface. </a:t>
            </a:r>
            <a:r>
              <a:rPr lang="en-US" b="1" dirty="0" err="1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AudioPlayer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can play mp3 format audio files by default.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We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are having another interface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AdvancedMediaPlayer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and concrete classes implementing the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AdvancedMediaPlayer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interface. These classes can play </a:t>
            </a:r>
            <a:r>
              <a:rPr lang="en-US" dirty="0" err="1">
                <a:latin typeface="Segoe UI" pitchFamily="34" charset="0"/>
                <a:cs typeface="Segoe UI" pitchFamily="34" charset="0"/>
              </a:rPr>
              <a:t>vlc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and mp4 format files.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We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want to make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AudioPlayer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to play other formats as well. To attain this, we have created an adapter class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MediaAdapter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which implements the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MediaPlayer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interface and uses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AdvancedMediaPlayer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objects to play the required format.</a:t>
            </a:r>
          </a:p>
          <a:p>
            <a:r>
              <a:rPr lang="en-US" b="1" dirty="0" err="1" smtClean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AudioPlayer</a:t>
            </a:r>
            <a:r>
              <a:rPr lang="en-US" dirty="0" smtClean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uses the adapter class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MediaAdapter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passing it the desired audio type without knowing the actual class which can play the desired format.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AdapterPatternDemo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, our demo class will use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AudioPlayer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class to play various formats.</a:t>
            </a:r>
            <a:endParaRPr lang="uk-UA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Adapter (</a:t>
            </a:r>
            <a:r>
              <a:rPr lang="en-US" dirty="0"/>
              <a:t>implementation)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131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Adapter (</a:t>
            </a:r>
            <a:r>
              <a:rPr lang="en-US" dirty="0"/>
              <a:t>class diagram)</a:t>
            </a:r>
            <a:endParaRPr lang="uk-UA" dirty="0"/>
          </a:p>
        </p:txBody>
      </p:sp>
      <p:pic>
        <p:nvPicPr>
          <p:cNvPr id="1026" name="Picture 2" descr="Adapter Pattern UML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"/>
          <a:stretch/>
        </p:blipFill>
        <p:spPr bwMode="auto">
          <a:xfrm>
            <a:off x="1200801" y="1589820"/>
            <a:ext cx="7221680" cy="502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5600" lvl="0" indent="-35560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interfaces for Media Player and Advanced Media Player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Adapter (</a:t>
            </a:r>
            <a:r>
              <a:rPr lang="en-US" dirty="0"/>
              <a:t>steps)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3473" y="2944607"/>
            <a:ext cx="735329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23474" y="4278258"/>
            <a:ext cx="73532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AdvancedMediaPlayer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playVlc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playMp4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Each pattern describes a problem which occurs over and over again in software programming environment and then describes the core of solution to that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problem:</a:t>
            </a:r>
          </a:p>
          <a:p>
            <a:pPr marL="449263" indent="-185738">
              <a:lnSpc>
                <a:spcPct val="100000"/>
              </a:lnSpc>
              <a:buClr>
                <a:srgbClr val="376092"/>
              </a:buClr>
              <a:buFont typeface="Wingdings" pitchFamily="2" charset="2"/>
              <a:buChar char="§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to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design a new software system quickly and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efficiently;</a:t>
            </a:r>
            <a:endParaRPr lang="en-US" dirty="0">
              <a:latin typeface="Segoe UI" pitchFamily="34" charset="0"/>
              <a:cs typeface="Segoe UI" pitchFamily="34" charset="0"/>
            </a:endParaRPr>
          </a:p>
          <a:p>
            <a:pPr marL="449263" indent="-185738">
              <a:lnSpc>
                <a:spcPct val="100000"/>
              </a:lnSpc>
              <a:buClr>
                <a:srgbClr val="376092"/>
              </a:buClr>
              <a:buFont typeface="Wingdings" pitchFamily="2" charset="2"/>
              <a:buChar char="§"/>
            </a:pPr>
            <a:r>
              <a:rPr lang="en-US" dirty="0">
                <a:latin typeface="Segoe UI" pitchFamily="34" charset="0"/>
                <a:cs typeface="Segoe UI" pitchFamily="34" charset="0"/>
              </a:rPr>
              <a:t>t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o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understand a existing software system.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Segoe UI" pitchFamily="34" charset="0"/>
              <a:cs typeface="Segoe UI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Segoe UI" pitchFamily="34" charset="0"/>
              <a:cs typeface="Segoe UI" pitchFamily="34" charset="0"/>
            </a:endParaRPr>
          </a:p>
          <a:p>
            <a:endParaRPr lang="uk-UA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Design </a:t>
            </a:r>
            <a:r>
              <a:rPr lang="en-US" dirty="0" smtClean="0"/>
              <a:t>Patterns ?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17" y="4103903"/>
            <a:ext cx="27432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83403" y="4233140"/>
            <a:ext cx="4300780" cy="1593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The authors </a:t>
            </a:r>
            <a:r>
              <a:rPr lang="en-US" sz="2000" i="1" dirty="0">
                <a:latin typeface="Segoe UI" pitchFamily="34" charset="0"/>
                <a:cs typeface="Segoe UI" pitchFamily="34" charset="0"/>
              </a:rPr>
              <a:t>Erich Gamma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, </a:t>
            </a:r>
            <a:r>
              <a:rPr lang="en-US" sz="2000" i="1" dirty="0">
                <a:latin typeface="Segoe UI" pitchFamily="34" charset="0"/>
                <a:cs typeface="Segoe UI" pitchFamily="34" charset="0"/>
              </a:rPr>
              <a:t>Richard Helm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, </a:t>
            </a:r>
            <a:r>
              <a:rPr lang="en-US" sz="2000" i="1" dirty="0">
                <a:latin typeface="Segoe UI" pitchFamily="34" charset="0"/>
                <a:cs typeface="Segoe UI" pitchFamily="34" charset="0"/>
              </a:rPr>
              <a:t>Ralph Johnson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, and </a:t>
            </a:r>
            <a:r>
              <a:rPr lang="en-US" sz="2000" i="1" dirty="0">
                <a:latin typeface="Segoe UI" pitchFamily="34" charset="0"/>
                <a:cs typeface="Segoe UI" pitchFamily="34" charset="0"/>
              </a:rPr>
              <a:t>John </a:t>
            </a:r>
            <a:r>
              <a:rPr lang="en-US" sz="2000" i="1" dirty="0" err="1">
                <a:latin typeface="Segoe UI" pitchFamily="34" charset="0"/>
                <a:cs typeface="Segoe UI" pitchFamily="34" charset="0"/>
              </a:rPr>
              <a:t>Vlissides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are often referred to as the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GoF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, or Gang of Four</a:t>
            </a:r>
          </a:p>
        </p:txBody>
      </p:sp>
    </p:spTree>
    <p:extLst>
      <p:ext uri="{BB962C8B-B14F-4D97-AF65-F5344CB8AC3E}">
        <p14:creationId xmlns:p14="http://schemas.microsoft.com/office/powerpoint/2010/main" val="12153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1950" lvl="0" indent="-36195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concrete classes implementing the </a:t>
            </a:r>
            <a:r>
              <a:rPr lang="en-US" sz="2400" b="1" dirty="0" err="1">
                <a:solidFill>
                  <a:srgbClr val="E46C0A"/>
                </a:solidFill>
                <a:latin typeface="Consolas" pitchFamily="49" charset="0"/>
                <a:ea typeface="Segoe UI" pitchFamily="34" charset="0"/>
                <a:cs typeface="Consolas" pitchFamily="49" charset="0"/>
              </a:rPr>
              <a:t>AdvancedMediaPlayer</a:t>
            </a:r>
            <a:r>
              <a:rPr lang="en-US" sz="2400" dirty="0">
                <a:solidFill>
                  <a:srgbClr val="E46C0A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interface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Adapter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3010" y="2585122"/>
            <a:ext cx="6994222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VlcPlayer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AdvancedMediaPlayer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playVlc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vlc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uk-UA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playMp4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03010" y="4591389"/>
            <a:ext cx="6994222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Mp4Player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AdvancedMediaPlayer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playVlc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playMp4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mp4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61950" lvl="0" indent="-36195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3"/>
            </a:pP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adapter class implementing the </a:t>
            </a:r>
            <a:r>
              <a:rPr lang="en-US" sz="2000" b="1" dirty="0" err="1">
                <a:solidFill>
                  <a:srgbClr val="E46C0A"/>
                </a:solidFill>
                <a:latin typeface="Consolas" pitchFamily="49" charset="0"/>
                <a:ea typeface="Segoe UI" pitchFamily="34" charset="0"/>
                <a:cs typeface="Consolas" pitchFamily="49" charset="0"/>
              </a:rPr>
              <a:t>MediaPlayer</a:t>
            </a:r>
            <a:r>
              <a:rPr lang="en-US" sz="2000" dirty="0">
                <a:solidFill>
                  <a:srgbClr val="E46C0A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interface</a:t>
            </a:r>
            <a:r>
              <a:rPr lang="en-US" sz="20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0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Adapter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3842" y="2201207"/>
            <a:ext cx="6532558" cy="447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MediaAdapter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advancedMusicPlayer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AdvancedMediaPlayer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MediaAdapter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vlc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advancedMusicPlayer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VlcPlayer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"mp4"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advancedMusicPlayer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Mp4Player();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vlc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advancedMusicPlayer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playVlc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"mp4"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advancedMusicPlayer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playMp4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1950" lvl="0" indent="-36195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4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concrete class implementing the </a:t>
            </a:r>
            <a:r>
              <a:rPr lang="en-US" sz="2400" b="1" dirty="0" err="1">
                <a:solidFill>
                  <a:srgbClr val="E46C0A"/>
                </a:solidFill>
                <a:latin typeface="Consolas" pitchFamily="49" charset="0"/>
                <a:ea typeface="Segoe UI" pitchFamily="34" charset="0"/>
                <a:cs typeface="Consolas" pitchFamily="49" charset="0"/>
              </a:rPr>
              <a:t>MediaPlayer</a:t>
            </a:r>
            <a:r>
              <a:rPr lang="en-US" sz="2400" dirty="0">
                <a:solidFill>
                  <a:srgbClr val="E46C0A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interface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Adapter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2177" y="2674312"/>
            <a:ext cx="7455887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AudioPlayer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mediaAdapter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MediaAdapter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"mp3"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mp3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vlc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"mp4"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mediaAdapter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MediaAdapter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mediaAdapter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"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audioType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1950" lvl="0" indent="-361950">
              <a:lnSpc>
                <a:spcPct val="100000"/>
              </a:lnSpc>
              <a:spcBef>
                <a:spcPts val="0"/>
              </a:spcBef>
              <a:buClr>
                <a:srgbClr val="32469A"/>
              </a:buClr>
              <a:buFont typeface="+mj-lt"/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 the </a:t>
            </a:r>
            <a:r>
              <a:rPr lang="en-US" sz="2400" b="1" dirty="0" err="1">
                <a:solidFill>
                  <a:srgbClr val="E46C0A"/>
                </a:solidFill>
                <a:latin typeface="Consolas" pitchFamily="49" charset="0"/>
                <a:ea typeface="Segoe UI" pitchFamily="34" charset="0"/>
                <a:cs typeface="Consolas" pitchFamily="49" charset="0"/>
              </a:rPr>
              <a:t>AudioPlayer</a:t>
            </a:r>
            <a:r>
              <a:rPr lang="en-US" sz="2400" dirty="0">
                <a:solidFill>
                  <a:srgbClr val="E46C0A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play different types of audio formats</a:t>
            </a:r>
            <a:r>
              <a:rPr lang="en-US" sz="24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uk-UA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Adapter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75145" y="2648164"/>
            <a:ext cx="6849952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uk-UA" altLang="uk-UA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audioPlayer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AudioPlayer();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audioPlayer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"mp3"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"beyond the horizon.mp3"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audioPlayer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"mp4"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"alone.mp4"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audioPlayer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"vlc"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"far far away.vlc"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audioPlayer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"avi"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"mind me.avi"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5145" y="4918240"/>
            <a:ext cx="6849952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Playing mp3 file. Name: beyond the horizon.mp3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Playing mp4 file. Name: alone.mp4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file. Name: far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away.vlc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 media.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format not supported</a:t>
            </a:r>
            <a:endParaRPr lang="uk-U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4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Structural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Composite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42378" y="3999937"/>
            <a:ext cx="321480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Compose objects into tree structures </a:t>
            </a:r>
            <a:r>
              <a:rPr lang="en-US" sz="2000" dirty="0" smtClean="0"/>
              <a:t>to represent </a:t>
            </a:r>
            <a:r>
              <a:rPr lang="en-US" sz="2000" dirty="0"/>
              <a:t>part-whole hierarchies. </a:t>
            </a:r>
            <a:r>
              <a:rPr lang="en-US" sz="2000" dirty="0" smtClean="0"/>
              <a:t>Lets clients </a:t>
            </a:r>
            <a:r>
              <a:rPr lang="en-US" sz="2000" dirty="0"/>
              <a:t>treat individual objects </a:t>
            </a:r>
            <a:r>
              <a:rPr lang="en-US" sz="2000" dirty="0" smtClean="0"/>
              <a:t>and compositions </a:t>
            </a:r>
            <a:r>
              <a:rPr lang="en-US" sz="2000" dirty="0"/>
              <a:t>of objects uniformly.</a:t>
            </a:r>
            <a:endParaRPr lang="uk-U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852" y="1362623"/>
            <a:ext cx="3887335" cy="245173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" r="41696"/>
          <a:stretch/>
        </p:blipFill>
        <p:spPr bwMode="auto">
          <a:xfrm>
            <a:off x="272144" y="2468516"/>
            <a:ext cx="5279924" cy="411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50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itchFamily="34" charset="0"/>
                <a:cs typeface="Segoe UI" pitchFamily="34" charset="0"/>
              </a:rPr>
              <a:t>We have a class </a:t>
            </a:r>
            <a:r>
              <a:rPr lang="en-US" sz="2400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which acts as composite pattern actor class. </a:t>
            </a:r>
            <a:endParaRPr lang="en-US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2400" b="1" dirty="0" err="1" smtClean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CompositePatternDemo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, our demo class will use </a:t>
            </a:r>
            <a:r>
              <a:rPr lang="en-US" sz="2400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class to add department level hierarchy and print all employees.</a:t>
            </a:r>
            <a:endParaRPr lang="uk-UA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Composite </a:t>
            </a:r>
            <a:r>
              <a:rPr lang="en-US" dirty="0"/>
              <a:t>(implementation)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34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Composite </a:t>
            </a:r>
            <a:r>
              <a:rPr lang="en-US" dirty="0"/>
              <a:t>(class diagram)</a:t>
            </a:r>
            <a:endParaRPr lang="uk-UA" dirty="0"/>
          </a:p>
        </p:txBody>
      </p:sp>
      <p:pic>
        <p:nvPicPr>
          <p:cNvPr id="3074" name="Picture 2" descr="Composite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92" y="1414754"/>
            <a:ext cx="4472696" cy="524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5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272143" y="1536970"/>
            <a:ext cx="8655957" cy="5060686"/>
          </a:xfrm>
        </p:spPr>
        <p:txBody>
          <a:bodyPr>
            <a:normAutofit/>
          </a:bodyPr>
          <a:lstStyle/>
          <a:p>
            <a:pPr marL="365125" indent="-365125">
              <a:buFont typeface="+mj-lt"/>
              <a:buAutoNum type="arabicPeriod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Create </a:t>
            </a:r>
            <a:r>
              <a:rPr lang="en-US" sz="2000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class having list of </a:t>
            </a:r>
            <a:r>
              <a:rPr lang="en-US" sz="2000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objects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Composite </a:t>
            </a:r>
            <a:r>
              <a:rPr lang="en-US" dirty="0"/>
              <a:t>(steps)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2322" y="2077534"/>
            <a:ext cx="7917552" cy="4616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subordinates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,department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en-US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uk-UA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(e: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subordinates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(e: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subordinates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-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subordinates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splice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getSubordinates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subordinates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[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endParaRPr kumimoji="0" lang="en-US" altLang="uk-UA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]"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2143" y="1507787"/>
            <a:ext cx="8655957" cy="5089869"/>
          </a:xfrm>
        </p:spPr>
        <p:txBody>
          <a:bodyPr/>
          <a:lstStyle/>
          <a:p>
            <a:pPr marL="357188" lvl="0" indent="-357188">
              <a:buClr>
                <a:srgbClr val="00B4D5"/>
              </a:buClr>
              <a:buFont typeface="+mj-lt"/>
              <a:buAutoNum type="arabicPeriod" startAt="2"/>
              <a:tabLst>
                <a:tab pos="357188" algn="l"/>
              </a:tabLst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Use the </a:t>
            </a:r>
            <a:r>
              <a:rPr lang="en-US" sz="2000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class to create and print employee hierarchy.</a:t>
            </a:r>
            <a:endParaRPr lang="uk-UA" sz="2000" dirty="0">
              <a:latin typeface="Segoe UI" pitchFamily="34" charset="0"/>
              <a:cs typeface="Segoe UI" pitchFamily="34" charset="0"/>
            </a:endParaRP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Composite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345" y="1981008"/>
            <a:ext cx="7917552" cy="4616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en-US" altLang="uk-UA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CEO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"CEO"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headSales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headMarketing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Michel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Marketing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clerk1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Laura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Marketing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clerk2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Marketing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salesExecutive1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Richard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salesExecutive2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CEO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headSales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CEO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headMarketing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headSales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salesExecutive1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headSales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salesExecutive2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headMarketing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clerk1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headMarketing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clerk2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2143" y="1507787"/>
            <a:ext cx="8655957" cy="5089869"/>
          </a:xfrm>
        </p:spPr>
        <p:txBody>
          <a:bodyPr/>
          <a:lstStyle/>
          <a:p>
            <a:pPr marL="357188" lvl="0" indent="-357188">
              <a:buClr>
                <a:srgbClr val="00B4D5"/>
              </a:buClr>
              <a:buFont typeface="+mj-lt"/>
              <a:buAutoNum type="arabicPeriod" startAt="2"/>
              <a:tabLst>
                <a:tab pos="357188" algn="l"/>
              </a:tabLst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Use the </a:t>
            </a:r>
            <a:r>
              <a:rPr lang="en-US" sz="2000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class to create and print employee hierarchy.</a:t>
            </a:r>
            <a:endParaRPr lang="uk-UA" sz="2000" dirty="0">
              <a:latin typeface="Segoe UI" pitchFamily="34" charset="0"/>
              <a:cs typeface="Segoe UI" pitchFamily="34" charset="0"/>
            </a:endParaRPr>
          </a:p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Composite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1265" y="1983170"/>
            <a:ext cx="717770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CEO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CEO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getSubordinates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headEmployee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headEmployee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getSubordinates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948" y="4805990"/>
            <a:ext cx="8560341" cy="17081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: [ Name : John, department : CEO, salary : 30000 ]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: [ Name : Robert, department : Head Sales, salary : 20000 ]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: [ Name : Richard, department : Sales, salary : 10000 ]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: [ Name : Rob, department : Sales, salary : 10000 ]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: [ Name : Michel, department : Head Marketing, salary : 20000 ]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: [ Name : Laura, department : Marketing, salary : 10000 ]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: [ Name : Bob, department : Marketing, salary : 10000 ]</a:t>
            </a:r>
            <a:endParaRPr lang="uk-UA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77821853"/>
              </p:ext>
            </p:extLst>
          </p:nvPr>
        </p:nvGraphicFramePr>
        <p:xfrm>
          <a:off x="1116530" y="1156367"/>
          <a:ext cx="7228571" cy="494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299512" y="1448652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1713850" y="2124927"/>
            <a:ext cx="317634" cy="308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Oval 7"/>
          <p:cNvSpPr/>
          <p:nvPr/>
        </p:nvSpPr>
        <p:spPr>
          <a:xfrm>
            <a:off x="1932924" y="2796439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Oval 8"/>
          <p:cNvSpPr/>
          <p:nvPr/>
        </p:nvSpPr>
        <p:spPr>
          <a:xfrm>
            <a:off x="2009124" y="3467951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Oval 9"/>
          <p:cNvSpPr/>
          <p:nvPr/>
        </p:nvSpPr>
        <p:spPr>
          <a:xfrm>
            <a:off x="1932924" y="4141418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Oval 10"/>
          <p:cNvSpPr/>
          <p:nvPr/>
        </p:nvSpPr>
        <p:spPr>
          <a:xfrm>
            <a:off x="1713850" y="4824000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Oval 11"/>
          <p:cNvSpPr/>
          <p:nvPr/>
        </p:nvSpPr>
        <p:spPr>
          <a:xfrm>
            <a:off x="1299512" y="5502656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7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507107" y="4798558"/>
            <a:ext cx="428075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/>
              <a:t>What </a:t>
            </a:r>
            <a:r>
              <a:rPr lang="en-US" sz="2000" b="1" dirty="0"/>
              <a:t>it is:</a:t>
            </a:r>
          </a:p>
          <a:p>
            <a:r>
              <a:rPr lang="en-US" sz="2000" dirty="0"/>
              <a:t>Provide a unified interface to a set </a:t>
            </a:r>
            <a:r>
              <a:rPr lang="en-US" sz="2000" dirty="0" smtClean="0"/>
              <a:t>of interfaces </a:t>
            </a:r>
            <a:r>
              <a:rPr lang="en-US" sz="2000" dirty="0"/>
              <a:t>in a subsystem. Defines a </a:t>
            </a:r>
            <a:r>
              <a:rPr lang="en-US" sz="2000" dirty="0" err="1" smtClean="0"/>
              <a:t>highlevel</a:t>
            </a:r>
            <a:r>
              <a:rPr lang="en-US" sz="2000" dirty="0" smtClean="0"/>
              <a:t> interface </a:t>
            </a:r>
            <a:r>
              <a:rPr lang="en-US" sz="2000" dirty="0"/>
              <a:t>that makes the </a:t>
            </a:r>
            <a:r>
              <a:rPr lang="en-US" sz="2000" dirty="0" smtClean="0"/>
              <a:t>subsystem easier </a:t>
            </a:r>
            <a:r>
              <a:rPr lang="en-US" sz="2000" dirty="0"/>
              <a:t>to use.</a:t>
            </a:r>
            <a:endParaRPr lang="uk-U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4" y="4115228"/>
            <a:ext cx="3920846" cy="2531364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40034" b="4484"/>
          <a:stretch/>
        </p:blipFill>
        <p:spPr bwMode="auto">
          <a:xfrm>
            <a:off x="3099335" y="1068404"/>
            <a:ext cx="5833888" cy="329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Structural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Facade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442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itchFamily="34" charset="0"/>
                <a:cs typeface="Segoe UI" pitchFamily="34" charset="0"/>
              </a:rPr>
              <a:t>We are going to create a </a:t>
            </a:r>
            <a:r>
              <a:rPr lang="en-US" sz="2400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interface and concrete classes implementing the </a:t>
            </a:r>
            <a:r>
              <a:rPr lang="en-US" sz="2400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interface. A facade class </a:t>
            </a:r>
            <a:r>
              <a:rPr lang="en-US" sz="2400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ShapeMaker</a:t>
            </a:r>
            <a:r>
              <a:rPr lang="en-US" sz="24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is defined as a next step.</a:t>
            </a:r>
          </a:p>
          <a:p>
            <a:r>
              <a:rPr lang="en-US" sz="2400" b="1" dirty="0" err="1" smtClean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ShapeMaker</a:t>
            </a:r>
            <a:r>
              <a:rPr lang="en-US" sz="2400" dirty="0" smtClean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class uses the concrete classes to delegate user calls to these classes.</a:t>
            </a:r>
          </a:p>
          <a:p>
            <a:r>
              <a:rPr lang="en-US" sz="2400" b="1" dirty="0" err="1" smtClean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FacadePatternDemo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, our demo class, will use </a:t>
            </a:r>
            <a:r>
              <a:rPr lang="en-US" sz="2400" b="1" dirty="0" err="1" smtClean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ShapeMaker</a:t>
            </a:r>
            <a:r>
              <a:rPr lang="en-US" sz="2400" dirty="0" smtClean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class to show the results.</a:t>
            </a:r>
            <a:endParaRPr lang="uk-UA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Facade </a:t>
            </a:r>
            <a:r>
              <a:rPr lang="en-US" dirty="0"/>
              <a:t>(implementation)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8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Facade </a:t>
            </a:r>
            <a:r>
              <a:rPr lang="en-US" dirty="0"/>
              <a:t>(class diagram)</a:t>
            </a:r>
            <a:endParaRPr lang="uk-UA" dirty="0"/>
          </a:p>
        </p:txBody>
      </p:sp>
      <p:pic>
        <p:nvPicPr>
          <p:cNvPr id="5122" name="Picture 2" descr="Facade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90" y="1520825"/>
            <a:ext cx="8544502" cy="46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65125" indent="-365125">
              <a:buFont typeface="+mj-lt"/>
              <a:buAutoNum type="arabicPeriod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Create an interface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Facade </a:t>
            </a:r>
            <a:r>
              <a:rPr lang="en-US" dirty="0"/>
              <a:t>(steps)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29583" y="2724147"/>
            <a:ext cx="252825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 {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7188" lvl="0" indent="-357188">
              <a:buClr>
                <a:srgbClr val="00B4D5"/>
              </a:buClr>
              <a:buFont typeface="+mj-lt"/>
              <a:buAutoNum type="arabicPeriod" startAt="2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Create concrete classes implementing the same interface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Facade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9540" y="5181214"/>
            <a:ext cx="709681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9540" y="3742839"/>
            <a:ext cx="709681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79540" y="2304464"/>
            <a:ext cx="709681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lvl="0" indent="-357188">
              <a:buClr>
                <a:srgbClr val="00B4D5"/>
              </a:buClr>
              <a:buFont typeface="+mj-lt"/>
              <a:buAutoNum type="arabicPeriod" startAt="3"/>
            </a:pPr>
            <a:r>
              <a:rPr lang="en-US" dirty="0">
                <a:latin typeface="Segoe UI" pitchFamily="34" charset="0"/>
                <a:cs typeface="Segoe UI" pitchFamily="34" charset="0"/>
              </a:rPr>
              <a:t>Create a facade class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Facade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3241" y="1450172"/>
            <a:ext cx="4916731" cy="4939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ShapeMaker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drawCircle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drawRectangle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drawSquare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7188" lvl="0" indent="-357188">
              <a:buClr>
                <a:srgbClr val="00B4D5"/>
              </a:buClr>
              <a:buFont typeface="+mj-lt"/>
              <a:buAutoNum type="arabicPeriod" startAt="4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Use the facade to draw various types of shapes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uk-UA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Facade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88479" y="2390842"/>
            <a:ext cx="542328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shapeMaker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ShapeMaker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shapeMaker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drawCircle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shapeMaker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drawRectangle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shapeMaker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drawSquare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8479" y="4650220"/>
            <a:ext cx="542328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Circle::draw() method.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Rectangle::draw() method.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Square::draw() method.</a:t>
            </a:r>
            <a:endParaRPr lang="uk-U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Structural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Proxy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2"/>
          <a:stretch/>
        </p:blipFill>
        <p:spPr bwMode="auto">
          <a:xfrm>
            <a:off x="137390" y="2549885"/>
            <a:ext cx="5954050" cy="403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736392" y="3609483"/>
            <a:ext cx="39552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Provide a surrogate or placeholder </a:t>
            </a:r>
            <a:r>
              <a:rPr lang="en-US" sz="2000" dirty="0" smtClean="0"/>
              <a:t>for another </a:t>
            </a:r>
            <a:r>
              <a:rPr lang="en-US" sz="2000" dirty="0"/>
              <a:t>object to control access to it.</a:t>
            </a:r>
            <a:endParaRPr lang="uk-U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391" y="1029000"/>
            <a:ext cx="3887335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itchFamily="34" charset="0"/>
                <a:cs typeface="Segoe UI" pitchFamily="34" charset="0"/>
              </a:rPr>
              <a:t>We are going to create an </a:t>
            </a:r>
            <a:r>
              <a:rPr lang="en-US" sz="2400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24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interface and concrete classes implementing the </a:t>
            </a:r>
            <a:r>
              <a:rPr lang="en-US" sz="2400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24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interface. </a:t>
            </a:r>
            <a:endParaRPr lang="en-US" sz="24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2400" b="1" dirty="0" err="1" smtClean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ProxyImage</a:t>
            </a:r>
            <a:r>
              <a:rPr lang="en-US" sz="2400" dirty="0" smtClean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is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a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proxy class to reduce memory footprint of </a:t>
            </a:r>
            <a:r>
              <a:rPr lang="en-US" sz="2400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RealImage</a:t>
            </a:r>
            <a:r>
              <a:rPr lang="en-US" sz="24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object loading.</a:t>
            </a:r>
          </a:p>
          <a:p>
            <a:r>
              <a:rPr lang="en-US" sz="2400" b="1" dirty="0" err="1" smtClean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ProxyPatternDemo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, our demo class, will use </a:t>
            </a:r>
            <a:r>
              <a:rPr lang="en-US" sz="2400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ProxyImage</a:t>
            </a:r>
            <a:r>
              <a:rPr lang="en-US" sz="24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to get an </a:t>
            </a:r>
            <a:r>
              <a:rPr lang="en-US" sz="2400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 object to load and display as it needs.</a:t>
            </a:r>
            <a:endParaRPr lang="uk-UA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Proxy </a:t>
            </a:r>
            <a:r>
              <a:rPr lang="en-US" dirty="0"/>
              <a:t>(implementation)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43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Proxy </a:t>
            </a:r>
            <a:r>
              <a:rPr lang="en-US" dirty="0"/>
              <a:t>(class diagram)</a:t>
            </a:r>
            <a:endParaRPr lang="uk-UA" dirty="0"/>
          </a:p>
        </p:txBody>
      </p:sp>
      <p:pic>
        <p:nvPicPr>
          <p:cNvPr id="6146" name="Picture 2" descr="Proxy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2" y="1829165"/>
            <a:ext cx="8476208" cy="398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542440" y="1968285"/>
            <a:ext cx="8405107" cy="46293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itchFamily="34" charset="0"/>
                <a:cs typeface="Segoe UI" pitchFamily="34" charset="0"/>
              </a:rPr>
              <a:t>Creational Design pattern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  <a:p>
            <a:pPr marL="542925" indent="-279400"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Object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creation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263525">
              <a:buClr>
                <a:srgbClr val="376092"/>
              </a:buClr>
            </a:pPr>
            <a:endParaRPr lang="en-US" sz="1000" dirty="0">
              <a:latin typeface="Segoe UI" pitchFamily="34" charset="0"/>
              <a:cs typeface="Segoe UI" pitchFamily="34" charset="0"/>
            </a:endParaRPr>
          </a:p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Structural 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Design Pattern</a:t>
            </a:r>
          </a:p>
          <a:p>
            <a:pPr marL="542925" indent="-279400"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Relationship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between entities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263525">
              <a:buClr>
                <a:srgbClr val="376092"/>
              </a:buClr>
            </a:pPr>
            <a:endParaRPr lang="en-US" sz="1000" dirty="0">
              <a:latin typeface="Segoe UI" pitchFamily="34" charset="0"/>
              <a:cs typeface="Segoe UI" pitchFamily="34" charset="0"/>
            </a:endParaRPr>
          </a:p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Behavioral </a:t>
            </a:r>
            <a:r>
              <a:rPr lang="en-US" sz="2800" dirty="0">
                <a:latin typeface="Segoe UI" pitchFamily="34" charset="0"/>
                <a:cs typeface="Segoe UI" pitchFamily="34" charset="0"/>
              </a:rPr>
              <a:t>Design </a:t>
            </a:r>
            <a:r>
              <a:rPr lang="en-US" sz="2800" dirty="0" smtClean="0">
                <a:latin typeface="Segoe UI" pitchFamily="34" charset="0"/>
                <a:cs typeface="Segoe UI" pitchFamily="34" charset="0"/>
              </a:rPr>
              <a:t>Pattern</a:t>
            </a:r>
          </a:p>
          <a:p>
            <a:pPr marL="542925" indent="-279400">
              <a:buClr>
                <a:srgbClr val="37609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Communication between objects.</a:t>
            </a:r>
            <a:endParaRPr lang="uk-UA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 of Design Pattern</a:t>
            </a:r>
            <a:endParaRPr lang="uk-UA" dirty="0"/>
          </a:p>
        </p:txBody>
      </p:sp>
      <p:pic>
        <p:nvPicPr>
          <p:cNvPr id="2050" name="Picture 2" descr="https://s3.amazonaws.com/nettuts/733_design/images/dpp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478" y="154550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65125" indent="-365125">
              <a:buFont typeface="+mj-lt"/>
              <a:buAutoNum type="arabicPeriod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Create an interface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Proxy </a:t>
            </a:r>
            <a:r>
              <a:rPr lang="en-US" dirty="0"/>
              <a:t>(steps)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9205" y="2714420"/>
            <a:ext cx="294183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{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7188" lvl="0" indent="-357188">
              <a:buClr>
                <a:srgbClr val="00B4D5"/>
              </a:buClr>
              <a:buFont typeface="+mj-lt"/>
              <a:buAutoNum type="arabicPeriod" startAt="2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Create concrete classes implementing the same interface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Proxy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0291" y="2521699"/>
            <a:ext cx="6479659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RealImage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loadFromDisk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7188" lvl="0" indent="-357188">
              <a:buClr>
                <a:srgbClr val="00B4D5"/>
              </a:buClr>
              <a:buFont typeface="+mj-lt"/>
              <a:buAutoNum type="arabicPeriod" startAt="2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Create concrete classes implementing the same interface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Proxy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3429" y="2193448"/>
            <a:ext cx="6973384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ProxyImage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realImage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RealImage;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(fileName: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fileName;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realImage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realImage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RealImage();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realImage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loadFromDisk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realImage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7188" lvl="0" indent="-357188">
              <a:buClr>
                <a:srgbClr val="00B4D5"/>
              </a:buClr>
              <a:buFont typeface="+mj-lt"/>
              <a:buAutoNum type="arabicPeriod" startAt="3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Use the </a:t>
            </a:r>
            <a:r>
              <a:rPr lang="en-US" sz="2400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ProxyImage</a:t>
            </a:r>
            <a:r>
              <a:rPr lang="en-US" sz="24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to get object of </a:t>
            </a:r>
            <a:r>
              <a:rPr lang="en-US" sz="2400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RealImage</a:t>
            </a:r>
            <a:r>
              <a:rPr lang="en-US" sz="2400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class when required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uk-UA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Proxy (steps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68870" y="2761223"/>
            <a:ext cx="5862502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ProxyImage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"test_01.</a:t>
            </a:r>
            <a:r>
              <a:rPr kumimoji="0" lang="en-US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loaded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loaded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3721" y="5371936"/>
            <a:ext cx="5857652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test_01.dat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Displaying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test_01.dat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Displaying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test_01.dat</a:t>
            </a:r>
            <a:endParaRPr lang="uk-U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Structural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Flyweight</a:t>
            </a:r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6" y="2971800"/>
            <a:ext cx="6400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72144" y="1629038"/>
            <a:ext cx="47849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Use </a:t>
            </a:r>
            <a:r>
              <a:rPr lang="en-US" sz="2000" dirty="0" smtClean="0"/>
              <a:t>to </a:t>
            </a:r>
            <a:r>
              <a:rPr lang="en-US" sz="2000" dirty="0"/>
              <a:t>support large numbers </a:t>
            </a:r>
            <a:r>
              <a:rPr lang="en-US" sz="2000" dirty="0" smtClean="0"/>
              <a:t>of fine </a:t>
            </a:r>
            <a:r>
              <a:rPr lang="en-US" sz="2000" dirty="0"/>
              <a:t>grained objects efficiently.</a:t>
            </a:r>
            <a:endParaRPr lang="uk-U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157" y="2705385"/>
            <a:ext cx="3669510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itchFamily="34" charset="0"/>
                <a:cs typeface="Segoe UI" pitchFamily="34" charset="0"/>
              </a:rPr>
              <a:t>We are going to create a </a:t>
            </a:r>
            <a:r>
              <a:rPr lang="en-US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interface and concrete class </a:t>
            </a:r>
            <a:r>
              <a:rPr lang="en-US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implementing the </a:t>
            </a:r>
            <a:r>
              <a:rPr lang="en-US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interface. A factory class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ShapeFactory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is defined as a next step.</a:t>
            </a:r>
          </a:p>
          <a:p>
            <a:r>
              <a:rPr lang="en-US" b="1" dirty="0" err="1" smtClean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ShapeFactory</a:t>
            </a:r>
            <a:r>
              <a:rPr lang="en-US" dirty="0" smtClean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has a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of </a:t>
            </a:r>
            <a:r>
              <a:rPr lang="en-US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having key as color of the </a:t>
            </a:r>
            <a:r>
              <a:rPr lang="en-US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object. Whenever a request comes to create a circle of particular color to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ShapeFactory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, it checks the circle object in its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, if object of </a:t>
            </a:r>
            <a:r>
              <a:rPr lang="en-US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found, that object is returned otherwise a new object is created, stored in </a:t>
            </a:r>
            <a:r>
              <a:rPr lang="en-US" b="1" dirty="0" err="1" smtClean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dirty="0" smtClean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for future use, and returned to client.</a:t>
            </a:r>
          </a:p>
          <a:p>
            <a:r>
              <a:rPr lang="en-US" b="1" dirty="0" err="1" smtClean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FlyWeightPatternDemo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, our demo class, will use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ShapeFactory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to get a </a:t>
            </a:r>
            <a:r>
              <a:rPr lang="en-US" b="1" dirty="0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object. It will pass information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(</a:t>
            </a:r>
            <a:r>
              <a:rPr lang="en-US" i="1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RED</a:t>
            </a:r>
            <a:r>
              <a:rPr lang="en-US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/ </a:t>
            </a:r>
            <a:r>
              <a:rPr lang="en-US" i="1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GREEN</a:t>
            </a:r>
            <a:r>
              <a:rPr lang="en-US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/ </a:t>
            </a:r>
            <a:r>
              <a:rPr lang="en-US" i="1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BLUE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/ </a:t>
            </a:r>
            <a:r>
              <a:rPr lang="en-US" i="1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BLACK</a:t>
            </a:r>
            <a:r>
              <a:rPr lang="en-US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/ </a:t>
            </a:r>
            <a:r>
              <a:rPr lang="en-US" i="1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WHITE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)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to </a:t>
            </a:r>
            <a:r>
              <a:rPr lang="en-US" b="1" dirty="0" err="1">
                <a:solidFill>
                  <a:srgbClr val="E46C0A"/>
                </a:solidFill>
                <a:latin typeface="Consolas" pitchFamily="49" charset="0"/>
                <a:cs typeface="Consolas" pitchFamily="49" charset="0"/>
              </a:rPr>
              <a:t>ShapeFactory</a:t>
            </a:r>
            <a:r>
              <a:rPr lang="en-US" dirty="0">
                <a:solidFill>
                  <a:srgbClr val="E46C0A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to get the circle of desired color it needs.</a:t>
            </a:r>
            <a:endParaRPr lang="uk-UA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Flyweight </a:t>
            </a:r>
            <a:r>
              <a:rPr lang="en-US" dirty="0"/>
              <a:t>(implementation)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17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Flyweight </a:t>
            </a:r>
            <a:r>
              <a:rPr lang="en-US" dirty="0"/>
              <a:t>(class diagram)</a:t>
            </a:r>
            <a:endParaRPr lang="uk-UA" dirty="0"/>
          </a:p>
        </p:txBody>
      </p:sp>
      <p:pic>
        <p:nvPicPr>
          <p:cNvPr id="8194" name="Picture 2" descr="Flyweight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01" y="1547128"/>
            <a:ext cx="6026411" cy="510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65125" indent="-365125">
              <a:buFont typeface="+mj-lt"/>
              <a:buAutoNum type="arabicPeriod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Create an interface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Flyweight </a:t>
            </a:r>
            <a:r>
              <a:rPr lang="en-US" dirty="0"/>
              <a:t>(steps)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5993" y="2971023"/>
            <a:ext cx="252825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 {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2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Create concrete class implementing the same interface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Flyweight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345" y="2195017"/>
            <a:ext cx="7917552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uk-UA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x;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y;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[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x : " </a:t>
            </a:r>
            <a:endParaRPr kumimoji="0" lang="en-US" altLang="uk-UA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y : "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3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Create a factory to generate object of concrete class based on given information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Flyweight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9704" y="2632053"/>
            <a:ext cx="7960834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uk-UA" altLang="uk-UA" sz="16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circleMap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[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Shape; } = {};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uk-UA" altLang="uk-UA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getCircle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(color: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Shape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circleMap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[color];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Circle(color);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circleMap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[color] =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"Creating circle of color : "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color);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Design Pattern Categories</a:t>
            </a:r>
            <a:endParaRPr lang="uk-U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1" y="1641933"/>
            <a:ext cx="8472407" cy="509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4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Use the factory to get object of concrete class by passing an information such as color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  <a:endParaRPr lang="uk-UA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Flyweight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512" y="2663005"/>
            <a:ext cx="8379217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&lt;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ShapeFactory.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getCircle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getRandomColor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getRandomX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getRandomY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0511" y="5524493"/>
            <a:ext cx="837921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15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getRandomColor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()*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Flyweight (steps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692314" y="1777549"/>
            <a:ext cx="7799932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circle of color : Blue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Blue, x : 35, y : 1,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circle of color : Black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Black, x : 55, y : 46,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circle of color : Red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Red, x : 37, y : 8,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Blue, x : 9, y : 68,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circle of color : Green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Green, x : 39, y : 30,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Black, x : 80, y : 41,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circle of color : White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White, x : 32, y : 20,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Green, x : 19, y : 2,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Black, x : 51, y : 73,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White, x : 67, y : 4,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Blue, x : 85, y : 45,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Green, x : 42, y : 77,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Red, x : 3, y : 49, radius : 100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Circle: Draw() [Color : Green, x : 66, y : 6, radius :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850145872"/>
              </p:ext>
            </p:extLst>
          </p:nvPr>
        </p:nvGraphicFramePr>
        <p:xfrm>
          <a:off x="1116530" y="1156367"/>
          <a:ext cx="7228571" cy="494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Oval 13"/>
          <p:cNvSpPr/>
          <p:nvPr/>
        </p:nvSpPr>
        <p:spPr>
          <a:xfrm>
            <a:off x="1299512" y="1448652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Oval 14"/>
          <p:cNvSpPr/>
          <p:nvPr/>
        </p:nvSpPr>
        <p:spPr>
          <a:xfrm>
            <a:off x="1713850" y="2124927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Oval 15"/>
          <p:cNvSpPr/>
          <p:nvPr/>
        </p:nvSpPr>
        <p:spPr>
          <a:xfrm>
            <a:off x="1932924" y="2796439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Oval 16"/>
          <p:cNvSpPr/>
          <p:nvPr/>
        </p:nvSpPr>
        <p:spPr>
          <a:xfrm>
            <a:off x="2009124" y="3467951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Oval 17"/>
          <p:cNvSpPr/>
          <p:nvPr/>
        </p:nvSpPr>
        <p:spPr>
          <a:xfrm>
            <a:off x="1932924" y="4141418"/>
            <a:ext cx="317634" cy="308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Oval 18"/>
          <p:cNvSpPr/>
          <p:nvPr/>
        </p:nvSpPr>
        <p:spPr>
          <a:xfrm>
            <a:off x="1713850" y="4824000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Oval 19"/>
          <p:cNvSpPr/>
          <p:nvPr/>
        </p:nvSpPr>
        <p:spPr>
          <a:xfrm>
            <a:off x="1299512" y="5502656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49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Behavioral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Template Method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0"/>
          <a:stretch/>
        </p:blipFill>
        <p:spPr bwMode="auto">
          <a:xfrm>
            <a:off x="5723326" y="2416171"/>
            <a:ext cx="2960889" cy="36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5974" y="1766814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Define the skeleton of an algorithm in </a:t>
            </a:r>
            <a:r>
              <a:rPr lang="en-US" sz="2000" dirty="0" smtClean="0"/>
              <a:t>an operation</a:t>
            </a:r>
            <a:r>
              <a:rPr lang="en-US" sz="2000" dirty="0"/>
              <a:t>, deferring some steps to subclasses</a:t>
            </a:r>
            <a:r>
              <a:rPr lang="en-US" sz="2000" dirty="0" smtClean="0"/>
              <a:t>. Lets </a:t>
            </a:r>
            <a:r>
              <a:rPr lang="en-US" sz="2000" dirty="0"/>
              <a:t>subclasses redefine certain </a:t>
            </a:r>
            <a:r>
              <a:rPr lang="en-US" sz="2000" dirty="0" smtClean="0"/>
              <a:t>steps of </a:t>
            </a:r>
            <a:r>
              <a:rPr lang="en-US" sz="2000" dirty="0"/>
              <a:t>an algorithm without changing </a:t>
            </a:r>
            <a:r>
              <a:rPr lang="en-US" sz="2000" dirty="0" smtClean="0"/>
              <a:t>the algorithm's </a:t>
            </a:r>
            <a:r>
              <a:rPr lang="en-US" sz="2000" dirty="0"/>
              <a:t>structure.</a:t>
            </a:r>
            <a:endParaRPr lang="uk-UA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30" y="4075043"/>
            <a:ext cx="3686266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are going to create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Game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abstract class defining operations with a template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method. </a:t>
            </a: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Cricket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Football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concrete classes that extend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Game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override its methods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TemplatePatternDemo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our demo class, will use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Game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demonstrate use of template pattern.</a:t>
            </a: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Method (implementation)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Method (class </a:t>
            </a:r>
            <a:r>
              <a:rPr lang="en-US" dirty="0"/>
              <a:t>diagram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 descr="Template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4" y="1443902"/>
            <a:ext cx="7855856" cy="521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an abstract class with a template method being final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Method (steps)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42949" y="2493962"/>
            <a:ext cx="4596130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Game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initialize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startPlay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endPlay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play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initialize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startPlay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endPlay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2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concrete classes extending the above class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Method (steps)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1320" y="2362146"/>
            <a:ext cx="8207696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Football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initialize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Football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Game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Initialized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Start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playing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startPlay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Football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Game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Initialized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Start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playing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endPlay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Football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Game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Initialized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Start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playing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3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Game's template method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play()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demonstrate a defined way of playing game.</a:t>
            </a: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Method (steps)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1188" y="2665822"/>
            <a:ext cx="4458272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game1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Cricket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game1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play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game2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Football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game2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play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Behavioral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Chain of Responsibility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38"/>
          <a:stretch/>
        </p:blipFill>
        <p:spPr bwMode="auto">
          <a:xfrm>
            <a:off x="3000450" y="1362623"/>
            <a:ext cx="5814729" cy="363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1638" y="5204832"/>
            <a:ext cx="8181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Avoid coupling the sender of a request </a:t>
            </a:r>
            <a:r>
              <a:rPr lang="en-US" sz="2000" dirty="0" smtClean="0"/>
              <a:t>to its </a:t>
            </a:r>
            <a:r>
              <a:rPr lang="en-US" sz="2000" dirty="0"/>
              <a:t>receiver by giving more than one </a:t>
            </a:r>
            <a:r>
              <a:rPr lang="en-US" sz="2000" dirty="0" smtClean="0"/>
              <a:t>object a chance to handle the request. Chain the receiving objects and pass the request along </a:t>
            </a:r>
            <a:r>
              <a:rPr lang="en-US" sz="2000" dirty="0"/>
              <a:t>the chain until an object handles </a:t>
            </a:r>
            <a:r>
              <a:rPr lang="en-US" sz="2000" dirty="0" smtClean="0"/>
              <a:t>it.</a:t>
            </a:r>
            <a:endParaRPr lang="uk-UA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47" y="2600016"/>
            <a:ext cx="3870579" cy="239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611486662"/>
              </p:ext>
            </p:extLst>
          </p:nvPr>
        </p:nvGraphicFramePr>
        <p:xfrm>
          <a:off x="1116530" y="1156367"/>
          <a:ext cx="7228571" cy="494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/>
          <p:cNvSpPr/>
          <p:nvPr/>
        </p:nvSpPr>
        <p:spPr>
          <a:xfrm>
            <a:off x="1299512" y="1448652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Oval 15"/>
          <p:cNvSpPr/>
          <p:nvPr/>
        </p:nvSpPr>
        <p:spPr>
          <a:xfrm>
            <a:off x="1713850" y="2124927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Oval 16"/>
          <p:cNvSpPr/>
          <p:nvPr/>
        </p:nvSpPr>
        <p:spPr>
          <a:xfrm>
            <a:off x="1932924" y="2796439"/>
            <a:ext cx="317634" cy="3080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Oval 17"/>
          <p:cNvSpPr/>
          <p:nvPr/>
        </p:nvSpPr>
        <p:spPr>
          <a:xfrm>
            <a:off x="2009124" y="3467951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Oval 18"/>
          <p:cNvSpPr/>
          <p:nvPr/>
        </p:nvSpPr>
        <p:spPr>
          <a:xfrm>
            <a:off x="1932924" y="4141418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Oval 19"/>
          <p:cNvSpPr/>
          <p:nvPr/>
        </p:nvSpPr>
        <p:spPr>
          <a:xfrm>
            <a:off x="1713850" y="4824000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Oval 20"/>
          <p:cNvSpPr/>
          <p:nvPr/>
        </p:nvSpPr>
        <p:spPr>
          <a:xfrm>
            <a:off x="1299512" y="5502656"/>
            <a:ext cx="317634" cy="308009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16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have created an abstract class </a:t>
            </a:r>
            <a:r>
              <a:rPr lang="en-US" sz="2400" b="1" dirty="0" err="1">
                <a:solidFill>
                  <a:srgbClr val="91A42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AbstractLogger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 level of logging. </a:t>
            </a: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have created three types of loggers extending the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AbstractLogger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logger checks the level of message to its level and print accordingly otherwise does not print and pass the message to its next logger.</a:t>
            </a: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Chain of </a:t>
            </a:r>
            <a:r>
              <a:rPr lang="en-US" dirty="0" smtClean="0"/>
              <a:t>Responsibility (</a:t>
            </a:r>
            <a:r>
              <a:rPr lang="en-US" dirty="0"/>
              <a:t>implementation</a:t>
            </a:r>
            <a:r>
              <a:rPr lang="en-US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435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Chain of </a:t>
            </a:r>
            <a:r>
              <a:rPr lang="en-US" dirty="0" smtClean="0"/>
              <a:t>Responsibility (</a:t>
            </a:r>
            <a:r>
              <a:rPr lang="en-US" dirty="0"/>
              <a:t>class diagram</a:t>
            </a:r>
            <a:r>
              <a:rPr lang="en-US" dirty="0" smtClean="0"/>
              <a:t>)</a:t>
            </a:r>
            <a:endParaRPr lang="uk-UA" dirty="0"/>
          </a:p>
        </p:txBody>
      </p:sp>
      <p:pic>
        <p:nvPicPr>
          <p:cNvPr id="1026" name="Picture 2" descr="Chain of Responsibility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0" y="1494703"/>
            <a:ext cx="7637919" cy="518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an abstract logger class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Chain of </a:t>
            </a:r>
            <a:r>
              <a:rPr lang="en-US" dirty="0" smtClean="0"/>
              <a:t>Responsibility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24083" y="2063931"/>
            <a:ext cx="6091732" cy="4616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AbstractLogger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INFO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DEBUG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ERROR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nextLogger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AbstractLogger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setNextLogger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nextLogger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AbstractLogger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nextLogger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nextLogger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logMessage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&lt;=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nextLogger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!=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nextLogger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logMessage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kumimoji="0" lang="uk-UA" altLang="uk-UA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uk-UA" altLang="uk-UA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2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concrete classes extending the logger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Chain of </a:t>
            </a:r>
            <a:r>
              <a:rPr lang="en-US" dirty="0" smtClean="0"/>
              <a:t>Responsibility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4724" y="2118901"/>
            <a:ext cx="7109639" cy="2169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ConsoleLogger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AbstractLogger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constructor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"Standard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: "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04724" y="4442093"/>
            <a:ext cx="7109639" cy="2169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FileLogger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AbstractLogger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constructor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uk-UA" altLang="uk-UA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"File::Logger: " 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uk-UA" altLang="uk-UA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 startAt="3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different types of loggers. Assign them error levels and set next logger in each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logger.</a:t>
            </a: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Chain of </a:t>
            </a:r>
            <a:r>
              <a:rPr lang="en-US" dirty="0" smtClean="0"/>
              <a:t>Responsibility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5093" y="2801642"/>
            <a:ext cx="7960834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getChainOfLoggers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AbstractLogger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errorLogger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ErrorLogger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AbstractLogger.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ERROR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fileLogger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AbstractLogger.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DEBUG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consoleLogger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(AbstractLogger.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INFO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errorLogger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setNextLogger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fileLogger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fileLogger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setNextLogger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consoleLogger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errorLogger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Chain of </a:t>
            </a:r>
            <a:r>
              <a:rPr lang="en-US" dirty="0" smtClean="0"/>
              <a:t>Responsibility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832" y="1613725"/>
            <a:ext cx="650998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loggerChain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getChainOfLoggers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loggerChain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(AbstractLogger.</a:t>
            </a:r>
            <a:r>
              <a:rPr kumimoji="0" lang="uk-UA" altLang="uk-UA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INFO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information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loggerChain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AbstractLogger.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DEBUG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debug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level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information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itchFamily="49" charset="0"/>
                <a:cs typeface="Courier New" pitchFamily="49" charset="0"/>
              </a:rPr>
              <a:t>loggerChain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logMessage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AbstractLogger.</a:t>
            </a:r>
            <a:r>
              <a:rPr kumimoji="0" lang="uk-UA" altLang="uk-UA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ERROR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error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information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Behavioral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Iterator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r="44513"/>
          <a:stretch/>
        </p:blipFill>
        <p:spPr bwMode="auto">
          <a:xfrm>
            <a:off x="3830855" y="2285317"/>
            <a:ext cx="5188017" cy="399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2144" y="4281281"/>
            <a:ext cx="35587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What it is:</a:t>
            </a:r>
          </a:p>
          <a:p>
            <a:r>
              <a:rPr lang="en-US" sz="2000" dirty="0"/>
              <a:t>Provide a way to access the elements </a:t>
            </a:r>
            <a:r>
              <a:rPr lang="en-US" sz="2000" dirty="0" smtClean="0"/>
              <a:t>of an </a:t>
            </a:r>
            <a:r>
              <a:rPr lang="en-US" sz="2000" dirty="0"/>
              <a:t>aggregate object sequentially </a:t>
            </a:r>
            <a:r>
              <a:rPr lang="en-US" sz="2000" dirty="0" smtClean="0"/>
              <a:t>without exposing </a:t>
            </a:r>
            <a:r>
              <a:rPr lang="en-US" sz="2000" dirty="0"/>
              <a:t>its underlying representation.</a:t>
            </a:r>
            <a:endParaRPr lang="uk-UA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4" y="1522742"/>
            <a:ext cx="3937602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We're going to create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Iterator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 which narrates navigation method and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Container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 which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returns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iterator.</a:t>
            </a:r>
            <a:endParaRPr lang="uk-UA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Concrete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classes implementing the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Container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 will be responsible to implement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Iterator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interface and use it</a:t>
            </a:r>
          </a:p>
          <a:p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IteratorPatternDemo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our demo class will use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NamesRepository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 concrete class implementation to print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stored as a collection in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NamesRepository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Iterator (</a:t>
            </a:r>
            <a:r>
              <a:rPr lang="en-US" dirty="0"/>
              <a:t>implementation</a:t>
            </a:r>
            <a:r>
              <a:rPr lang="en-US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914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Iterator (</a:t>
            </a:r>
            <a:r>
              <a:rPr lang="en-US" dirty="0"/>
              <a:t>class diagram</a:t>
            </a:r>
            <a:r>
              <a:rPr lang="en-US" dirty="0" smtClean="0"/>
              <a:t>)</a:t>
            </a:r>
            <a:endParaRPr lang="uk-UA" dirty="0"/>
          </a:p>
        </p:txBody>
      </p:sp>
      <p:pic>
        <p:nvPicPr>
          <p:cNvPr id="2050" name="Picture 2" descr="Iterator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" y="1702434"/>
            <a:ext cx="8428889" cy="41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/>
              <a:tabLst>
                <a:tab pos="357188" algn="l"/>
              </a:tabLst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interfaces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uk-UA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uk-UA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uk-UA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uk-UA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uk-UA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Iterator (</a:t>
            </a:r>
            <a:r>
              <a:rPr lang="en-US" dirty="0"/>
              <a:t>steps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61063" y="2499523"/>
            <a:ext cx="404469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Iterator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hasNext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any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61064" y="3977864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Container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getIterator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Iterator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10621</TotalTime>
  <Words>4055</Words>
  <Application>Microsoft Office PowerPoint</Application>
  <PresentationFormat>Екран (4:3)</PresentationFormat>
  <Paragraphs>524</Paragraphs>
  <Slides>121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121</vt:i4>
      </vt:variant>
    </vt:vector>
  </HeadingPairs>
  <TitlesOfParts>
    <vt:vector size="124" baseType="lpstr">
      <vt:lpstr>Title Slides Brand Panel</vt:lpstr>
      <vt:lpstr>Blank Slides with Logo</vt:lpstr>
      <vt:lpstr>Chapter Slides</vt:lpstr>
      <vt:lpstr>Design Patterns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Vasylynka</cp:lastModifiedBy>
  <cp:revision>288</cp:revision>
  <dcterms:created xsi:type="dcterms:W3CDTF">2015-09-10T13:48:25Z</dcterms:created>
  <dcterms:modified xsi:type="dcterms:W3CDTF">2017-12-13T21:10:58Z</dcterms:modified>
</cp:coreProperties>
</file>