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9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31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8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3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#0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ante, </a:t>
            </a:r>
            <a:r>
              <a:rPr lang="en-US" dirty="0" err="1"/>
              <a:t>rhoncus</a:t>
            </a:r>
            <a:r>
              <a:rPr lang="en-US" dirty="0"/>
              <a:t> et convallis </a:t>
            </a:r>
            <a:r>
              <a:rPr lang="en-US" dirty="0" err="1"/>
              <a:t>porttitor</a:t>
            </a:r>
            <a:r>
              <a:rPr lang="en-US" dirty="0"/>
              <a:t>, pulvinar et mi.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et porta </a:t>
            </a:r>
            <a:r>
              <a:rPr lang="en-US" dirty="0" err="1"/>
              <a:t>diam</a:t>
            </a:r>
            <a:r>
              <a:rPr lang="en-US" dirty="0"/>
              <a:t> tempus sed.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, </a:t>
            </a:r>
            <a:r>
              <a:rPr lang="en-US" dirty="0" err="1"/>
              <a:t>nisl</a:t>
            </a:r>
            <a:r>
              <a:rPr lang="en-US" dirty="0"/>
              <a:t> a </a:t>
            </a:r>
            <a:r>
              <a:rPr lang="en-US" dirty="0" err="1"/>
              <a:t>fermentum</a:t>
            </a:r>
            <a:r>
              <a:rPr lang="en-US" dirty="0"/>
              <a:t> semper,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vitae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Cras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Duis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ante convallis, in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at,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Maecenas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nisi, vitae </a:t>
            </a:r>
            <a:r>
              <a:rPr lang="en-US" dirty="0" err="1"/>
              <a:t>blandit</a:t>
            </a:r>
            <a:r>
              <a:rPr lang="en-US" dirty="0"/>
              <a:t> dui </a:t>
            </a:r>
            <a:r>
              <a:rPr lang="en-US" dirty="0" err="1"/>
              <a:t>molestie</a:t>
            </a:r>
            <a:r>
              <a:rPr lang="en-US" dirty="0"/>
              <a:t> id. Integer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mi.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magna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760</TotalTime>
  <Words>167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Slide deck #0</vt:lpstr>
      <vt:lpstr>Paragraph #0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13</cp:revision>
  <dcterms:created xsi:type="dcterms:W3CDTF">2016-12-15T21:02:38Z</dcterms:created>
  <dcterms:modified xsi:type="dcterms:W3CDTF">2016-12-20T14:56:58Z</dcterms:modified>
</cp:coreProperties>
</file>