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623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35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9161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21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4539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50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40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51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84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4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0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5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6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7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7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8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75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</a:t>
            </a:r>
            <a:r>
              <a:rPr lang="en-US"/>
              <a:t>deck 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1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ParagrAPH</a:t>
            </a:r>
            <a:r>
              <a:rPr lang="en-US"/>
              <a:t> #1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dui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id nisi </a:t>
            </a:r>
            <a:r>
              <a:rPr lang="en-US" dirty="0" err="1"/>
              <a:t>nec</a:t>
            </a:r>
            <a:r>
              <a:rPr lang="en-US" dirty="0"/>
              <a:t> libero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et magna </a:t>
            </a:r>
            <a:r>
              <a:rPr lang="en-US" dirty="0" err="1"/>
              <a:t>bibendum</a:t>
            </a:r>
            <a:r>
              <a:rPr lang="en-US" dirty="0"/>
              <a:t>, ac </a:t>
            </a:r>
            <a:r>
              <a:rPr lang="en-US" dirty="0" err="1"/>
              <a:t>ultricies</a:t>
            </a:r>
            <a:r>
              <a:rPr lang="en-US" dirty="0"/>
              <a:t> libero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et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dolor </a:t>
            </a:r>
            <a:r>
              <a:rPr lang="en-US" dirty="0" err="1"/>
              <a:t>interdum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non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pulvinar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, et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vel. </a:t>
            </a:r>
            <a:r>
              <a:rPr lang="en-US" dirty="0" err="1"/>
              <a:t>Mauris</a:t>
            </a:r>
            <a:r>
              <a:rPr lang="en-US" dirty="0"/>
              <a:t> vitae </a:t>
            </a:r>
            <a:r>
              <a:rPr lang="en-US" dirty="0" err="1"/>
              <a:t>mauris</a:t>
            </a:r>
            <a:r>
              <a:rPr lang="en-US" dirty="0"/>
              <a:t> gravida,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gravida, </a:t>
            </a:r>
            <a:r>
              <a:rPr lang="en-US" dirty="0" err="1"/>
              <a:t>congue</a:t>
            </a:r>
            <a:r>
              <a:rPr lang="en-US" dirty="0"/>
              <a:t> diam. Integer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dui </a:t>
            </a:r>
            <a:r>
              <a:rPr lang="en-US" dirty="0" err="1"/>
              <a:t>sagittis</a:t>
            </a:r>
            <a:r>
              <a:rPr lang="en-US" dirty="0"/>
              <a:t> sed. </a:t>
            </a:r>
            <a:r>
              <a:rPr lang="en-US" dirty="0" err="1"/>
              <a:t>Morbi</a:t>
            </a:r>
            <a:r>
              <a:rPr lang="en-US" dirty="0"/>
              <a:t> ac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maximus.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9550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757</TotalTime>
  <Words>129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Slice</vt:lpstr>
      <vt:lpstr>Slide deck #1</vt:lpstr>
      <vt:lpstr>ParagrAPH #1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Laurent Van Acker</dc:creator>
  <cp:lastModifiedBy>Laurent Van Acker</cp:lastModifiedBy>
  <cp:revision>4</cp:revision>
  <dcterms:created xsi:type="dcterms:W3CDTF">2016-12-15T21:02:38Z</dcterms:created>
  <dcterms:modified xsi:type="dcterms:W3CDTF">2016-12-20T14:58:04Z</dcterms:modified>
</cp:coreProperties>
</file>