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1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tempus magna,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vel.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convallis </a:t>
            </a:r>
            <a:r>
              <a:rPr lang="en-US" dirty="0" err="1"/>
              <a:t>diam</a:t>
            </a:r>
            <a:r>
              <a:rPr lang="en-US" dirty="0"/>
              <a:t>, non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tempus,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pharetra.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et libero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Cras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gravida. </a:t>
            </a: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non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115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deck #2</vt:lpstr>
      <vt:lpstr>Paragraph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5</cp:revision>
  <dcterms:created xsi:type="dcterms:W3CDTF">2016-12-15T21:02:38Z</dcterms:created>
  <dcterms:modified xsi:type="dcterms:W3CDTF">2016-12-20T14:58:28Z</dcterms:modified>
</cp:coreProperties>
</file>