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9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61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3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5895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18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79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7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8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7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4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9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9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3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3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5BD2B-1C4B-4187-A344-D00573C8E4CC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492ACC-2505-4C35-A495-42D202A0F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6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 deck #3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1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#3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pharetra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at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in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eleifend</a:t>
            </a:r>
            <a:r>
              <a:rPr lang="en-US" dirty="0"/>
              <a:t> a </a:t>
            </a:r>
            <a:r>
              <a:rPr lang="en-US" dirty="0" err="1"/>
              <a:t>tellus</a:t>
            </a:r>
            <a:r>
              <a:rPr lang="en-US" dirty="0"/>
              <a:t> vitae,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at magna at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a dolor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nisi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id mi tempus maximus.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/>
              <a:t>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955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758</TotalTime>
  <Words>100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Slide deck #3</vt:lpstr>
      <vt:lpstr>Paragraph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Van Acker</dc:creator>
  <cp:lastModifiedBy>Laurent Van Acker</cp:lastModifiedBy>
  <cp:revision>7</cp:revision>
  <dcterms:created xsi:type="dcterms:W3CDTF">2016-12-15T21:02:38Z</dcterms:created>
  <dcterms:modified xsi:type="dcterms:W3CDTF">2016-12-20T15:00:24Z</dcterms:modified>
</cp:coreProperties>
</file>