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1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1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4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convallis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at.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Cras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non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ex,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non. Nunc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vitae </a:t>
            </a:r>
            <a:r>
              <a:rPr lang="en-US" dirty="0" err="1"/>
              <a:t>auctor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dolor,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in,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mi.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cursus </a:t>
            </a:r>
            <a:r>
              <a:rPr lang="en-US" dirty="0" err="1"/>
              <a:t>quis</a:t>
            </a:r>
            <a:r>
              <a:rPr lang="en-US" dirty="0"/>
              <a:t> ante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est.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magna, </a:t>
            </a:r>
            <a:r>
              <a:rPr lang="en-US" dirty="0" err="1"/>
              <a:t>sodales</a:t>
            </a:r>
            <a:r>
              <a:rPr lang="en-US" dirty="0"/>
              <a:t> a </a:t>
            </a:r>
            <a:r>
              <a:rPr lang="en-US" dirty="0" err="1"/>
              <a:t>risus</a:t>
            </a:r>
            <a:r>
              <a:rPr lang="en-US" dirty="0"/>
              <a:t> at, maximus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cursus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et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760</TotalTime>
  <Words>133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Slide deck #4</vt:lpstr>
      <vt:lpstr>Paragraph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7</cp:revision>
  <dcterms:created xsi:type="dcterms:W3CDTF">2016-12-15T21:02:38Z</dcterms:created>
  <dcterms:modified xsi:type="dcterms:W3CDTF">2016-12-20T15:00:44Z</dcterms:modified>
</cp:coreProperties>
</file>