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1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5BD2B-1C4B-4187-A344-D00573C8E4CC}" type="datetimeFigureOut">
              <a:rPr lang="en-US" smtClean="0"/>
              <a:t>12/20/2016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92ACC-2505-4C35-A495-42D202A0F985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708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5BD2B-1C4B-4187-A344-D00573C8E4CC}" type="datetimeFigureOut">
              <a:rPr lang="en-US" smtClean="0"/>
              <a:t>12/20/2016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92ACC-2505-4C35-A495-42D202A0F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112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5BD2B-1C4B-4187-A344-D00573C8E4CC}" type="datetimeFigureOut">
              <a:rPr lang="en-US" smtClean="0"/>
              <a:t>12/20/2016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92ACC-2505-4C35-A495-42D202A0F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3884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5BD2B-1C4B-4187-A344-D00573C8E4CC}" type="datetimeFigureOut">
              <a:rPr lang="en-US" smtClean="0"/>
              <a:t>12/20/2016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92ACC-2505-4C35-A495-42D202A0F98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108868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5BD2B-1C4B-4187-A344-D00573C8E4CC}" type="datetimeFigureOut">
              <a:rPr lang="en-US" smtClean="0"/>
              <a:t>12/20/2016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92ACC-2505-4C35-A495-42D202A0F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3618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5BD2B-1C4B-4187-A344-D00573C8E4CC}" type="datetimeFigureOut">
              <a:rPr lang="en-US" smtClean="0"/>
              <a:t>12/20/2016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92ACC-2505-4C35-A495-42D202A0F98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253129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5BD2B-1C4B-4187-A344-D00573C8E4CC}" type="datetimeFigureOut">
              <a:rPr lang="en-US" smtClean="0"/>
              <a:t>12/20/2016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92ACC-2505-4C35-A495-42D202A0F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3453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5BD2B-1C4B-4187-A344-D00573C8E4CC}" type="datetimeFigureOut">
              <a:rPr lang="en-US" smtClean="0"/>
              <a:t>12/20/2016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92ACC-2505-4C35-A495-42D202A0F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0395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5BD2B-1C4B-4187-A344-D00573C8E4CC}" type="datetimeFigureOut">
              <a:rPr lang="en-US" smtClean="0"/>
              <a:t>12/20/2016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92ACC-2505-4C35-A495-42D202A0F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067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5BD2B-1C4B-4187-A344-D00573C8E4CC}" type="datetimeFigureOut">
              <a:rPr lang="en-US" smtClean="0"/>
              <a:t>12/20/2016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92ACC-2505-4C35-A495-42D202A0F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081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5BD2B-1C4B-4187-A344-D00573C8E4CC}" type="datetimeFigureOut">
              <a:rPr lang="en-US" smtClean="0"/>
              <a:t>12/20/2016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92ACC-2505-4C35-A495-42D202A0F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415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5BD2B-1C4B-4187-A344-D00573C8E4CC}" type="datetimeFigureOut">
              <a:rPr lang="en-US" smtClean="0"/>
              <a:t>12/20/2016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92ACC-2505-4C35-A495-42D202A0F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945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5BD2B-1C4B-4187-A344-D00573C8E4CC}" type="datetimeFigureOut">
              <a:rPr lang="en-US" smtClean="0"/>
              <a:t>12/20/2016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92ACC-2505-4C35-A495-42D202A0F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486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5BD2B-1C4B-4187-A344-D00573C8E4CC}" type="datetimeFigureOut">
              <a:rPr lang="en-US" smtClean="0"/>
              <a:t>12/20/2016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92ACC-2505-4C35-A495-42D202A0F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830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5BD2B-1C4B-4187-A344-D00573C8E4CC}" type="datetimeFigureOut">
              <a:rPr lang="en-US" smtClean="0"/>
              <a:t>12/20/2016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92ACC-2505-4C35-A495-42D202A0F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382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5BD2B-1C4B-4187-A344-D00573C8E4CC}" type="datetimeFigureOut">
              <a:rPr lang="en-US" smtClean="0"/>
              <a:t>12/20/2016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92ACC-2505-4C35-A495-42D202A0F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675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5BD2B-1C4B-4187-A344-D00573C8E4CC}" type="datetimeFigureOut">
              <a:rPr lang="en-US" smtClean="0"/>
              <a:t>12/20/2016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92ACC-2505-4C35-A495-42D202A0F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726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645BD2B-1C4B-4187-A344-D00573C8E4CC}" type="datetimeFigureOut">
              <a:rPr lang="en-US" smtClean="0"/>
              <a:t>12/20/2016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FF492ACC-2505-4C35-A495-42D202A0F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9290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  <p:sldLayoutId id="2147483783" r:id="rId12"/>
    <p:sldLayoutId id="2147483784" r:id="rId13"/>
    <p:sldLayoutId id="2147483785" r:id="rId14"/>
    <p:sldLayoutId id="2147483786" r:id="rId15"/>
    <p:sldLayoutId id="2147483787" r:id="rId16"/>
    <p:sldLayoutId id="214748378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Slide deck #5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710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Paragraph #5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Maecenas </a:t>
            </a:r>
            <a:r>
              <a:rPr lang="en-US" dirty="0" err="1"/>
              <a:t>blandit</a:t>
            </a:r>
            <a:r>
              <a:rPr lang="en-US" dirty="0"/>
              <a:t> mi </a:t>
            </a:r>
            <a:r>
              <a:rPr lang="en-US" dirty="0" err="1"/>
              <a:t>arcu</a:t>
            </a:r>
            <a:r>
              <a:rPr lang="en-US" dirty="0"/>
              <a:t>, et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vel. Cras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, </a:t>
            </a:r>
            <a:r>
              <a:rPr lang="en-US" dirty="0" err="1"/>
              <a:t>aliquet</a:t>
            </a:r>
            <a:r>
              <a:rPr lang="en-US" dirty="0"/>
              <a:t> ac </a:t>
            </a:r>
            <a:r>
              <a:rPr lang="en-US" dirty="0" err="1"/>
              <a:t>urna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,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et </a:t>
            </a:r>
            <a:r>
              <a:rPr lang="en-US" dirty="0" err="1"/>
              <a:t>tortor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, vitae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vitae. Maecenas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. Maecenas at </a:t>
            </a:r>
            <a:r>
              <a:rPr lang="en-US" dirty="0" err="1"/>
              <a:t>lectus</a:t>
            </a:r>
            <a:r>
              <a:rPr lang="en-US" dirty="0"/>
              <a:t> id </a:t>
            </a:r>
            <a:r>
              <a:rPr lang="en-US" dirty="0" err="1"/>
              <a:t>odio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elementum</a:t>
            </a:r>
            <a:r>
              <a:rPr lang="en-US" dirty="0"/>
              <a:t>. </a:t>
            </a:r>
            <a:r>
              <a:rPr lang="en-US" dirty="0" err="1"/>
              <a:t>Proin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 </a:t>
            </a:r>
            <a:r>
              <a:rPr lang="en-US" dirty="0" err="1"/>
              <a:t>rutrum</a:t>
            </a:r>
            <a:r>
              <a:rPr lang="en-US" dirty="0"/>
              <a:t>, a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. In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porttitor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, ante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, lorem ligula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</a:t>
            </a:r>
            <a:r>
              <a:rPr lang="en-US" dirty="0" err="1"/>
              <a:t>lacus</a:t>
            </a:r>
            <a:r>
              <a:rPr lang="en-US" dirty="0"/>
              <a:t> a </a:t>
            </a:r>
            <a:r>
              <a:rPr lang="en-US" dirty="0" err="1"/>
              <a:t>velit</a:t>
            </a:r>
            <a:r>
              <a:rPr lang="en-US" dirty="0"/>
              <a:t>. </a:t>
            </a:r>
            <a:r>
              <a:rPr lang="en-US" dirty="0" err="1"/>
              <a:t>Vivamus</a:t>
            </a:r>
            <a:r>
              <a:rPr lang="en-US" dirty="0"/>
              <a:t> </a:t>
            </a:r>
            <a:r>
              <a:rPr lang="en-US" dirty="0" err="1"/>
              <a:t>interdum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, </a:t>
            </a:r>
            <a:r>
              <a:rPr lang="en-US" dirty="0" err="1"/>
              <a:t>nec</a:t>
            </a:r>
            <a:r>
              <a:rPr lang="en-US" dirty="0"/>
              <a:t> cursus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a. </a:t>
            </a:r>
            <a:r>
              <a:rPr lang="en-US" dirty="0" err="1"/>
              <a:t>Proin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, </a:t>
            </a:r>
            <a:r>
              <a:rPr lang="en-US" dirty="0" err="1"/>
              <a:t>mollis</a:t>
            </a:r>
            <a:r>
              <a:rPr lang="en-US" dirty="0"/>
              <a:t> id lorem non,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, ipsum a semper </a:t>
            </a:r>
            <a:r>
              <a:rPr lang="en-US" dirty="0" err="1"/>
              <a:t>sodales</a:t>
            </a:r>
            <a:r>
              <a:rPr lang="en-US" dirty="0"/>
              <a:t>,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ante,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odio</a:t>
            </a:r>
            <a:r>
              <a:rPr lang="en-US" dirty="0"/>
              <a:t> mi at </a:t>
            </a:r>
            <a:r>
              <a:rPr lang="en-US" dirty="0" err="1"/>
              <a:t>quam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non </a:t>
            </a:r>
            <a:r>
              <a:rPr lang="en-US" dirty="0" err="1"/>
              <a:t>turpis</a:t>
            </a:r>
            <a:r>
              <a:rPr lang="en-US" dirty="0"/>
              <a:t> convallis semper </a:t>
            </a:r>
            <a:r>
              <a:rPr lang="en-US" dirty="0" err="1"/>
              <a:t>eget</a:t>
            </a:r>
            <a:r>
              <a:rPr lang="en-US" dirty="0"/>
              <a:t> ac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non </a:t>
            </a:r>
            <a:r>
              <a:rPr lang="en-US" dirty="0" err="1"/>
              <a:t>urna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malesuada</a:t>
            </a:r>
            <a:r>
              <a:rPr lang="en-US" dirty="0"/>
              <a:t> ipsum at, </a:t>
            </a:r>
            <a:r>
              <a:rPr lang="en-US" dirty="0" err="1"/>
              <a:t>eleifend</a:t>
            </a:r>
            <a:r>
              <a:rPr lang="en-US" dirty="0"/>
              <a:t> ligula.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nisi, </a:t>
            </a:r>
            <a:r>
              <a:rPr lang="en-US" dirty="0" err="1"/>
              <a:t>scelerisque</a:t>
            </a:r>
            <a:r>
              <a:rPr lang="en-US" dirty="0"/>
              <a:t> et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interdum</a:t>
            </a:r>
            <a:r>
              <a:rPr lang="en-US" dirty="0"/>
              <a:t>,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/>
              <a:t>. 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395504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760</TotalTime>
  <Words>193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Century Gothic</vt:lpstr>
      <vt:lpstr>Wingdings 3</vt:lpstr>
      <vt:lpstr>Slice</vt:lpstr>
      <vt:lpstr>Slide deck #5</vt:lpstr>
      <vt:lpstr>Paragraph #5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Laurent Van Acker</dc:creator>
  <cp:lastModifiedBy>Laurent Van Acker</cp:lastModifiedBy>
  <cp:revision>8</cp:revision>
  <dcterms:created xsi:type="dcterms:W3CDTF">2016-12-15T21:02:38Z</dcterms:created>
  <dcterms:modified xsi:type="dcterms:W3CDTF">2016-12-20T15:01:01Z</dcterms:modified>
</cp:coreProperties>
</file>