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41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9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at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a ex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ac </a:t>
            </a:r>
            <a:r>
              <a:rPr lang="en-US" dirty="0" err="1"/>
              <a:t>nibh</a:t>
            </a:r>
            <a:r>
              <a:rPr lang="en-US" dirty="0"/>
              <a:t> pulvinar </a:t>
            </a:r>
            <a:r>
              <a:rPr lang="en-US" dirty="0" err="1"/>
              <a:t>ultricies</a:t>
            </a:r>
            <a:r>
              <a:rPr lang="en-US" dirty="0"/>
              <a:t> a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maximus </a:t>
            </a:r>
            <a:r>
              <a:rPr lang="en-US" dirty="0" err="1"/>
              <a:t>quam</a:t>
            </a:r>
            <a:r>
              <a:rPr lang="en-US" dirty="0"/>
              <a:t>, in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nisi,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et,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libero. In convallis,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dictum,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lorem.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,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id.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sodales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760</TotalTime>
  <Words>113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</vt:lpstr>
      <vt:lpstr>Banded</vt:lpstr>
      <vt:lpstr>Slide deck #6</vt:lpstr>
      <vt:lpstr>Paragraph #6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9</cp:revision>
  <dcterms:created xsi:type="dcterms:W3CDTF">2016-12-15T21:02:38Z</dcterms:created>
  <dcterms:modified xsi:type="dcterms:W3CDTF">2016-12-20T15:01:14Z</dcterms:modified>
</cp:coreProperties>
</file>