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7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2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74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81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2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62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18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9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5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#7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dui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id </a:t>
            </a:r>
            <a:r>
              <a:rPr lang="en-US" dirty="0" err="1"/>
              <a:t>placerat</a:t>
            </a:r>
            <a:r>
              <a:rPr lang="en-US" dirty="0"/>
              <a:t> ipsum. Cras </a:t>
            </a:r>
            <a:r>
              <a:rPr lang="en-US" dirty="0" err="1"/>
              <a:t>tincidunt</a:t>
            </a:r>
            <a:r>
              <a:rPr lang="en-US" dirty="0"/>
              <a:t> non ipsum in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non pulvinar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ac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Nam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elit</a:t>
            </a:r>
            <a:r>
              <a:rPr lang="en-US" dirty="0"/>
              <a:t> et </a:t>
            </a:r>
            <a:r>
              <a:rPr lang="en-US" dirty="0" err="1"/>
              <a:t>volutpat</a:t>
            </a:r>
            <a:r>
              <a:rPr lang="en-US" dirty="0"/>
              <a:t> tempus,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mi </a:t>
            </a:r>
            <a:r>
              <a:rPr lang="en-US" dirty="0" err="1"/>
              <a:t>odio</a:t>
            </a:r>
            <a:r>
              <a:rPr lang="en-US" dirty="0"/>
              <a:t> at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libero in gravida. Duis mi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efficitur</a:t>
            </a:r>
            <a:r>
              <a:rPr lang="en-US" dirty="0"/>
              <a:t> non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pharetra </a:t>
            </a:r>
            <a:r>
              <a:rPr lang="en-US" dirty="0" err="1"/>
              <a:t>nibh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55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760</TotalTime>
  <Words>81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Slide deck #7</vt:lpstr>
      <vt:lpstr>Paragraph #7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Van Acker</dc:creator>
  <cp:lastModifiedBy>Laurent Van Acker</cp:lastModifiedBy>
  <cp:revision>10</cp:revision>
  <dcterms:created xsi:type="dcterms:W3CDTF">2016-12-15T21:02:38Z</dcterms:created>
  <dcterms:modified xsi:type="dcterms:W3CDTF">2016-12-20T15:01:28Z</dcterms:modified>
</cp:coreProperties>
</file>