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33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46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libero.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et pulvinar ex.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pulvinar ex, a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et. </a:t>
            </a:r>
            <a:r>
              <a:rPr lang="en-US" dirty="0" err="1"/>
              <a:t>Etiam</a:t>
            </a:r>
            <a:r>
              <a:rPr lang="en-US" dirty="0"/>
              <a:t> non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a </a:t>
            </a:r>
            <a:r>
              <a:rPr lang="en-US" dirty="0" err="1"/>
              <a:t>lobortis</a:t>
            </a:r>
            <a:r>
              <a:rPr lang="en-US" dirty="0"/>
              <a:t> mi.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aliquam</a:t>
            </a:r>
            <a:r>
              <a:rPr lang="en-US" dirty="0"/>
              <a:t> vitae </a:t>
            </a:r>
            <a:r>
              <a:rPr lang="en-US" dirty="0" err="1"/>
              <a:t>tellus</a:t>
            </a:r>
            <a:r>
              <a:rPr lang="en-US" dirty="0"/>
              <a:t> in,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pulvinar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vitae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sed.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ac </a:t>
            </a:r>
            <a:r>
              <a:rPr lang="en-US" dirty="0" err="1"/>
              <a:t>commodo</a:t>
            </a:r>
            <a:r>
              <a:rPr lang="en-US" dirty="0"/>
              <a:t> lorem semper </a:t>
            </a:r>
            <a:r>
              <a:rPr lang="en-US" dirty="0" err="1"/>
              <a:t>eget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760</TotalTime>
  <Words>102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Slide deck #8</vt:lpstr>
      <vt:lpstr>Paragraph 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11</cp:revision>
  <dcterms:created xsi:type="dcterms:W3CDTF">2016-12-15T21:02:38Z</dcterms:created>
  <dcterms:modified xsi:type="dcterms:W3CDTF">2016-12-20T15:01:39Z</dcterms:modified>
</cp:coreProperties>
</file>