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07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1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0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08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8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5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Fusce</a:t>
            </a:r>
            <a:r>
              <a:rPr lang="en-US" dirty="0"/>
              <a:t> a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tempus </a:t>
            </a:r>
            <a:r>
              <a:rPr lang="en-US" dirty="0" err="1"/>
              <a:t>tempor</a:t>
            </a:r>
            <a:r>
              <a:rPr lang="en-US" dirty="0"/>
              <a:t>,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semper </a:t>
            </a:r>
            <a:r>
              <a:rPr lang="en-US" dirty="0" err="1"/>
              <a:t>enim</a:t>
            </a:r>
            <a:r>
              <a:rPr lang="en-US" dirty="0"/>
              <a:t>, id </a:t>
            </a:r>
            <a:r>
              <a:rPr lang="en-US" dirty="0" err="1"/>
              <a:t>accumsan</a:t>
            </a:r>
            <a:r>
              <a:rPr lang="en-US" dirty="0"/>
              <a:t> dui </a:t>
            </a:r>
            <a:r>
              <a:rPr lang="en-US" dirty="0" err="1"/>
              <a:t>massa</a:t>
            </a:r>
            <a:r>
              <a:rPr lang="en-US" dirty="0"/>
              <a:t> at nisi. Cras vitae </a:t>
            </a:r>
            <a:r>
              <a:rPr lang="en-US" dirty="0" err="1"/>
              <a:t>sodales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</a:t>
            </a:r>
            <a:r>
              <a:rPr lang="en-US" dirty="0" err="1"/>
              <a:t>consequat</a:t>
            </a:r>
            <a:r>
              <a:rPr lang="en-US" dirty="0"/>
              <a:t>. In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ante, </a:t>
            </a:r>
            <a:r>
              <a:rPr lang="en-US" dirty="0" err="1"/>
              <a:t>faucibus</a:t>
            </a:r>
            <a:r>
              <a:rPr lang="en-US" dirty="0"/>
              <a:t> ac ante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762</TotalTime>
  <Words>80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Slide deck #9</vt:lpstr>
      <vt:lpstr>Paragraph #9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12</cp:revision>
  <dcterms:created xsi:type="dcterms:W3CDTF">2016-12-15T21:02:38Z</dcterms:created>
  <dcterms:modified xsi:type="dcterms:W3CDTF">2016-12-20T15:03:31Z</dcterms:modified>
</cp:coreProperties>
</file>