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6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8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9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09" r:id="rId4"/>
    <p:sldMasterId id="2147483727" r:id="rId5"/>
    <p:sldMasterId id="2147483740" r:id="rId6"/>
    <p:sldMasterId id="2147483758" r:id="rId7"/>
    <p:sldMasterId id="2147483771" r:id="rId8"/>
    <p:sldMasterId id="2147483789" r:id="rId9"/>
    <p:sldMasterId id="2147483807" r:id="rId10"/>
  </p:sldMasterIdLst>
  <p:sldIdLst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_0" id="{3FF5B7DF-828E-4C79-92CC-2DF6A078A973}">
          <p14:sldIdLst>
            <p14:sldId id="257"/>
            <p14:sldId id="258"/>
          </p14:sldIdLst>
        </p14:section>
        <p14:section name="Sample_1" id="{C271F89C-D99D-4A64-B0C7-0FCE95C71679}">
          <p14:sldIdLst>
            <p14:sldId id="259"/>
            <p14:sldId id="260"/>
          </p14:sldIdLst>
        </p14:section>
        <p14:section name="Sample_2" id="{A0E4F14D-5641-4813-8826-0059B112B0EC}">
          <p14:sldIdLst>
            <p14:sldId id="261"/>
            <p14:sldId id="262"/>
          </p14:sldIdLst>
        </p14:section>
        <p14:section name="Sample_3" id="{70AEAC23-E41E-4090-9906-61A4FF786F01}">
          <p14:sldIdLst>
            <p14:sldId id="263"/>
            <p14:sldId id="264"/>
          </p14:sldIdLst>
        </p14:section>
        <p14:section name="Sample_4" id="{B58C3BB1-A9B9-4C6B-9ADC-4BBFA66CCEEF}">
          <p14:sldIdLst>
            <p14:sldId id="265"/>
            <p14:sldId id="266"/>
          </p14:sldIdLst>
        </p14:section>
        <p14:section name="Sample_5" id="{23A25D0B-2A5A-4AFE-A5A3-54F8E93240E9}">
          <p14:sldIdLst>
            <p14:sldId id="267"/>
            <p14:sldId id="268"/>
          </p14:sldIdLst>
        </p14:section>
        <p14:section name="Sample_6" id="{68D7B134-D78D-488D-A74A-4D5F48CBC4EA}">
          <p14:sldIdLst>
            <p14:sldId id="269"/>
            <p14:sldId id="270"/>
          </p14:sldIdLst>
        </p14:section>
        <p14:section name="Sample_7" id="{3E12923B-90F5-4A35-ACBD-4FB14A9367B6}">
          <p14:sldIdLst>
            <p14:sldId id="271"/>
            <p14:sldId id="272"/>
          </p14:sldIdLst>
        </p14:section>
        <p14:section name="Sample_8" id="{4DC4C3D7-3EC3-40B3-9C57-D23145087F08}">
          <p14:sldIdLst>
            <p14:sldId id="273"/>
            <p14:sldId id="274"/>
          </p14:sldIdLst>
        </p14:section>
        <p14:section name="Sample_9" id="{6315745D-7E0D-402F-B1AA-E5AC1B52DD13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9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250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3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12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056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181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21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91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966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238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218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6725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260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1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6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4482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139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454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8989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251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69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3329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1102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437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2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1432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8697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396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0064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464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37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7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415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694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283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414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2040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40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04730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2300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082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691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69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9269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3936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42269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1988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8838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1298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4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8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034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7618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8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83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7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1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85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8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6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2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75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41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28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2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4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864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205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889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2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7663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69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12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967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2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8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636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1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34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6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67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552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1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6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3327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68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361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406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11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2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63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997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54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0503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141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12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1199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99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848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991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906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38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970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877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517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201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2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27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83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6481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26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9979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261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462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768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77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7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66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112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9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7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962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70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04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01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14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55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291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02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00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098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00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137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8586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159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4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8.xml"/><Relationship Id="rId4" Type="http://schemas.openxmlformats.org/officeDocument/2006/relationships/slideLayout" Target="../slideLayouts/slideLayout142.xml"/><Relationship Id="rId9" Type="http://schemas.openxmlformats.org/officeDocument/2006/relationships/slideLayout" Target="../slideLayouts/slideLayout14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17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17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97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3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9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1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9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6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3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88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C2A26-2727-4717-9C79-7237935E6DC3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8FFF-9893-47AD-81CD-9FE935108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0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1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convallis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at.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Cras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non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ex,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non. Nunc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vitae </a:t>
            </a:r>
            <a:r>
              <a:rPr lang="en-US" dirty="0" err="1"/>
              <a:t>auctor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 </a:t>
            </a:r>
            <a:r>
              <a:rPr lang="en-US" dirty="0" err="1"/>
              <a:t>efficitur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dolor,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in,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mi.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cursus </a:t>
            </a:r>
            <a:r>
              <a:rPr lang="en-US" dirty="0" err="1"/>
              <a:t>quis</a:t>
            </a:r>
            <a:r>
              <a:rPr lang="en-US" dirty="0"/>
              <a:t> ante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est.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magna, </a:t>
            </a:r>
            <a:r>
              <a:rPr lang="en-US" dirty="0" err="1"/>
              <a:t>sodales</a:t>
            </a:r>
            <a:r>
              <a:rPr lang="en-US" dirty="0"/>
              <a:t> a </a:t>
            </a:r>
            <a:r>
              <a:rPr lang="en-US" dirty="0" err="1"/>
              <a:t>risus</a:t>
            </a:r>
            <a:r>
              <a:rPr lang="en-US" dirty="0"/>
              <a:t> at, maximus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cursus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et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8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Maecenas </a:t>
            </a:r>
            <a:r>
              <a:rPr lang="en-US" dirty="0" err="1"/>
              <a:t>blandit</a:t>
            </a:r>
            <a:r>
              <a:rPr lang="en-US" dirty="0"/>
              <a:t> mi </a:t>
            </a:r>
            <a:r>
              <a:rPr lang="en-US" dirty="0" err="1"/>
              <a:t>arcu</a:t>
            </a:r>
            <a:r>
              <a:rPr lang="en-US" dirty="0"/>
              <a:t>, et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vel. Cras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aliquet</a:t>
            </a:r>
            <a:r>
              <a:rPr lang="en-US" dirty="0"/>
              <a:t> ac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vitae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vitae. Maecenas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Maecenas at </a:t>
            </a:r>
            <a:r>
              <a:rPr lang="en-US" dirty="0" err="1"/>
              <a:t>lectus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a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. In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, ante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lorem ligula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cursus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a.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mollis</a:t>
            </a:r>
            <a:r>
              <a:rPr lang="en-US" dirty="0"/>
              <a:t> id lorem non,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, ipsum a semper </a:t>
            </a:r>
            <a:r>
              <a:rPr lang="en-US" dirty="0" err="1"/>
              <a:t>sodales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ante,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mi at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non </a:t>
            </a:r>
            <a:r>
              <a:rPr lang="en-US" dirty="0" err="1"/>
              <a:t>turpis</a:t>
            </a:r>
            <a:r>
              <a:rPr lang="en-US" dirty="0"/>
              <a:t> convallis semper </a:t>
            </a:r>
            <a:r>
              <a:rPr lang="en-US" dirty="0" err="1"/>
              <a:t>eget</a:t>
            </a:r>
            <a:r>
              <a:rPr lang="en-US" dirty="0"/>
              <a:t> ac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ipsum at, </a:t>
            </a:r>
            <a:r>
              <a:rPr lang="en-US" dirty="0" err="1"/>
              <a:t>eleifend</a:t>
            </a:r>
            <a:r>
              <a:rPr lang="en-US" dirty="0"/>
              <a:t> ligula.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nisi, </a:t>
            </a:r>
            <a:r>
              <a:rPr lang="en-US" dirty="0" err="1"/>
              <a:t>scelerisque</a:t>
            </a:r>
            <a:r>
              <a:rPr lang="en-US" dirty="0"/>
              <a:t> et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at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posuere</a:t>
            </a:r>
            <a:r>
              <a:rPr lang="en-US" dirty="0"/>
              <a:t> a ex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ac </a:t>
            </a:r>
            <a:r>
              <a:rPr lang="en-US" dirty="0" err="1"/>
              <a:t>nibh</a:t>
            </a:r>
            <a:r>
              <a:rPr lang="en-US" dirty="0"/>
              <a:t> pulvinar </a:t>
            </a:r>
            <a:r>
              <a:rPr lang="en-US" dirty="0" err="1"/>
              <a:t>ultricies</a:t>
            </a:r>
            <a:r>
              <a:rPr lang="en-US" dirty="0"/>
              <a:t> a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eu</a:t>
            </a:r>
            <a:r>
              <a:rPr lang="en-US" dirty="0"/>
              <a:t> maximus </a:t>
            </a:r>
            <a:r>
              <a:rPr lang="en-US" dirty="0" err="1"/>
              <a:t>quam</a:t>
            </a:r>
            <a:r>
              <a:rPr lang="en-US" dirty="0"/>
              <a:t>, in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nisi,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et,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libero. In convallis,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dictum,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non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lorem.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, a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id.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at </a:t>
            </a:r>
            <a:r>
              <a:rPr lang="en-US" dirty="0" err="1"/>
              <a:t>sodales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dui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id </a:t>
            </a:r>
            <a:r>
              <a:rPr lang="en-US" dirty="0" err="1"/>
              <a:t>placerat</a:t>
            </a:r>
            <a:r>
              <a:rPr lang="en-US" dirty="0"/>
              <a:t> ipsum. Cras </a:t>
            </a:r>
            <a:r>
              <a:rPr lang="en-US" dirty="0" err="1"/>
              <a:t>tincidunt</a:t>
            </a:r>
            <a:r>
              <a:rPr lang="en-US" dirty="0"/>
              <a:t> non ipsum in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non pulvinar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ac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Nam </a:t>
            </a:r>
            <a:r>
              <a:rPr lang="en-US" dirty="0" err="1"/>
              <a:t>pellentesque</a:t>
            </a:r>
            <a:r>
              <a:rPr lang="en-US" dirty="0"/>
              <a:t>, </a:t>
            </a:r>
            <a:r>
              <a:rPr lang="en-US" dirty="0" err="1"/>
              <a:t>elit</a:t>
            </a:r>
            <a:r>
              <a:rPr lang="en-US" dirty="0"/>
              <a:t> et </a:t>
            </a:r>
            <a:r>
              <a:rPr lang="en-US" dirty="0" err="1"/>
              <a:t>volutpat</a:t>
            </a:r>
            <a:r>
              <a:rPr lang="en-US" dirty="0"/>
              <a:t> tempus,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mi </a:t>
            </a:r>
            <a:r>
              <a:rPr lang="en-US" dirty="0" err="1"/>
              <a:t>odio</a:t>
            </a:r>
            <a:r>
              <a:rPr lang="en-US" dirty="0"/>
              <a:t> at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libero in gravida. Duis mi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efficitur</a:t>
            </a:r>
            <a:r>
              <a:rPr lang="en-US" dirty="0"/>
              <a:t> non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ultrices</a:t>
            </a:r>
            <a:r>
              <a:rPr lang="en-US" dirty="0"/>
              <a:t> pharetra </a:t>
            </a:r>
            <a:r>
              <a:rPr lang="en-US" dirty="0" err="1"/>
              <a:t>nibh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93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libero.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et pulvinar ex.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pulvinar ex, a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et. </a:t>
            </a:r>
            <a:r>
              <a:rPr lang="en-US" dirty="0" err="1"/>
              <a:t>Etiam</a:t>
            </a:r>
            <a:r>
              <a:rPr lang="en-US" dirty="0"/>
              <a:t> non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at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a </a:t>
            </a:r>
            <a:r>
              <a:rPr lang="en-US" dirty="0" err="1"/>
              <a:t>lobortis</a:t>
            </a:r>
            <a:r>
              <a:rPr lang="en-US" dirty="0"/>
              <a:t> mi.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aliquam</a:t>
            </a:r>
            <a:r>
              <a:rPr lang="en-US" dirty="0"/>
              <a:t> vitae </a:t>
            </a:r>
            <a:r>
              <a:rPr lang="en-US" dirty="0" err="1"/>
              <a:t>tellus</a:t>
            </a:r>
            <a:r>
              <a:rPr lang="en-US" dirty="0"/>
              <a:t> in,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ante.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pulvinar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, vitae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sed.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, ac </a:t>
            </a:r>
            <a:r>
              <a:rPr lang="en-US" dirty="0" err="1"/>
              <a:t>commodo</a:t>
            </a:r>
            <a:r>
              <a:rPr lang="en-US" dirty="0"/>
              <a:t> lorem semper </a:t>
            </a:r>
            <a:r>
              <a:rPr lang="en-US" dirty="0" err="1"/>
              <a:t>eget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9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#0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non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ante, </a:t>
            </a:r>
            <a:r>
              <a:rPr lang="en-US" dirty="0" err="1"/>
              <a:t>rhoncus</a:t>
            </a:r>
            <a:r>
              <a:rPr lang="en-US" dirty="0"/>
              <a:t> et convallis </a:t>
            </a:r>
            <a:r>
              <a:rPr lang="en-US" dirty="0" err="1"/>
              <a:t>porttitor</a:t>
            </a:r>
            <a:r>
              <a:rPr lang="en-US" dirty="0"/>
              <a:t>, pulvinar et mi.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et porta </a:t>
            </a:r>
            <a:r>
              <a:rPr lang="en-US" dirty="0" err="1"/>
              <a:t>diam</a:t>
            </a:r>
            <a:r>
              <a:rPr lang="en-US" dirty="0"/>
              <a:t> tempus sed.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, </a:t>
            </a:r>
            <a:r>
              <a:rPr lang="en-US" dirty="0" err="1"/>
              <a:t>nisl</a:t>
            </a:r>
            <a:r>
              <a:rPr lang="en-US" dirty="0"/>
              <a:t> a </a:t>
            </a:r>
            <a:r>
              <a:rPr lang="en-US" dirty="0" err="1"/>
              <a:t>fermentum</a:t>
            </a:r>
            <a:r>
              <a:rPr lang="en-US" dirty="0"/>
              <a:t> semper,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vitae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Cras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 Duis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ante convallis, in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at,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Maecenas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nisi, vitae </a:t>
            </a:r>
            <a:r>
              <a:rPr lang="en-US" dirty="0" err="1"/>
              <a:t>blandit</a:t>
            </a:r>
            <a:r>
              <a:rPr lang="en-US" dirty="0"/>
              <a:t> dui </a:t>
            </a:r>
            <a:r>
              <a:rPr lang="en-US" dirty="0" err="1"/>
              <a:t>molestie</a:t>
            </a:r>
            <a:r>
              <a:rPr lang="en-US" dirty="0"/>
              <a:t> id. Integer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,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blandit</a:t>
            </a:r>
            <a:r>
              <a:rPr lang="en-US" dirty="0"/>
              <a:t> mi.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In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pharetra magna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92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Fusce</a:t>
            </a:r>
            <a:r>
              <a:rPr lang="en-US" dirty="0"/>
              <a:t> a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tempus </a:t>
            </a:r>
            <a:r>
              <a:rPr lang="en-US" dirty="0" err="1"/>
              <a:t>tempor</a:t>
            </a:r>
            <a:r>
              <a:rPr lang="en-US" dirty="0"/>
              <a:t>,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semper </a:t>
            </a:r>
            <a:r>
              <a:rPr lang="en-US" dirty="0" err="1"/>
              <a:t>enim</a:t>
            </a:r>
            <a:r>
              <a:rPr lang="en-US" dirty="0"/>
              <a:t>, id </a:t>
            </a:r>
            <a:r>
              <a:rPr lang="en-US" dirty="0" err="1"/>
              <a:t>accumsan</a:t>
            </a:r>
            <a:r>
              <a:rPr lang="en-US" dirty="0"/>
              <a:t> dui </a:t>
            </a:r>
            <a:r>
              <a:rPr lang="en-US" dirty="0" err="1"/>
              <a:t>massa</a:t>
            </a:r>
            <a:r>
              <a:rPr lang="en-US" dirty="0"/>
              <a:t> at nisi. Cras vitae </a:t>
            </a:r>
            <a:r>
              <a:rPr lang="en-US" dirty="0" err="1"/>
              <a:t>sodales</a:t>
            </a:r>
            <a:r>
              <a:rPr lang="en-US" dirty="0"/>
              <a:t> diam.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et </a:t>
            </a:r>
            <a:r>
              <a:rPr lang="en-US" dirty="0" err="1"/>
              <a:t>consequat</a:t>
            </a:r>
            <a:r>
              <a:rPr lang="en-US" dirty="0"/>
              <a:t>. In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ante ipsum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et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cubilia</a:t>
            </a:r>
            <a:r>
              <a:rPr lang="en-US" dirty="0"/>
              <a:t> </a:t>
            </a:r>
            <a:r>
              <a:rPr lang="en-US" dirty="0" err="1"/>
              <a:t>Curae</a:t>
            </a:r>
            <a:r>
              <a:rPr lang="en-US" dirty="0"/>
              <a:t>;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ante, </a:t>
            </a:r>
            <a:r>
              <a:rPr lang="en-US" dirty="0" err="1"/>
              <a:t>faucibus</a:t>
            </a:r>
            <a:r>
              <a:rPr lang="en-US" dirty="0"/>
              <a:t> ac ante </a:t>
            </a:r>
            <a:r>
              <a:rPr lang="en-US" dirty="0" err="1"/>
              <a:t>quis</a:t>
            </a:r>
            <a:r>
              <a:rPr lang="en-US" dirty="0"/>
              <a:t>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/>
              <a:t>deck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ParagrAPH</a:t>
            </a:r>
            <a:r>
              <a:rPr lang="en-US"/>
              <a:t>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dui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id nisi </a:t>
            </a:r>
            <a:r>
              <a:rPr lang="en-US" dirty="0" err="1"/>
              <a:t>nec</a:t>
            </a:r>
            <a:r>
              <a:rPr lang="en-US" dirty="0"/>
              <a:t> libero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et magna </a:t>
            </a:r>
            <a:r>
              <a:rPr lang="en-US" dirty="0" err="1"/>
              <a:t>bibendum</a:t>
            </a:r>
            <a:r>
              <a:rPr lang="en-US" dirty="0"/>
              <a:t>, ac </a:t>
            </a:r>
            <a:r>
              <a:rPr lang="en-US" dirty="0" err="1"/>
              <a:t>ultricies</a:t>
            </a:r>
            <a:r>
              <a:rPr lang="en-US" dirty="0"/>
              <a:t> libero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et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dolor </a:t>
            </a:r>
            <a:r>
              <a:rPr lang="en-US" dirty="0" err="1"/>
              <a:t>interdum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non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pulvinar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et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vel. </a:t>
            </a:r>
            <a:r>
              <a:rPr lang="en-US" dirty="0" err="1"/>
              <a:t>Mauris</a:t>
            </a:r>
            <a:r>
              <a:rPr lang="en-US" dirty="0"/>
              <a:t> vitae </a:t>
            </a:r>
            <a:r>
              <a:rPr lang="en-US" dirty="0" err="1"/>
              <a:t>mauris</a:t>
            </a:r>
            <a:r>
              <a:rPr lang="en-US" dirty="0"/>
              <a:t> gravida,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gravida, </a:t>
            </a:r>
            <a:r>
              <a:rPr lang="en-US" dirty="0" err="1"/>
              <a:t>congue</a:t>
            </a:r>
            <a:r>
              <a:rPr lang="en-US" dirty="0"/>
              <a:t> diam. Integer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dui </a:t>
            </a:r>
            <a:r>
              <a:rPr lang="en-US" dirty="0" err="1"/>
              <a:t>sagittis</a:t>
            </a:r>
            <a:r>
              <a:rPr lang="en-US" dirty="0"/>
              <a:t> sed. </a:t>
            </a:r>
            <a:r>
              <a:rPr lang="en-US" dirty="0" err="1"/>
              <a:t>Morbi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maximus.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Paragraph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tempus magna,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vel.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leo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convallis </a:t>
            </a:r>
            <a:r>
              <a:rPr lang="en-US" dirty="0" err="1"/>
              <a:t>diam</a:t>
            </a:r>
            <a:r>
              <a:rPr lang="en-US" dirty="0"/>
              <a:t>, non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et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id </a:t>
            </a:r>
            <a:r>
              <a:rPr lang="en-US" dirty="0" err="1"/>
              <a:t>elit</a:t>
            </a:r>
            <a:r>
              <a:rPr lang="en-US" dirty="0"/>
              <a:t> tempus,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pharetra.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et libero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Cras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gravida. </a:t>
            </a:r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efficitur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dolor </a:t>
            </a:r>
            <a:r>
              <a:rPr lang="en-US" dirty="0" err="1"/>
              <a:t>justo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, non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8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2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#3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pharetra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at </a:t>
            </a:r>
            <a:r>
              <a:rPr lang="en-US" dirty="0" err="1"/>
              <a:t>bibendum</a:t>
            </a:r>
            <a:r>
              <a:rPr lang="en-US" dirty="0"/>
              <a:t> magna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in </a:t>
            </a:r>
            <a:r>
              <a:rPr lang="en-US" dirty="0" err="1"/>
              <a:t>venenatis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, </a:t>
            </a:r>
            <a:r>
              <a:rPr lang="en-US" dirty="0" err="1"/>
              <a:t>eleifend</a:t>
            </a:r>
            <a:r>
              <a:rPr lang="en-US" dirty="0"/>
              <a:t> a </a:t>
            </a:r>
            <a:r>
              <a:rPr lang="en-US" dirty="0" err="1"/>
              <a:t>tellus</a:t>
            </a:r>
            <a:r>
              <a:rPr lang="en-US" dirty="0"/>
              <a:t> vitae,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at magna at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ultricies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a dolor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nisi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id mi tempus maximus.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deck #4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7852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10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Sampl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6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7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8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9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20</vt:i4>
      </vt:variant>
    </vt:vector>
  </HeadingPairs>
  <TitlesOfParts>
    <vt:vector size="43" baseType="lpstr">
      <vt:lpstr>Arial</vt:lpstr>
      <vt:lpstr>Bookman Old Style</vt:lpstr>
      <vt:lpstr>Calibri</vt:lpstr>
      <vt:lpstr>Calibri Light</vt:lpstr>
      <vt:lpstr>Century Gothic</vt:lpstr>
      <vt:lpstr>Century Schoolbook</vt:lpstr>
      <vt:lpstr>Corbel</vt:lpstr>
      <vt:lpstr>Rockwell</vt:lpstr>
      <vt:lpstr>Trebuchet MS</vt:lpstr>
      <vt:lpstr>Tw Cen MT</vt:lpstr>
      <vt:lpstr>Tw Cen MT Condensed</vt:lpstr>
      <vt:lpstr>Wingdings</vt:lpstr>
      <vt:lpstr>Wingdings 3</vt:lpstr>
      <vt:lpstr>Vapor Trail</vt:lpstr>
      <vt:lpstr>Slice</vt:lpstr>
      <vt:lpstr>Sample_2</vt:lpstr>
      <vt:lpstr>Facet</vt:lpstr>
      <vt:lpstr>Integral</vt:lpstr>
      <vt:lpstr>1_Slice</vt:lpstr>
      <vt:lpstr>Banded</vt:lpstr>
      <vt:lpstr>Berlin</vt:lpstr>
      <vt:lpstr>Damask</vt:lpstr>
      <vt:lpstr>Feathered</vt:lpstr>
      <vt:lpstr>Slide deck #0</vt:lpstr>
      <vt:lpstr>Paragraph #0</vt:lpstr>
      <vt:lpstr>Slide deck #1</vt:lpstr>
      <vt:lpstr>ParagrAPH #1</vt:lpstr>
      <vt:lpstr>Slide deck #2</vt:lpstr>
      <vt:lpstr>Paragraph #2</vt:lpstr>
      <vt:lpstr>Slide deck #3</vt:lpstr>
      <vt:lpstr>Paragraph #3</vt:lpstr>
      <vt:lpstr>Slide deck #4</vt:lpstr>
      <vt:lpstr>Paragraph #4</vt:lpstr>
      <vt:lpstr>Slide deck #5</vt:lpstr>
      <vt:lpstr>Paragraph #5</vt:lpstr>
      <vt:lpstr>Slide deck #6</vt:lpstr>
      <vt:lpstr>Paragraph #6</vt:lpstr>
      <vt:lpstr>Slide deck #7</vt:lpstr>
      <vt:lpstr>Paragraph #7</vt:lpstr>
      <vt:lpstr>Slide deck #8</vt:lpstr>
      <vt:lpstr>Paragraph #8</vt:lpstr>
      <vt:lpstr>Slide deck #9</vt:lpstr>
      <vt:lpstr>Paragraph #9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#0</dc:title>
  <dc:creator>Laurent VAN ACKER</dc:creator>
  <cp:lastModifiedBy>Laurent VAN ACKER</cp:lastModifiedBy>
  <cp:revision>1</cp:revision>
  <dcterms:created xsi:type="dcterms:W3CDTF">2020-07-03T12:27:00Z</dcterms:created>
  <dcterms:modified xsi:type="dcterms:W3CDTF">2020-07-03T12:27:08Z</dcterms:modified>
</cp:coreProperties>
</file>