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91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93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787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77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30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33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416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02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6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7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83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88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041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91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3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59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6B9B60-27B9-4DAE-83BA-4AC22CBC6B0F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9DC642C-D7E2-4B30-B7A1-0B3789FB4E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30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F2FF-2771-46BF-85F8-96987F236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Tokyo: a Tourist's Guide</a:t>
            </a:r>
            <a:br>
              <a:rPr lang="en-CA" b="1" dirty="0"/>
            </a:br>
            <a:r>
              <a:rPr lang="en-CA" b="1" dirty="0"/>
              <a:t>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93A6F-E83E-4B31-B8E0-E275AF7B9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Marina De Melo Letourneau</a:t>
            </a:r>
          </a:p>
        </p:txBody>
      </p:sp>
    </p:spTree>
    <p:extLst>
      <p:ext uri="{BB962C8B-B14F-4D97-AF65-F5344CB8AC3E}">
        <p14:creationId xmlns:p14="http://schemas.microsoft.com/office/powerpoint/2010/main" val="21889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F0AB-3D01-41B7-A722-0425AEF3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Site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F1A0-EE95-47BF-83B2-EC5C4601A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47" y="2493780"/>
            <a:ext cx="9620898" cy="3416300"/>
          </a:xfrm>
        </p:spPr>
        <p:txBody>
          <a:bodyPr>
            <a:normAutofit/>
          </a:bodyPr>
          <a:lstStyle/>
          <a:p>
            <a:r>
              <a:rPr lang="en-CA" sz="2400" dirty="0"/>
              <a:t>Historical and touristic information about Tokyo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1C1A6-DD32-4AA4-95F7-246B319AB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05" r="3423" b="5209"/>
          <a:stretch/>
        </p:blipFill>
        <p:spPr>
          <a:xfrm>
            <a:off x="2607212" y="3097040"/>
            <a:ext cx="6977575" cy="32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0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65E9-EB63-4464-8BFD-4324AD47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Creative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2D53-DF91-4759-BCCF-B42798A7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77169" cy="3416300"/>
          </a:xfrm>
        </p:spPr>
        <p:txBody>
          <a:bodyPr>
            <a:normAutofit/>
          </a:bodyPr>
          <a:lstStyle/>
          <a:p>
            <a:r>
              <a:rPr lang="en-CA" sz="2400" dirty="0"/>
              <a:t>Color scheme</a:t>
            </a:r>
          </a:p>
          <a:p>
            <a:pPr lvl="1"/>
            <a:r>
              <a:rPr lang="en-CA" sz="2000" dirty="0"/>
              <a:t>Reflects colors that are associated with Japan (i.e. red, gold, etc..)</a:t>
            </a:r>
          </a:p>
          <a:p>
            <a:r>
              <a:rPr lang="en-CA" sz="2400" dirty="0"/>
              <a:t>Fonts </a:t>
            </a:r>
          </a:p>
          <a:p>
            <a:pPr lvl="1"/>
            <a:r>
              <a:rPr lang="en-CA" sz="2000" dirty="0"/>
              <a:t>Used </a:t>
            </a:r>
            <a:r>
              <a:rPr lang="en-CA" sz="2000" dirty="0" err="1"/>
              <a:t>Changa</a:t>
            </a:r>
            <a:r>
              <a:rPr lang="en-CA" sz="2000" dirty="0"/>
              <a:t> for headings and navigation </a:t>
            </a:r>
          </a:p>
          <a:p>
            <a:pPr lvl="1"/>
            <a:r>
              <a:rPr lang="en-CA" sz="2000" dirty="0"/>
              <a:t>Used </a:t>
            </a:r>
            <a:r>
              <a:rPr lang="en-CA" sz="2000" dirty="0" err="1"/>
              <a:t>Arimo</a:t>
            </a:r>
            <a:r>
              <a:rPr lang="en-CA" sz="2000" dirty="0"/>
              <a:t> Regular for paragraph text</a:t>
            </a:r>
          </a:p>
        </p:txBody>
      </p:sp>
    </p:spTree>
    <p:extLst>
      <p:ext uri="{BB962C8B-B14F-4D97-AF65-F5344CB8AC3E}">
        <p14:creationId xmlns:p14="http://schemas.microsoft.com/office/powerpoint/2010/main" val="216660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2E6D-A585-4502-915A-E5158E4D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C3EE-5677-415E-9156-5259108C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Features the website’s main article</a:t>
            </a:r>
          </a:p>
          <a:p>
            <a:pPr lvl="1"/>
            <a:r>
              <a:rPr lang="en-CA" sz="2200" dirty="0"/>
              <a:t>Placed where it is highly visible and easy to access</a:t>
            </a:r>
          </a:p>
          <a:p>
            <a:r>
              <a:rPr lang="en-CA" sz="2400" dirty="0"/>
              <a:t>Navigation at the top of the page</a:t>
            </a:r>
          </a:p>
          <a:p>
            <a:pPr lvl="1"/>
            <a:r>
              <a:rPr lang="en-CA" sz="2200" dirty="0"/>
              <a:t>For ease of access</a:t>
            </a:r>
          </a:p>
        </p:txBody>
      </p:sp>
    </p:spTree>
    <p:extLst>
      <p:ext uri="{BB962C8B-B14F-4D97-AF65-F5344CB8AC3E}">
        <p14:creationId xmlns:p14="http://schemas.microsoft.com/office/powerpoint/2010/main" val="50091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1BCB-A023-4ED7-8501-EB919E4C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Responsiveness and 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057A-8315-49EB-8CA8-55BF6ADCD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23951" cy="3416300"/>
          </a:xfrm>
        </p:spPr>
        <p:txBody>
          <a:bodyPr>
            <a:normAutofit/>
          </a:bodyPr>
          <a:lstStyle/>
          <a:p>
            <a:r>
              <a:rPr lang="en-CA" sz="2400" dirty="0"/>
              <a:t>Users can change the color layout of the page they are currently on</a:t>
            </a:r>
          </a:p>
          <a:p>
            <a:r>
              <a:rPr lang="en-CA" sz="2400" dirty="0"/>
              <a:t>Users can submit a contact form on the contact page</a:t>
            </a:r>
          </a:p>
        </p:txBody>
      </p:sp>
    </p:spTree>
    <p:extLst>
      <p:ext uri="{BB962C8B-B14F-4D97-AF65-F5344CB8AC3E}">
        <p14:creationId xmlns:p14="http://schemas.microsoft.com/office/powerpoint/2010/main" val="2645205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106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Tokyo: a Tourist's Guide  </vt:lpstr>
      <vt:lpstr>Site Topic</vt:lpstr>
      <vt:lpstr>Creative Direction</vt:lpstr>
      <vt:lpstr>Homepage</vt:lpstr>
      <vt:lpstr>Responsiveness and Interactivity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Tokyo: a Tourist's Guide  </dc:title>
  <dc:creator>MarinaDML</dc:creator>
  <cp:lastModifiedBy>MarinaDML</cp:lastModifiedBy>
  <cp:revision>7</cp:revision>
  <dcterms:created xsi:type="dcterms:W3CDTF">2018-04-25T12:09:19Z</dcterms:created>
  <dcterms:modified xsi:type="dcterms:W3CDTF">2018-04-25T13:17:30Z</dcterms:modified>
</cp:coreProperties>
</file>