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5" r:id="rId9"/>
    <p:sldId id="266" r:id="rId10"/>
    <p:sldId id="263" r:id="rId11"/>
    <p:sldId id="270" r:id="rId12"/>
    <p:sldId id="267" r:id="rId13"/>
    <p:sldId id="271" r:id="rId14"/>
    <p:sldId id="268" r:id="rId15"/>
    <p:sldId id="260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64836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3A45D-D679-4C81-852D-04144C027B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965FD-3748-4764-A593-4275B517E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7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9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features play a similar but complementary role in the feature representation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 to the paraphrased nature of a question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1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many false positives come from highly topical sentences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56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7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7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en-US" altLang="zh-CN" smtClean="0"/>
              <a:t>eneric</a:t>
            </a:r>
            <a:r>
              <a:rPr lang="en-US" altLang="zh-CN" dirty="0" smtClean="0"/>
              <a:t>,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could be switched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other collections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documents, books, or even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daily updated newspapers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5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5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compared to the exact match features, these features add soft alignments between similar but non-identical words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car and vehicle).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aij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captures the similarity between pi and each question words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6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 is a weight vector to learn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8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9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questions for each dataset used in this paper.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DS: distantly supervised training data.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*: These training sets are not used as is because no paragraph is associated with each question.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†: Corresponds to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development set.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retrieval results. % of questions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the answer segment appears in one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top 5 pages returned by the method.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1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single Document Reader model is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trained on 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training set only and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on all evaluation sets.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Fine-tune (DS): A Document Reader model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pre-trained on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fine-tuned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dataset independently using its distant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supervision (DS) training set.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Multitask (DS): A single Document Reader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is jointly trained on 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training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and all the DS sources.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965FD-3748-4764-A593-4275B517EE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6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3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2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8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2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9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2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6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6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B8EA-DD01-4102-9104-A5D203638BF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499D-CDB2-40EB-826A-03BC53429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2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Reading Wikipedia </a:t>
            </a:r>
            <a:r>
              <a:rPr lang="en-US" altLang="zh-CN" dirty="0"/>
              <a:t>to Answer Open-Domain Questions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严德美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3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95275"/>
            <a:ext cx="103917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2071687"/>
            <a:ext cx="118776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wo evaluation metrics : exact string match(EM) and F1 score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425"/>
            <a:ext cx="10267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687" y="1524794"/>
            <a:ext cx="8462963" cy="2568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" y="3985710"/>
            <a:ext cx="5562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feature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using Wikipedia as the unique knowledge </a:t>
            </a:r>
            <a:r>
              <a:rPr lang="en-US" altLang="zh-CN" dirty="0" smtClean="0"/>
              <a:t>source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novel </a:t>
            </a:r>
            <a:r>
              <a:rPr lang="en-US" altLang="zh-CN" dirty="0" smtClean="0"/>
              <a:t>method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orrect paragraph 69.5% </a:t>
            </a:r>
            <a:r>
              <a:rPr lang="en-US" altLang="zh-CN" dirty="0"/>
              <a:t>,</a:t>
            </a:r>
            <a:r>
              <a:rPr lang="en-US" altLang="zh-CN" dirty="0" smtClean="0"/>
              <a:t> correct document 49.4% , none 27.1%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23516" y="5653825"/>
            <a:ext cx="1197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20.1%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448540" y="5653825"/>
            <a:ext cx="16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22.3%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5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6" y="112976"/>
            <a:ext cx="9275432" cy="36062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84" y="3822308"/>
            <a:ext cx="9273174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3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Document Retriever(find the relevant articles)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Document Reader(identifying the answer spans)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8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7"/>
            <a:ext cx="12192000" cy="681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Not rely on its internal graph structure(as a collection of articles)</a:t>
            </a:r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more general method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nswering </a:t>
            </a:r>
            <a:r>
              <a:rPr lang="en-US" altLang="zh-CN" dirty="0"/>
              <a:t>factoid </a:t>
            </a:r>
            <a:r>
              <a:rPr lang="en-US" altLang="zh-CN" dirty="0" smtClean="0"/>
              <a:t>questions </a:t>
            </a:r>
            <a:r>
              <a:rPr lang="en-US" altLang="zh-CN" dirty="0"/>
              <a:t>in an open-domain </a:t>
            </a:r>
            <a:r>
              <a:rPr lang="en-US" altLang="zh-CN" dirty="0" smtClean="0"/>
              <a:t>setting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u</a:t>
            </a:r>
            <a:r>
              <a:rPr lang="en-US" altLang="zh-CN" dirty="0" smtClean="0"/>
              <a:t>sing </a:t>
            </a:r>
            <a:r>
              <a:rPr lang="en-US" altLang="zh-CN" dirty="0"/>
              <a:t>Wikipedia as the unique knowledge 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</a:t>
            </a:r>
            <a:r>
              <a:rPr lang="en-US" altLang="zh-CN" dirty="0" smtClean="0"/>
              <a:t>Retriever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rticles </a:t>
            </a:r>
            <a:r>
              <a:rPr lang="en-US" altLang="zh-CN" dirty="0"/>
              <a:t>and </a:t>
            </a:r>
            <a:r>
              <a:rPr lang="en-US" altLang="zh-CN" dirty="0" smtClean="0"/>
              <a:t>questions are </a:t>
            </a:r>
            <a:r>
              <a:rPr lang="en-US" altLang="zh-CN" dirty="0"/>
              <a:t>compared as TF-IDF weighted </a:t>
            </a:r>
            <a:r>
              <a:rPr lang="en-US" altLang="zh-CN" dirty="0" smtClean="0"/>
              <a:t>bag-of-word vectors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uses </a:t>
            </a:r>
            <a:r>
              <a:rPr lang="en-US" altLang="zh-CN" dirty="0" smtClean="0"/>
              <a:t>bigram counts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return 5 </a:t>
            </a:r>
            <a:r>
              <a:rPr lang="en-US" altLang="zh-CN" dirty="0" smtClean="0"/>
              <a:t>Wikipedia </a:t>
            </a:r>
            <a:r>
              <a:rPr lang="en-US" altLang="zh-CN" dirty="0"/>
              <a:t>articles given any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Reader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a question q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tokens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} , a paragraph 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tokens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Paragraph encoding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Question encoding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Prediction</a:t>
                </a:r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Paragraph </a:t>
            </a:r>
            <a:r>
              <a:rPr lang="en-US" altLang="zh-CN" dirty="0" smtClean="0"/>
              <a:t>encoding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012" y="1824871"/>
            <a:ext cx="4190476" cy="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571" y="1958203"/>
            <a:ext cx="971429" cy="3714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012" y="2649321"/>
            <a:ext cx="10696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	               300-dimensional</a:t>
            </a:r>
          </a:p>
          <a:p>
            <a:r>
              <a:rPr lang="en-US" altLang="zh-CN" dirty="0" smtClean="0"/>
              <a:t>                                        </a:t>
            </a:r>
          </a:p>
          <a:p>
            <a:r>
              <a:rPr lang="en-US" altLang="zh-CN" dirty="0" smtClean="0"/>
              <a:t>                                     </a:t>
            </a:r>
          </a:p>
          <a:p>
            <a:r>
              <a:rPr lang="en-US" altLang="zh-CN" dirty="0" smtClean="0"/>
              <a:t> 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2" y="4010903"/>
            <a:ext cx="2228571" cy="2190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2" y="2741271"/>
            <a:ext cx="1419048" cy="2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2" y="4932247"/>
            <a:ext cx="3609524" cy="219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24275" y="3935761"/>
            <a:ext cx="169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3-dimensional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2" y="5776279"/>
            <a:ext cx="2114286" cy="4857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18" y="5728660"/>
            <a:ext cx="3161905" cy="5333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60" y="5909612"/>
            <a:ext cx="333333" cy="21904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710593" y="5834470"/>
            <a:ext cx="44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 single dense layer with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 nonlinearity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610285" y="3935761"/>
            <a:ext cx="512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original, </a:t>
            </a:r>
            <a:r>
              <a:rPr lang="en-US" altLang="zh-CN" dirty="0" smtClean="0"/>
              <a:t>lowercase or </a:t>
            </a:r>
            <a:r>
              <a:rPr lang="en-US" altLang="zh-CN" dirty="0"/>
              <a:t>lemma form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38488" y="4857105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erm frequency (TF)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2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zh-CN" dirty="0" smtClean="0"/>
              <a:t>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50000"/>
                  </a:lnSpc>
                </a:pPr>
                <a:r>
                  <a:rPr lang="en-US" altLang="zh-CN" dirty="0" smtClean="0"/>
                  <a:t>a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e>
                    </m:groupCh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groupChr>
                  </m:oMath>
                </a14:m>
                <a:r>
                  <a:rPr lang="zh-CN" alt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b="1" i="1" dirty="0" smtClean="0"/>
                  <a:t>  </a:t>
                </a:r>
                <a:r>
                  <a:rPr lang="en-US" altLang="zh-CN" b="1" i="1" dirty="0"/>
                  <a:t> </a:t>
                </a:r>
                <a:r>
                  <a:rPr lang="en-US" altLang="zh-CN" b="1" i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b="1" i="1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7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predict the two ends of the span that is most likely the correct answer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input : paragraph vectors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/>
                  <a:t>}  and the question vector </a:t>
                </a:r>
                <a:r>
                  <a:rPr lang="en-US" altLang="zh-CN" b="1" dirty="0" smtClean="0"/>
                  <a:t>q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</a:t>
                </a:r>
                <a:r>
                  <a:rPr lang="en-US" altLang="zh-CN" dirty="0" smtClean="0"/>
                  <a:t>wo classifiers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the best span from token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to token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5" y="4205288"/>
            <a:ext cx="3829050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475" y="5605480"/>
            <a:ext cx="4000000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431</Words>
  <Application>Microsoft Office PowerPoint</Application>
  <PresentationFormat>宽屏</PresentationFormat>
  <Paragraphs>102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Reading Wikipedia to Answer Open-Domain Questions</vt:lpstr>
      <vt:lpstr>Outline</vt:lpstr>
      <vt:lpstr>PowerPoint 演示文稿</vt:lpstr>
      <vt:lpstr>Introduction</vt:lpstr>
      <vt:lpstr>Document Retriever</vt:lpstr>
      <vt:lpstr>Document Reader</vt:lpstr>
      <vt:lpstr>Paragraph encoding</vt:lpstr>
      <vt:lpstr>Question encoding</vt:lpstr>
      <vt:lpstr>Prediction</vt:lpstr>
      <vt:lpstr>PowerPoint 演示文稿</vt:lpstr>
      <vt:lpstr>PowerPoint 演示文稿</vt:lpstr>
      <vt:lpstr>Experiment</vt:lpstr>
      <vt:lpstr>Experiment</vt:lpstr>
      <vt:lpstr>Conclusion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ReadingWikipedia to Answer Open-Domain Questions</dc:title>
  <dc:creator>dell</dc:creator>
  <cp:lastModifiedBy>dell</cp:lastModifiedBy>
  <cp:revision>112</cp:revision>
  <dcterms:created xsi:type="dcterms:W3CDTF">2018-04-08T07:58:01Z</dcterms:created>
  <dcterms:modified xsi:type="dcterms:W3CDTF">2018-04-11T10:52:02Z</dcterms:modified>
</cp:coreProperties>
</file>