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4FAC6D-C667-4108-B889-0916F788B0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NBA  Stats DG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69F772-9A0F-467E-BDB0-690783AD77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3/28/2019 1:40:35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E3A3037-1F28-416C-8C5C-DE63A4030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776287"/>
            <a:ext cx="8353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8BD260E-95F7-457C-8804-4239B61B7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776287"/>
            <a:ext cx="8353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CAB448C-CE44-43D8-AD16-8CAEB01C6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776287"/>
            <a:ext cx="8353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A518B62-DEFA-4216-84A9-3E5B5D797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828675"/>
            <a:ext cx="83534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3F24C58-696F-4917-B73C-2CBF10028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776287"/>
            <a:ext cx="8353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D87125C-8894-4BD5-9962-D51B5055DF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647700"/>
            <a:ext cx="101822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D12DC3A-CBA5-4C0C-AC25-A5E8539C1E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174"/>
            <a:ext cx="12192001" cy="11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