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0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05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971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809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95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06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055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3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51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546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3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43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2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51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81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527B-A3DA-4C7D-B5BD-04B2423A5669}" type="datetimeFigureOut">
              <a:rPr lang="tr-TR" smtClean="0"/>
              <a:t>4.09.2021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59C6BD-CCB6-4412-A406-3DBDA301B0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335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DEPO STOK TAKİP PROJESİ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EMİNE ŞAHSANEM DEMİREL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769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98395" y="624110"/>
            <a:ext cx="8915400" cy="3777622"/>
          </a:xfrm>
        </p:spPr>
        <p:txBody>
          <a:bodyPr/>
          <a:lstStyle/>
          <a:p>
            <a:r>
              <a:rPr lang="tr-TR" dirty="0" smtClean="0"/>
              <a:t>Silme işleminden önce uyarı verilir. Ancak onaylanırsa silme işlemi gerçekleşir.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64" y="1378424"/>
            <a:ext cx="6470358" cy="287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265" y="4314682"/>
            <a:ext cx="5715000" cy="2290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8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4" y="996286"/>
            <a:ext cx="8911687" cy="4914935"/>
          </a:xfrm>
        </p:spPr>
        <p:txBody>
          <a:bodyPr>
            <a:normAutofit/>
          </a:bodyPr>
          <a:lstStyle/>
          <a:p>
            <a:r>
              <a:rPr lang="tr-TR" sz="2400" dirty="0" smtClean="0"/>
              <a:t>Ürün detayı aşağıdaki gibi görüntülenebilir.</a:t>
            </a:r>
            <a:endParaRPr lang="tr-TR" sz="2400" dirty="0"/>
          </a:p>
        </p:txBody>
      </p:sp>
      <p:pic>
        <p:nvPicPr>
          <p:cNvPr id="4" name="Resi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4902" r="2847" b="6636"/>
          <a:stretch/>
        </p:blipFill>
        <p:spPr bwMode="auto">
          <a:xfrm>
            <a:off x="2838735" y="2224584"/>
            <a:ext cx="7779224" cy="3452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8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Sipariş Ekleme Sayfası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4" y="1473958"/>
            <a:ext cx="8911687" cy="4437264"/>
          </a:xfrm>
        </p:spPr>
        <p:txBody>
          <a:bodyPr/>
          <a:lstStyle/>
          <a:p>
            <a:r>
              <a:rPr lang="tr-TR" dirty="0" smtClean="0"/>
              <a:t>Yönetici müşteri seçerek sepetlerine ekleme yapabilir veya bu sepetten silebilir ve sonrasında siparişi tamamlayabilir. Sadece seçtiği müşterinin sepetteki ürünlerini görebilir ve işlem yapabilir.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60" y="2754848"/>
            <a:ext cx="8108192" cy="315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3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4" y="805218"/>
            <a:ext cx="8911687" cy="5106004"/>
          </a:xfrm>
        </p:spPr>
        <p:txBody>
          <a:bodyPr/>
          <a:lstStyle/>
          <a:p>
            <a:r>
              <a:rPr lang="tr-TR" dirty="0" smtClean="0"/>
              <a:t>Ekleme işlemi yapıldığında bilgilendirme uyarısı gelmektedir.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07" y="1544614"/>
            <a:ext cx="6565995" cy="234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92" y="4257969"/>
            <a:ext cx="5761219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4" y="818866"/>
            <a:ext cx="8911687" cy="5092356"/>
          </a:xfrm>
        </p:spPr>
        <p:txBody>
          <a:bodyPr/>
          <a:lstStyle/>
          <a:p>
            <a:r>
              <a:rPr lang="tr-TR" dirty="0" smtClean="0"/>
              <a:t>Silme işleminden önce onay verilmesi için uyarı gelmektedir.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44" y="1557550"/>
            <a:ext cx="6020084" cy="256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1" y="4362903"/>
            <a:ext cx="5753100" cy="174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7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Kasa Yönetimi Sayfası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11" y="1579445"/>
            <a:ext cx="9690479" cy="473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Ödeme Giriş Sayfası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507" y="2147248"/>
            <a:ext cx="829252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Ödeme Çıkış Sayfası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4" y="1501254"/>
            <a:ext cx="8911687" cy="4409968"/>
          </a:xfrm>
        </p:spPr>
        <p:txBody>
          <a:bodyPr/>
          <a:lstStyle/>
          <a:p>
            <a:r>
              <a:rPr lang="tr-TR" dirty="0" smtClean="0"/>
              <a:t>Ekleme yapıldığında bilgilendirme metni gelmektedir.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3" y="2339790"/>
            <a:ext cx="7820319" cy="3136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3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Yönetici Giriş Sayfası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025" y="1690720"/>
            <a:ext cx="9907588" cy="40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93678" y="450376"/>
            <a:ext cx="8915400" cy="3577454"/>
          </a:xfrm>
        </p:spPr>
        <p:txBody>
          <a:bodyPr/>
          <a:lstStyle/>
          <a:p>
            <a:r>
              <a:rPr lang="tr-TR" dirty="0" smtClean="0"/>
              <a:t>Hatalı giriş yapıldığında aşağıda uyarı verilir.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09" y="1264555"/>
            <a:ext cx="100679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Sayfa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95" y="1961547"/>
            <a:ext cx="10039516" cy="41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Müşteriler Sayfası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57200" y="1382973"/>
            <a:ext cx="8915400" cy="3777622"/>
          </a:xfrm>
        </p:spPr>
        <p:txBody>
          <a:bodyPr/>
          <a:lstStyle/>
          <a:p>
            <a:r>
              <a:rPr lang="tr-TR" dirty="0" smtClean="0"/>
              <a:t>Müşteri ekleme, silme, düzenleme işlemleri yapabilir ve detay kısmını görüntüleyebilir. Ekleme yapıldığında aşağıdaki gibi bir bilgilendirilme gönderilir. 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00" y="2780917"/>
            <a:ext cx="9252968" cy="34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70848" y="955342"/>
            <a:ext cx="8915400" cy="3236261"/>
          </a:xfrm>
        </p:spPr>
        <p:txBody>
          <a:bodyPr/>
          <a:lstStyle/>
          <a:p>
            <a:r>
              <a:rPr lang="tr-TR" dirty="0" smtClean="0"/>
              <a:t>Silme işleminden önce uyarı verilir.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55" y="2072460"/>
            <a:ext cx="9193757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30254" y="1905000"/>
            <a:ext cx="8051527" cy="2496731"/>
          </a:xfrm>
        </p:spPr>
        <p:txBody>
          <a:bodyPr/>
          <a:lstStyle/>
          <a:p>
            <a:r>
              <a:rPr lang="tr-TR" dirty="0" smtClean="0"/>
              <a:t>Detay kısmı da bu şekilde gözükmektedir.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55" y="2844393"/>
            <a:ext cx="76009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Ürünler Sayfası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1451212"/>
            <a:ext cx="8915400" cy="3777622"/>
          </a:xfrm>
        </p:spPr>
        <p:txBody>
          <a:bodyPr/>
          <a:lstStyle/>
          <a:p>
            <a:r>
              <a:rPr lang="tr-TR" dirty="0" smtClean="0"/>
              <a:t>Ürünler sayfasına yönetici </a:t>
            </a:r>
            <a:r>
              <a:rPr lang="tr-TR" dirty="0"/>
              <a:t> ekleme, silme, düzenleme işlemleri yapabilir ve detay kısmını görüntüleyebilir. Ekleme yapıldığında aşağıdaki gibi bir bilgilendirilme gönderilir. </a:t>
            </a:r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729667"/>
            <a:ext cx="7888556" cy="3326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31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4" y="624110"/>
            <a:ext cx="8911687" cy="5287112"/>
          </a:xfrm>
        </p:spPr>
        <p:txBody>
          <a:bodyPr/>
          <a:lstStyle/>
          <a:p>
            <a:r>
              <a:rPr lang="tr-TR" dirty="0" smtClean="0"/>
              <a:t>Düzenleme işlemi butonuna tıklandığında ekleme kısmına veriler </a:t>
            </a:r>
            <a:r>
              <a:rPr lang="tr-TR" dirty="0" err="1" smtClean="0"/>
              <a:t>gönderlir</a:t>
            </a:r>
            <a:r>
              <a:rPr lang="tr-TR" dirty="0" smtClean="0"/>
              <a:t> ve aşağıdaki gibi düzenlenir.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4" y="1264555"/>
            <a:ext cx="7510984" cy="244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00" y="4026193"/>
            <a:ext cx="7620166" cy="2525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0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Yeşi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178</Words>
  <Application>Microsoft Office PowerPoint</Application>
  <PresentationFormat>Geniş ekran</PresentationFormat>
  <Paragraphs>30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Duman</vt:lpstr>
      <vt:lpstr>DEPO STOK TAKİP PROJESİ</vt:lpstr>
      <vt:lpstr>Yönetici Giriş Sayfası</vt:lpstr>
      <vt:lpstr> </vt:lpstr>
      <vt:lpstr>Ana Sayfa</vt:lpstr>
      <vt:lpstr>Müşteriler Sayfası</vt:lpstr>
      <vt:lpstr> </vt:lpstr>
      <vt:lpstr> </vt:lpstr>
      <vt:lpstr>Ürünler Sayfası</vt:lpstr>
      <vt:lpstr> </vt:lpstr>
      <vt:lpstr> </vt:lpstr>
      <vt:lpstr> </vt:lpstr>
      <vt:lpstr>Sipariş Ekleme Sayfası</vt:lpstr>
      <vt:lpstr> </vt:lpstr>
      <vt:lpstr> </vt:lpstr>
      <vt:lpstr>Kasa Yönetimi Sayfası</vt:lpstr>
      <vt:lpstr>Ödeme Giriş Sayfası</vt:lpstr>
      <vt:lpstr>Ödeme Çıkış Sayfası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DEPO STOK TAKİP PROJESİ</dc:title>
  <dc:creator>Microsoft hesabı</dc:creator>
  <cp:lastModifiedBy>Microsoft hesabı</cp:lastModifiedBy>
  <cp:revision>7</cp:revision>
  <dcterms:created xsi:type="dcterms:W3CDTF">2021-09-04T17:00:27Z</dcterms:created>
  <dcterms:modified xsi:type="dcterms:W3CDTF">2021-09-04T18:57:06Z</dcterms:modified>
</cp:coreProperties>
</file>