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29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13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5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1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7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6C14-DD72-4F27-A247-BAB0CE65115A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17D304-2862-417A-9BC5-83E315072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74220"/>
            <a:ext cx="7766936" cy="1646302"/>
          </a:xfrm>
        </p:spPr>
        <p:txBody>
          <a:bodyPr/>
          <a:lstStyle/>
          <a:p>
            <a:r>
              <a:rPr lang="en-US" altLang="ko-KR" dirty="0"/>
              <a:t>Simple Shooter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642460"/>
            <a:ext cx="7766936" cy="173740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2011253007 </a:t>
            </a:r>
            <a:r>
              <a:rPr lang="ko-KR" altLang="en-US" dirty="0" err="1"/>
              <a:t>김유준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74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Simple Shooter Game</a:t>
            </a:r>
            <a:endParaRPr lang="ko-KR" altLang="en-US" sz="32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950065" y="4634566"/>
            <a:ext cx="7686859" cy="181610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" y="1636141"/>
            <a:ext cx="4395018" cy="394086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87" y="1629102"/>
            <a:ext cx="4386561" cy="39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블록 다이어그램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806335" y="2163031"/>
            <a:ext cx="1562793" cy="5894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PS/2 keyboard</a:t>
            </a:r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798022" y="3099653"/>
            <a:ext cx="1571106" cy="5603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 </a:t>
            </a:r>
          </a:p>
          <a:p>
            <a:pPr algn="ctr"/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8917132" y="2105562"/>
            <a:ext cx="1645920" cy="1554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VGA controller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2793076" y="2119751"/>
            <a:ext cx="1645920" cy="1554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data controller</a:t>
            </a:r>
            <a:endParaRPr lang="ko-KR" altLang="en-US" dirty="0"/>
          </a:p>
        </p:txBody>
      </p:sp>
      <p:sp>
        <p:nvSpPr>
          <p:cNvPr id="12" name="사각형: 둥근 모서리 11"/>
          <p:cNvSpPr/>
          <p:nvPr/>
        </p:nvSpPr>
        <p:spPr>
          <a:xfrm>
            <a:off x="3125583" y="4226358"/>
            <a:ext cx="931029" cy="79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3" name="사각형: 둥근 모서리 12"/>
          <p:cNvSpPr/>
          <p:nvPr/>
        </p:nvSpPr>
        <p:spPr>
          <a:xfrm>
            <a:off x="4712933" y="2119751"/>
            <a:ext cx="2054782" cy="6086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 data</a:t>
            </a:r>
            <a:endParaRPr lang="ko-KR" altLang="en-US" dirty="0"/>
          </a:p>
        </p:txBody>
      </p:sp>
      <p:sp>
        <p:nvSpPr>
          <p:cNvPr id="14" name="사각형: 둥근 모서리 13"/>
          <p:cNvSpPr/>
          <p:nvPr/>
        </p:nvSpPr>
        <p:spPr>
          <a:xfrm>
            <a:off x="4726481" y="3099653"/>
            <a:ext cx="2056321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data</a:t>
            </a:r>
            <a:endParaRPr lang="ko-KR" altLang="en-US" dirty="0"/>
          </a:p>
        </p:txBody>
      </p:sp>
      <p:sp>
        <p:nvSpPr>
          <p:cNvPr id="15" name="사각형: 둥근 모서리 14"/>
          <p:cNvSpPr/>
          <p:nvPr/>
        </p:nvSpPr>
        <p:spPr>
          <a:xfrm>
            <a:off x="7017096" y="2105562"/>
            <a:ext cx="1645920" cy="15544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VGA</a:t>
            </a:r>
          </a:p>
          <a:p>
            <a:pPr algn="ctr"/>
            <a:r>
              <a:rPr lang="en-US" altLang="ko-KR" dirty="0"/>
              <a:t>data controller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idx="1"/>
          </p:nvPr>
        </p:nvSpPr>
        <p:spPr>
          <a:xfrm>
            <a:off x="8972550" y="5254981"/>
            <a:ext cx="301452" cy="7863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사각형: 둥근 모서리 43"/>
          <p:cNvSpPr/>
          <p:nvPr/>
        </p:nvSpPr>
        <p:spPr>
          <a:xfrm>
            <a:off x="7017096" y="4140571"/>
            <a:ext cx="1645920" cy="8801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 image</a:t>
            </a:r>
            <a:endParaRPr lang="ko-KR" altLang="en-US" dirty="0"/>
          </a:p>
        </p:txBody>
      </p:sp>
      <p:sp>
        <p:nvSpPr>
          <p:cNvPr id="61" name="화살표: 오른쪽 60"/>
          <p:cNvSpPr/>
          <p:nvPr/>
        </p:nvSpPr>
        <p:spPr>
          <a:xfrm>
            <a:off x="2310528" y="2310212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왼쪽/오른쪽 83"/>
          <p:cNvSpPr/>
          <p:nvPr/>
        </p:nvSpPr>
        <p:spPr>
          <a:xfrm>
            <a:off x="4326937" y="2301631"/>
            <a:ext cx="617609" cy="302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왼쪽/오른쪽 84"/>
          <p:cNvSpPr/>
          <p:nvPr/>
        </p:nvSpPr>
        <p:spPr>
          <a:xfrm>
            <a:off x="4339322" y="3224564"/>
            <a:ext cx="617609" cy="302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/>
          <p:cNvSpPr/>
          <p:nvPr/>
        </p:nvSpPr>
        <p:spPr>
          <a:xfrm>
            <a:off x="2325615" y="3181596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/>
          <p:cNvSpPr/>
          <p:nvPr/>
        </p:nvSpPr>
        <p:spPr>
          <a:xfrm>
            <a:off x="6602278" y="3235922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/>
          <p:cNvSpPr/>
          <p:nvPr/>
        </p:nvSpPr>
        <p:spPr>
          <a:xfrm>
            <a:off x="6592755" y="2291171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/>
          <p:cNvSpPr/>
          <p:nvPr/>
        </p:nvSpPr>
        <p:spPr>
          <a:xfrm>
            <a:off x="8497180" y="2735463"/>
            <a:ext cx="585788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/>
          <p:cNvSpPr/>
          <p:nvPr/>
        </p:nvSpPr>
        <p:spPr>
          <a:xfrm rot="16200000">
            <a:off x="3241270" y="3747278"/>
            <a:ext cx="699657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/>
          <p:cNvSpPr/>
          <p:nvPr/>
        </p:nvSpPr>
        <p:spPr>
          <a:xfrm rot="16200000">
            <a:off x="7515166" y="3715001"/>
            <a:ext cx="699657" cy="323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2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설계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PS/2 keyboard</a:t>
            </a:r>
            <a:r>
              <a:rPr lang="ko-KR" altLang="en-US" sz="2400" dirty="0"/>
              <a:t>으로 입력 받기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좌우 시점 이동 및 앞뒤 이동에 대한 괴물들의 크기 및 위치 갱신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Life </a:t>
            </a:r>
            <a:r>
              <a:rPr lang="ko-KR" altLang="en-US" sz="2400" dirty="0"/>
              <a:t>및 남은 총알 개수 표시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몬스터 피격 이펙트 구현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1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기타</a:t>
            </a:r>
            <a:r>
              <a:rPr lang="en-US" altLang="ko-KR" sz="3200" b="1" dirty="0"/>
              <a:t>….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희망 발표일 </a:t>
            </a:r>
            <a:r>
              <a:rPr lang="en-US" altLang="ko-KR" b="1" dirty="0"/>
              <a:t>12</a:t>
            </a:r>
            <a:r>
              <a:rPr lang="ko-KR" altLang="en-US" b="1" dirty="0"/>
              <a:t>월</a:t>
            </a:r>
            <a:r>
              <a:rPr lang="en-US" altLang="ko-KR" b="1" dirty="0"/>
              <a:t>22</a:t>
            </a:r>
            <a:r>
              <a:rPr lang="ko-KR" altLang="en-US" b="1" dirty="0"/>
              <a:t>일</a:t>
            </a:r>
            <a:r>
              <a:rPr lang="en-US" altLang="ko-KR" b="1" dirty="0"/>
              <a:t>(</a:t>
            </a:r>
            <a:r>
              <a:rPr lang="ko-KR" altLang="en-US" b="1" dirty="0"/>
              <a:t>목</a:t>
            </a:r>
            <a:r>
              <a:rPr lang="en-US" altLang="ko-KR" b="1" dirty="0"/>
              <a:t>) </a:t>
            </a:r>
            <a:r>
              <a:rPr lang="ko-KR" altLang="en-US" b="1" dirty="0"/>
              <a:t>오후 </a:t>
            </a:r>
            <a:r>
              <a:rPr lang="en-US" altLang="ko-KR" b="1" dirty="0"/>
              <a:t>2:00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93838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75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Simple Shooter Game</vt:lpstr>
      <vt:lpstr>Simple Shooter Game</vt:lpstr>
      <vt:lpstr>블록 다이어그램</vt:lpstr>
      <vt:lpstr>설계 목표</vt:lpstr>
      <vt:lpstr>기타….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</dc:title>
  <dc:creator>마영진</dc:creator>
  <cp:lastModifiedBy>김유준</cp:lastModifiedBy>
  <cp:revision>25</cp:revision>
  <dcterms:created xsi:type="dcterms:W3CDTF">2016-12-03T15:48:26Z</dcterms:created>
  <dcterms:modified xsi:type="dcterms:W3CDTF">2016-12-12T04:13:42Z</dcterms:modified>
</cp:coreProperties>
</file>