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66" r:id="rId5"/>
    <p:sldId id="273" r:id="rId6"/>
    <p:sldId id="276" r:id="rId7"/>
    <p:sldId id="274" r:id="rId8"/>
    <p:sldId id="275" r:id="rId9"/>
    <p:sldId id="277" r:id="rId10"/>
    <p:sldId id="262" r:id="rId11"/>
    <p:sldId id="264" r:id="rId12"/>
    <p:sldId id="268" r:id="rId13"/>
    <p:sldId id="270" r:id="rId14"/>
    <p:sldId id="269" r:id="rId15"/>
    <p:sldId id="267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84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6C14-DD72-4F27-A247-BAB0CE65115A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D304-2862-417A-9BC5-83E315072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1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6C14-DD72-4F27-A247-BAB0CE65115A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D304-2862-417A-9BC5-83E315072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24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6C14-DD72-4F27-A247-BAB0CE65115A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D304-2862-417A-9BC5-83E31507217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0293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6C14-DD72-4F27-A247-BAB0CE65115A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D304-2862-417A-9BC5-83E315072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77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6C14-DD72-4F27-A247-BAB0CE65115A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D304-2862-417A-9BC5-83E31507217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213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6C14-DD72-4F27-A247-BAB0CE65115A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D304-2862-417A-9BC5-83E315072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855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6C14-DD72-4F27-A247-BAB0CE65115A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D304-2862-417A-9BC5-83E315072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616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6C14-DD72-4F27-A247-BAB0CE65115A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D304-2862-417A-9BC5-83E315072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9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6C14-DD72-4F27-A247-BAB0CE65115A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D304-2862-417A-9BC5-83E315072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45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6C14-DD72-4F27-A247-BAB0CE65115A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D304-2862-417A-9BC5-83E315072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52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6C14-DD72-4F27-A247-BAB0CE65115A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D304-2862-417A-9BC5-83E315072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67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6C14-DD72-4F27-A247-BAB0CE65115A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D304-2862-417A-9BC5-83E315072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07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6C14-DD72-4F27-A247-BAB0CE65115A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D304-2862-417A-9BC5-83E315072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30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6C14-DD72-4F27-A247-BAB0CE65115A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D304-2862-417A-9BC5-83E315072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47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6C14-DD72-4F27-A247-BAB0CE65115A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D304-2862-417A-9BC5-83E315072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07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6C14-DD72-4F27-A247-BAB0CE65115A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D304-2862-417A-9BC5-83E315072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42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36C14-DD72-4F27-A247-BAB0CE65115A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17D304-2862-417A-9BC5-83E315072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067" y="1774220"/>
            <a:ext cx="7766936" cy="1646302"/>
          </a:xfrm>
        </p:spPr>
        <p:txBody>
          <a:bodyPr/>
          <a:lstStyle/>
          <a:p>
            <a:r>
              <a:rPr lang="en-US" altLang="ko-KR" dirty="0"/>
              <a:t>Simple Shooter Game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067" y="3642460"/>
            <a:ext cx="7766936" cy="1737408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2011253007 </a:t>
            </a:r>
            <a:r>
              <a:rPr lang="ko-KR" altLang="en-US" dirty="0" err="1"/>
              <a:t>김유준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7450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블록 다이어그램</a:t>
            </a:r>
          </a:p>
        </p:txBody>
      </p:sp>
      <p:sp>
        <p:nvSpPr>
          <p:cNvPr id="4" name="사각형: 둥근 모서리 3"/>
          <p:cNvSpPr/>
          <p:nvPr/>
        </p:nvSpPr>
        <p:spPr>
          <a:xfrm>
            <a:off x="806335" y="2163031"/>
            <a:ext cx="1562793" cy="58947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PS/2 keyboard</a:t>
            </a:r>
            <a:endParaRPr lang="ko-KR" altLang="en-US" dirty="0"/>
          </a:p>
        </p:txBody>
      </p:sp>
      <p:sp>
        <p:nvSpPr>
          <p:cNvPr id="5" name="사각형: 둥근 모서리 4"/>
          <p:cNvSpPr/>
          <p:nvPr/>
        </p:nvSpPr>
        <p:spPr>
          <a:xfrm>
            <a:off x="798022" y="3099653"/>
            <a:ext cx="1571106" cy="56038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Reset </a:t>
            </a:r>
          </a:p>
          <a:p>
            <a:pPr algn="ctr"/>
            <a:r>
              <a:rPr lang="en-US" altLang="ko-KR" dirty="0"/>
              <a:t>switch</a:t>
            </a:r>
            <a:endParaRPr lang="ko-KR" altLang="en-US" dirty="0"/>
          </a:p>
        </p:txBody>
      </p:sp>
      <p:sp>
        <p:nvSpPr>
          <p:cNvPr id="6" name="사각형: 둥근 모서리 5"/>
          <p:cNvSpPr/>
          <p:nvPr/>
        </p:nvSpPr>
        <p:spPr>
          <a:xfrm>
            <a:off x="8917132" y="2105562"/>
            <a:ext cx="1645920" cy="15544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VGA controller</a:t>
            </a:r>
            <a:endParaRPr lang="ko-KR" altLang="en-US" dirty="0"/>
          </a:p>
        </p:txBody>
      </p:sp>
      <p:sp>
        <p:nvSpPr>
          <p:cNvPr id="7" name="사각형: 둥근 모서리 6"/>
          <p:cNvSpPr/>
          <p:nvPr/>
        </p:nvSpPr>
        <p:spPr>
          <a:xfrm>
            <a:off x="2793076" y="2119751"/>
            <a:ext cx="1645920" cy="15544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 </a:t>
            </a:r>
          </a:p>
          <a:p>
            <a:pPr algn="ctr"/>
            <a:r>
              <a:rPr lang="en-US" altLang="ko-KR" dirty="0"/>
              <a:t>data controller</a:t>
            </a:r>
            <a:endParaRPr lang="ko-KR" altLang="en-US" dirty="0"/>
          </a:p>
        </p:txBody>
      </p:sp>
      <p:sp>
        <p:nvSpPr>
          <p:cNvPr id="12" name="사각형: 둥근 모서리 11"/>
          <p:cNvSpPr/>
          <p:nvPr/>
        </p:nvSpPr>
        <p:spPr>
          <a:xfrm>
            <a:off x="3125583" y="4226358"/>
            <a:ext cx="931029" cy="794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Timer</a:t>
            </a:r>
            <a:endParaRPr lang="ko-KR" altLang="en-US" dirty="0"/>
          </a:p>
        </p:txBody>
      </p:sp>
      <p:sp>
        <p:nvSpPr>
          <p:cNvPr id="13" name="사각형: 둥근 모서리 12"/>
          <p:cNvSpPr/>
          <p:nvPr/>
        </p:nvSpPr>
        <p:spPr>
          <a:xfrm>
            <a:off x="4712933" y="2119751"/>
            <a:ext cx="2054782" cy="6086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Monster data</a:t>
            </a:r>
            <a:endParaRPr lang="ko-KR" altLang="en-US" dirty="0"/>
          </a:p>
        </p:txBody>
      </p:sp>
      <p:sp>
        <p:nvSpPr>
          <p:cNvPr id="14" name="사각형: 둥근 모서리 13"/>
          <p:cNvSpPr/>
          <p:nvPr/>
        </p:nvSpPr>
        <p:spPr>
          <a:xfrm>
            <a:off x="4726481" y="3099653"/>
            <a:ext cx="2056321" cy="5818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data</a:t>
            </a:r>
            <a:endParaRPr lang="ko-KR" altLang="en-US" dirty="0"/>
          </a:p>
        </p:txBody>
      </p:sp>
      <p:sp>
        <p:nvSpPr>
          <p:cNvPr id="15" name="사각형: 둥근 모서리 14"/>
          <p:cNvSpPr/>
          <p:nvPr/>
        </p:nvSpPr>
        <p:spPr>
          <a:xfrm>
            <a:off x="7017096" y="2105562"/>
            <a:ext cx="1645920" cy="15544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VGA</a:t>
            </a:r>
          </a:p>
          <a:p>
            <a:pPr algn="ctr"/>
            <a:r>
              <a:rPr lang="en-US" altLang="ko-KR" dirty="0"/>
              <a:t>data controller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idx="1"/>
          </p:nvPr>
        </p:nvSpPr>
        <p:spPr>
          <a:xfrm>
            <a:off x="8972550" y="5254981"/>
            <a:ext cx="301452" cy="78638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사각형: 둥근 모서리 43"/>
          <p:cNvSpPr/>
          <p:nvPr/>
        </p:nvSpPr>
        <p:spPr>
          <a:xfrm>
            <a:off x="7017096" y="4140571"/>
            <a:ext cx="1645920" cy="8801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Monster image</a:t>
            </a:r>
            <a:endParaRPr lang="ko-KR" altLang="en-US" dirty="0"/>
          </a:p>
        </p:txBody>
      </p:sp>
      <p:sp>
        <p:nvSpPr>
          <p:cNvPr id="61" name="화살표: 오른쪽 60"/>
          <p:cNvSpPr/>
          <p:nvPr/>
        </p:nvSpPr>
        <p:spPr>
          <a:xfrm>
            <a:off x="2310528" y="2310212"/>
            <a:ext cx="585788" cy="323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화살표: 왼쪽/오른쪽 83"/>
          <p:cNvSpPr/>
          <p:nvPr/>
        </p:nvSpPr>
        <p:spPr>
          <a:xfrm>
            <a:off x="4326937" y="2301631"/>
            <a:ext cx="617609" cy="3021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화살표: 왼쪽/오른쪽 84"/>
          <p:cNvSpPr/>
          <p:nvPr/>
        </p:nvSpPr>
        <p:spPr>
          <a:xfrm>
            <a:off x="4339322" y="3224564"/>
            <a:ext cx="617609" cy="3021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화살표: 오른쪽 85"/>
          <p:cNvSpPr/>
          <p:nvPr/>
        </p:nvSpPr>
        <p:spPr>
          <a:xfrm>
            <a:off x="2325615" y="3181596"/>
            <a:ext cx="585788" cy="323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화살표: 오른쪽 86"/>
          <p:cNvSpPr/>
          <p:nvPr/>
        </p:nvSpPr>
        <p:spPr>
          <a:xfrm>
            <a:off x="6602278" y="3235922"/>
            <a:ext cx="585788" cy="323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화살표: 오른쪽 87"/>
          <p:cNvSpPr/>
          <p:nvPr/>
        </p:nvSpPr>
        <p:spPr>
          <a:xfrm>
            <a:off x="6592755" y="2291171"/>
            <a:ext cx="585788" cy="323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화살표: 오른쪽 88"/>
          <p:cNvSpPr/>
          <p:nvPr/>
        </p:nvSpPr>
        <p:spPr>
          <a:xfrm>
            <a:off x="8497180" y="2735463"/>
            <a:ext cx="585788" cy="323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화살표: 오른쪽 91"/>
          <p:cNvSpPr/>
          <p:nvPr/>
        </p:nvSpPr>
        <p:spPr>
          <a:xfrm rot="16200000">
            <a:off x="7515166" y="3715001"/>
            <a:ext cx="699657" cy="323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320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Top Module</a:t>
            </a:r>
            <a:br>
              <a:rPr lang="en-US" altLang="ko-KR" sz="2200" b="1" dirty="0"/>
            </a:br>
            <a:r>
              <a:rPr lang="en-US" altLang="ko-KR" sz="2200" b="1" dirty="0"/>
              <a:t> </a:t>
            </a:r>
            <a:endParaRPr lang="ko-KR" altLang="en-US" sz="2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9472" y="5169797"/>
            <a:ext cx="8596668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1907173" y="864927"/>
            <a:ext cx="8315409" cy="5495021"/>
            <a:chOff x="1275406" y="723611"/>
            <a:chExt cx="8315409" cy="5495021"/>
          </a:xfrm>
        </p:grpSpPr>
        <p:sp>
          <p:nvSpPr>
            <p:cNvPr id="26" name="사각형: 둥근 모서리 25"/>
            <p:cNvSpPr/>
            <p:nvPr/>
          </p:nvSpPr>
          <p:spPr>
            <a:xfrm>
              <a:off x="7944895" y="4632435"/>
              <a:ext cx="1645920" cy="155448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VGA monitor</a:t>
              </a:r>
              <a:endParaRPr lang="ko-KR" altLang="en-US" sz="2200" dirty="0"/>
            </a:p>
          </p:txBody>
        </p:sp>
        <p:sp>
          <p:nvSpPr>
            <p:cNvPr id="25" name="사각형: 둥근 모서리 24"/>
            <p:cNvSpPr/>
            <p:nvPr/>
          </p:nvSpPr>
          <p:spPr>
            <a:xfrm>
              <a:off x="5869221" y="4656761"/>
              <a:ext cx="1645920" cy="15544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VGA controller</a:t>
              </a:r>
              <a:endParaRPr lang="ko-KR" altLang="en-US" sz="2200" dirty="0"/>
            </a:p>
          </p:txBody>
        </p:sp>
        <p:sp>
          <p:nvSpPr>
            <p:cNvPr id="36" name="화살표: 오른쪽 35"/>
            <p:cNvSpPr/>
            <p:nvPr/>
          </p:nvSpPr>
          <p:spPr>
            <a:xfrm>
              <a:off x="7411990" y="5169797"/>
              <a:ext cx="692920" cy="4257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38" name="화살표: 오른쪽 37"/>
            <p:cNvSpPr/>
            <p:nvPr/>
          </p:nvSpPr>
          <p:spPr>
            <a:xfrm>
              <a:off x="5161622" y="5114456"/>
              <a:ext cx="850920" cy="4908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30" name="사각형: 둥근 모서리 29"/>
            <p:cNvSpPr/>
            <p:nvPr/>
          </p:nvSpPr>
          <p:spPr>
            <a:xfrm>
              <a:off x="3568585" y="4664152"/>
              <a:ext cx="1645920" cy="15544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VGA</a:t>
              </a:r>
            </a:p>
            <a:p>
              <a:pPr algn="ctr"/>
              <a:r>
                <a:rPr lang="en-US" altLang="ko-KR" sz="2200" dirty="0"/>
                <a:t>data</a:t>
              </a:r>
              <a:endParaRPr lang="ko-KR" altLang="en-US" sz="2200" dirty="0"/>
            </a:p>
          </p:txBody>
        </p:sp>
        <p:sp>
          <p:nvSpPr>
            <p:cNvPr id="37" name="화살표: 오른쪽 36"/>
            <p:cNvSpPr/>
            <p:nvPr/>
          </p:nvSpPr>
          <p:spPr>
            <a:xfrm rot="5400000">
              <a:off x="4071129" y="4380878"/>
              <a:ext cx="585788" cy="323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28" name="사각형: 둥근 모서리 27"/>
            <p:cNvSpPr/>
            <p:nvPr/>
          </p:nvSpPr>
          <p:spPr>
            <a:xfrm>
              <a:off x="3374758" y="2881900"/>
              <a:ext cx="2054782" cy="14757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Set of</a:t>
              </a:r>
            </a:p>
            <a:p>
              <a:pPr algn="ctr"/>
              <a:r>
                <a:rPr lang="en-US" altLang="ko-KR" sz="2200" dirty="0"/>
                <a:t>Monster data</a:t>
              </a:r>
              <a:endParaRPr lang="ko-KR" altLang="en-US" sz="2200" dirty="0"/>
            </a:p>
          </p:txBody>
        </p:sp>
        <p:sp>
          <p:nvSpPr>
            <p:cNvPr id="32" name="화살표: 오른쪽 31"/>
            <p:cNvSpPr/>
            <p:nvPr/>
          </p:nvSpPr>
          <p:spPr>
            <a:xfrm rot="5400000">
              <a:off x="3990749" y="2474393"/>
              <a:ext cx="732148" cy="5100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23" name="사각형: 둥근 모서리 22"/>
            <p:cNvSpPr/>
            <p:nvPr/>
          </p:nvSpPr>
          <p:spPr>
            <a:xfrm>
              <a:off x="3334628" y="1827404"/>
              <a:ext cx="2090781" cy="83622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PS/2 receiver</a:t>
              </a:r>
              <a:endParaRPr lang="ko-KR" altLang="en-US" sz="2200" dirty="0"/>
            </a:p>
          </p:txBody>
        </p:sp>
        <p:sp>
          <p:nvSpPr>
            <p:cNvPr id="49" name="사각형: 둥근 모서리 48"/>
            <p:cNvSpPr/>
            <p:nvPr/>
          </p:nvSpPr>
          <p:spPr>
            <a:xfrm>
              <a:off x="1275406" y="2881900"/>
              <a:ext cx="1806750" cy="69461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Player </a:t>
              </a:r>
            </a:p>
            <a:p>
              <a:pPr algn="ctr"/>
              <a:r>
                <a:rPr lang="en-US" altLang="ko-KR" sz="2200" dirty="0"/>
                <a:t>weapon</a:t>
              </a:r>
              <a:endParaRPr lang="ko-KR" altLang="en-US" sz="2200" dirty="0"/>
            </a:p>
          </p:txBody>
        </p:sp>
        <p:sp>
          <p:nvSpPr>
            <p:cNvPr id="35" name="화살표: 오른쪽 34"/>
            <p:cNvSpPr/>
            <p:nvPr/>
          </p:nvSpPr>
          <p:spPr>
            <a:xfrm>
              <a:off x="2960993" y="3070373"/>
              <a:ext cx="585788" cy="323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39" name="화살표: 오른쪽 38"/>
            <p:cNvSpPr/>
            <p:nvPr/>
          </p:nvSpPr>
          <p:spPr>
            <a:xfrm rot="10800000">
              <a:off x="5282947" y="3398778"/>
              <a:ext cx="699657" cy="323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47" name="화살표: 위로 굽음 46"/>
            <p:cNvSpPr/>
            <p:nvPr/>
          </p:nvSpPr>
          <p:spPr>
            <a:xfrm rot="5400000">
              <a:off x="2313954" y="3972011"/>
              <a:ext cx="1210240" cy="1569156"/>
            </a:xfrm>
            <a:prstGeom prst="bentUpArrow">
              <a:avLst>
                <a:gd name="adj1" fmla="val 13840"/>
                <a:gd name="adj2" fmla="val 14372"/>
                <a:gd name="adj3" fmla="val 1672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 dirty="0"/>
            </a:p>
          </p:txBody>
        </p:sp>
        <p:sp>
          <p:nvSpPr>
            <p:cNvPr id="48" name="사각형: 둥근 모서리 47"/>
            <p:cNvSpPr/>
            <p:nvPr/>
          </p:nvSpPr>
          <p:spPr>
            <a:xfrm>
              <a:off x="1275406" y="3692457"/>
              <a:ext cx="1766212" cy="7193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Player </a:t>
              </a:r>
            </a:p>
            <a:p>
              <a:pPr algn="ctr"/>
              <a:r>
                <a:rPr lang="en-US" altLang="ko-KR" sz="2200" dirty="0"/>
                <a:t>Life Point</a:t>
              </a:r>
              <a:endParaRPr lang="ko-KR" altLang="en-US" sz="2200" dirty="0"/>
            </a:p>
          </p:txBody>
        </p:sp>
        <p:sp>
          <p:nvSpPr>
            <p:cNvPr id="40" name="화살표: 오른쪽 39"/>
            <p:cNvSpPr/>
            <p:nvPr/>
          </p:nvSpPr>
          <p:spPr>
            <a:xfrm rot="5400000">
              <a:off x="4054876" y="1558178"/>
              <a:ext cx="605639" cy="3357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 dirty="0"/>
            </a:p>
          </p:txBody>
        </p:sp>
        <p:sp>
          <p:nvSpPr>
            <p:cNvPr id="50" name="사각형: 둥근 모서리 49"/>
            <p:cNvSpPr/>
            <p:nvPr/>
          </p:nvSpPr>
          <p:spPr>
            <a:xfrm>
              <a:off x="3450708" y="723611"/>
              <a:ext cx="1858623" cy="828323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Keyboard</a:t>
              </a:r>
              <a:endParaRPr lang="ko-KR" altLang="en-US" sz="2200" dirty="0"/>
            </a:p>
          </p:txBody>
        </p:sp>
        <p:sp>
          <p:nvSpPr>
            <p:cNvPr id="51" name="화살표: 위로 굽음 50"/>
            <p:cNvSpPr/>
            <p:nvPr/>
          </p:nvSpPr>
          <p:spPr>
            <a:xfrm rot="10800000">
              <a:off x="1978429" y="2264895"/>
              <a:ext cx="1360327" cy="683829"/>
            </a:xfrm>
            <a:prstGeom prst="bentUpArrow">
              <a:avLst>
                <a:gd name="adj1" fmla="val 25996"/>
                <a:gd name="adj2" fmla="val 28959"/>
                <a:gd name="adj3" fmla="val 2523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41" name="사각형: 둥근 모서리 40"/>
            <p:cNvSpPr/>
            <p:nvPr/>
          </p:nvSpPr>
          <p:spPr>
            <a:xfrm>
              <a:off x="5840821" y="2808744"/>
              <a:ext cx="1645920" cy="15544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Monster</a:t>
              </a:r>
            </a:p>
            <a:p>
              <a:pPr algn="ctr"/>
              <a:r>
                <a:rPr lang="en-US" altLang="ko-KR" sz="2200" dirty="0"/>
                <a:t>Random generator</a:t>
              </a:r>
              <a:endParaRPr lang="ko-KR" altLang="en-US" sz="2200" dirty="0"/>
            </a:p>
          </p:txBody>
        </p:sp>
        <p:sp>
          <p:nvSpPr>
            <p:cNvPr id="52" name="화살표: 오른쪽 51"/>
            <p:cNvSpPr/>
            <p:nvPr/>
          </p:nvSpPr>
          <p:spPr>
            <a:xfrm rot="10800000">
              <a:off x="2895532" y="3882476"/>
              <a:ext cx="585788" cy="323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5772834" y="32443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	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1427373" y="3325289"/>
            <a:ext cx="2908046" cy="2876006"/>
            <a:chOff x="129430" y="3700827"/>
            <a:chExt cx="2746267" cy="2590738"/>
          </a:xfrm>
        </p:grpSpPr>
        <p:sp>
          <p:nvSpPr>
            <p:cNvPr id="57" name="화살표: U자형 56"/>
            <p:cNvSpPr/>
            <p:nvPr/>
          </p:nvSpPr>
          <p:spPr>
            <a:xfrm rot="5400000" flipV="1">
              <a:off x="-838817" y="4669074"/>
              <a:ext cx="2509789" cy="573296"/>
            </a:xfrm>
            <a:prstGeom prst="uturnArrow">
              <a:avLst>
                <a:gd name="adj1" fmla="val 30268"/>
                <a:gd name="adj2" fmla="val 15134"/>
                <a:gd name="adj3" fmla="val 33196"/>
                <a:gd name="adj4" fmla="val 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화살표: 오른쪽 57"/>
            <p:cNvSpPr/>
            <p:nvPr/>
          </p:nvSpPr>
          <p:spPr>
            <a:xfrm>
              <a:off x="329164" y="5950743"/>
              <a:ext cx="2546533" cy="3408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938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798" y="31012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Player  weapon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9472" y="5169797"/>
            <a:ext cx="8596668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369763" y="1206977"/>
            <a:ext cx="8315409" cy="5495021"/>
            <a:chOff x="1275406" y="723611"/>
            <a:chExt cx="8315409" cy="5495021"/>
          </a:xfrm>
        </p:grpSpPr>
        <p:sp>
          <p:nvSpPr>
            <p:cNvPr id="26" name="사각형: 둥근 모서리 25"/>
            <p:cNvSpPr/>
            <p:nvPr/>
          </p:nvSpPr>
          <p:spPr>
            <a:xfrm>
              <a:off x="7944895" y="4632435"/>
              <a:ext cx="1645920" cy="155448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VGA monitor</a:t>
              </a:r>
              <a:endParaRPr lang="ko-KR" altLang="en-US" sz="2200" dirty="0"/>
            </a:p>
          </p:txBody>
        </p:sp>
        <p:sp>
          <p:nvSpPr>
            <p:cNvPr id="25" name="사각형: 둥근 모서리 24"/>
            <p:cNvSpPr/>
            <p:nvPr/>
          </p:nvSpPr>
          <p:spPr>
            <a:xfrm>
              <a:off x="5869221" y="4656761"/>
              <a:ext cx="1645920" cy="15544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VGA controller</a:t>
              </a:r>
              <a:endParaRPr lang="ko-KR" altLang="en-US" sz="2200" dirty="0"/>
            </a:p>
          </p:txBody>
        </p:sp>
        <p:sp>
          <p:nvSpPr>
            <p:cNvPr id="36" name="화살표: 오른쪽 35"/>
            <p:cNvSpPr/>
            <p:nvPr/>
          </p:nvSpPr>
          <p:spPr>
            <a:xfrm>
              <a:off x="7411990" y="5169797"/>
              <a:ext cx="692920" cy="4257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38" name="화살표: 오른쪽 37"/>
            <p:cNvSpPr/>
            <p:nvPr/>
          </p:nvSpPr>
          <p:spPr>
            <a:xfrm>
              <a:off x="5161622" y="5114456"/>
              <a:ext cx="850920" cy="4908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30" name="사각형: 둥근 모서리 29"/>
            <p:cNvSpPr/>
            <p:nvPr/>
          </p:nvSpPr>
          <p:spPr>
            <a:xfrm>
              <a:off x="3568585" y="4664152"/>
              <a:ext cx="1645920" cy="15544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VGA</a:t>
              </a:r>
            </a:p>
            <a:p>
              <a:pPr algn="ctr"/>
              <a:r>
                <a:rPr lang="en-US" altLang="ko-KR" sz="2200" dirty="0"/>
                <a:t>data</a:t>
              </a:r>
              <a:endParaRPr lang="ko-KR" altLang="en-US" sz="2200" dirty="0"/>
            </a:p>
          </p:txBody>
        </p:sp>
        <p:sp>
          <p:nvSpPr>
            <p:cNvPr id="37" name="화살표: 오른쪽 36"/>
            <p:cNvSpPr/>
            <p:nvPr/>
          </p:nvSpPr>
          <p:spPr>
            <a:xfrm rot="5400000">
              <a:off x="4071129" y="4380878"/>
              <a:ext cx="585788" cy="323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28" name="사각형: 둥근 모서리 27"/>
            <p:cNvSpPr/>
            <p:nvPr/>
          </p:nvSpPr>
          <p:spPr>
            <a:xfrm>
              <a:off x="3374758" y="2881900"/>
              <a:ext cx="2054782" cy="14757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Set of</a:t>
              </a:r>
            </a:p>
            <a:p>
              <a:pPr algn="ctr"/>
              <a:r>
                <a:rPr lang="en-US" altLang="ko-KR" sz="2200" dirty="0"/>
                <a:t>Monster data</a:t>
              </a:r>
              <a:endParaRPr lang="ko-KR" altLang="en-US" sz="2200" dirty="0"/>
            </a:p>
          </p:txBody>
        </p:sp>
        <p:sp>
          <p:nvSpPr>
            <p:cNvPr id="32" name="화살표: 오른쪽 31"/>
            <p:cNvSpPr/>
            <p:nvPr/>
          </p:nvSpPr>
          <p:spPr>
            <a:xfrm rot="5400000">
              <a:off x="3990749" y="2474393"/>
              <a:ext cx="732148" cy="5100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23" name="사각형: 둥근 모서리 22"/>
            <p:cNvSpPr/>
            <p:nvPr/>
          </p:nvSpPr>
          <p:spPr>
            <a:xfrm>
              <a:off x="3334628" y="1827404"/>
              <a:ext cx="2090781" cy="83622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PS/2 receiver</a:t>
              </a:r>
              <a:endParaRPr lang="ko-KR" altLang="en-US" sz="2200" dirty="0"/>
            </a:p>
          </p:txBody>
        </p:sp>
        <p:sp>
          <p:nvSpPr>
            <p:cNvPr id="49" name="사각형: 둥근 모서리 48"/>
            <p:cNvSpPr/>
            <p:nvPr/>
          </p:nvSpPr>
          <p:spPr>
            <a:xfrm>
              <a:off x="1275406" y="2881900"/>
              <a:ext cx="1806750" cy="69461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Player </a:t>
              </a:r>
            </a:p>
            <a:p>
              <a:pPr algn="ctr"/>
              <a:r>
                <a:rPr lang="en-US" altLang="ko-KR" sz="2200" dirty="0"/>
                <a:t>weapon</a:t>
              </a:r>
              <a:endParaRPr lang="ko-KR" altLang="en-US" sz="2200" dirty="0"/>
            </a:p>
          </p:txBody>
        </p:sp>
        <p:sp>
          <p:nvSpPr>
            <p:cNvPr id="35" name="화살표: 오른쪽 34"/>
            <p:cNvSpPr/>
            <p:nvPr/>
          </p:nvSpPr>
          <p:spPr>
            <a:xfrm>
              <a:off x="2960993" y="3070373"/>
              <a:ext cx="585788" cy="323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39" name="화살표: 오른쪽 38"/>
            <p:cNvSpPr/>
            <p:nvPr/>
          </p:nvSpPr>
          <p:spPr>
            <a:xfrm rot="10800000">
              <a:off x="5282947" y="3398778"/>
              <a:ext cx="699657" cy="323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47" name="화살표: 위로 굽음 46"/>
            <p:cNvSpPr/>
            <p:nvPr/>
          </p:nvSpPr>
          <p:spPr>
            <a:xfrm rot="5400000">
              <a:off x="2327037" y="3958928"/>
              <a:ext cx="1184074" cy="1569156"/>
            </a:xfrm>
            <a:prstGeom prst="bentUpArrow">
              <a:avLst>
                <a:gd name="adj1" fmla="val 13840"/>
                <a:gd name="adj2" fmla="val 14372"/>
                <a:gd name="adj3" fmla="val 1672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 dirty="0"/>
            </a:p>
          </p:txBody>
        </p:sp>
        <p:sp>
          <p:nvSpPr>
            <p:cNvPr id="48" name="사각형: 둥근 모서리 47"/>
            <p:cNvSpPr/>
            <p:nvPr/>
          </p:nvSpPr>
          <p:spPr>
            <a:xfrm>
              <a:off x="1275406" y="3692457"/>
              <a:ext cx="1766212" cy="7193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Player </a:t>
              </a:r>
            </a:p>
            <a:p>
              <a:pPr algn="ctr"/>
              <a:r>
                <a:rPr lang="en-US" altLang="ko-KR" sz="2200" dirty="0"/>
                <a:t>Life Point</a:t>
              </a:r>
              <a:endParaRPr lang="ko-KR" altLang="en-US" sz="2200" dirty="0"/>
            </a:p>
          </p:txBody>
        </p:sp>
        <p:sp>
          <p:nvSpPr>
            <p:cNvPr id="40" name="화살표: 오른쪽 39"/>
            <p:cNvSpPr/>
            <p:nvPr/>
          </p:nvSpPr>
          <p:spPr>
            <a:xfrm rot="5400000">
              <a:off x="4054876" y="1558178"/>
              <a:ext cx="605639" cy="3357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 dirty="0"/>
            </a:p>
          </p:txBody>
        </p:sp>
        <p:sp>
          <p:nvSpPr>
            <p:cNvPr id="50" name="사각형: 둥근 모서리 49"/>
            <p:cNvSpPr/>
            <p:nvPr/>
          </p:nvSpPr>
          <p:spPr>
            <a:xfrm>
              <a:off x="3450708" y="723611"/>
              <a:ext cx="1858623" cy="828323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PS/2</a:t>
              </a:r>
            </a:p>
            <a:p>
              <a:pPr algn="ctr"/>
              <a:r>
                <a:rPr lang="en-US" altLang="ko-KR" sz="2200" dirty="0"/>
                <a:t>Keyboard</a:t>
              </a:r>
              <a:endParaRPr lang="ko-KR" altLang="en-US" sz="2200" dirty="0"/>
            </a:p>
          </p:txBody>
        </p:sp>
        <p:sp>
          <p:nvSpPr>
            <p:cNvPr id="51" name="화살표: 위로 굽음 50"/>
            <p:cNvSpPr/>
            <p:nvPr/>
          </p:nvSpPr>
          <p:spPr>
            <a:xfrm rot="10800000">
              <a:off x="1978429" y="2264895"/>
              <a:ext cx="1360327" cy="683829"/>
            </a:xfrm>
            <a:prstGeom prst="bentUpArrow">
              <a:avLst>
                <a:gd name="adj1" fmla="val 25996"/>
                <a:gd name="adj2" fmla="val 28959"/>
                <a:gd name="adj3" fmla="val 2523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41" name="사각형: 둥근 모서리 40"/>
            <p:cNvSpPr/>
            <p:nvPr/>
          </p:nvSpPr>
          <p:spPr>
            <a:xfrm>
              <a:off x="5840821" y="2808744"/>
              <a:ext cx="1645920" cy="15544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Monster</a:t>
              </a:r>
            </a:p>
            <a:p>
              <a:pPr algn="ctr"/>
              <a:r>
                <a:rPr lang="en-US" altLang="ko-KR" sz="2200" dirty="0"/>
                <a:t>Random generator</a:t>
              </a:r>
              <a:endParaRPr lang="ko-KR" altLang="en-US" sz="2200" dirty="0"/>
            </a:p>
          </p:txBody>
        </p:sp>
        <p:sp>
          <p:nvSpPr>
            <p:cNvPr id="52" name="화살표: 오른쪽 51"/>
            <p:cNvSpPr/>
            <p:nvPr/>
          </p:nvSpPr>
          <p:spPr>
            <a:xfrm rot="10800000">
              <a:off x="2895532" y="3882476"/>
              <a:ext cx="585788" cy="323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5772834" y="32443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	</a:t>
            </a:r>
          </a:p>
        </p:txBody>
      </p:sp>
      <p:sp>
        <p:nvSpPr>
          <p:cNvPr id="4" name="화살표: 오른쪽 3"/>
          <p:cNvSpPr/>
          <p:nvPr/>
        </p:nvSpPr>
        <p:spPr>
          <a:xfrm rot="9872790">
            <a:off x="1709651" y="2747952"/>
            <a:ext cx="5620229" cy="532015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87831" y="1240335"/>
            <a:ext cx="4048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Player</a:t>
            </a:r>
            <a:r>
              <a:rPr lang="ko-KR" altLang="en-US" dirty="0"/>
              <a:t>가 사용하는 무기의</a:t>
            </a:r>
            <a:r>
              <a:rPr lang="en-US" altLang="ko-KR" dirty="0"/>
              <a:t> </a:t>
            </a:r>
            <a:r>
              <a:rPr lang="ko-KR" altLang="en-US" dirty="0"/>
              <a:t>공격력과 남은 총알 수를 처리한다</a:t>
            </a:r>
            <a:endParaRPr lang="en-US" altLang="ko-KR" dirty="0"/>
          </a:p>
        </p:txBody>
      </p:sp>
      <p:grpSp>
        <p:nvGrpSpPr>
          <p:cNvPr id="27" name="그룹 26"/>
          <p:cNvGrpSpPr/>
          <p:nvPr/>
        </p:nvGrpSpPr>
        <p:grpSpPr>
          <a:xfrm>
            <a:off x="129430" y="3700827"/>
            <a:ext cx="2746267" cy="2590738"/>
            <a:chOff x="129430" y="3700827"/>
            <a:chExt cx="2746267" cy="2590738"/>
          </a:xfrm>
        </p:grpSpPr>
        <p:sp>
          <p:nvSpPr>
            <p:cNvPr id="29" name="화살표: U자형 28"/>
            <p:cNvSpPr/>
            <p:nvPr/>
          </p:nvSpPr>
          <p:spPr>
            <a:xfrm rot="5400000" flipV="1">
              <a:off x="-838817" y="4669074"/>
              <a:ext cx="2509789" cy="573296"/>
            </a:xfrm>
            <a:prstGeom prst="uturnArrow">
              <a:avLst>
                <a:gd name="adj1" fmla="val 30268"/>
                <a:gd name="adj2" fmla="val 15134"/>
                <a:gd name="adj3" fmla="val 33196"/>
                <a:gd name="adj4" fmla="val 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화살표: 오른쪽 30"/>
            <p:cNvSpPr/>
            <p:nvPr/>
          </p:nvSpPr>
          <p:spPr>
            <a:xfrm>
              <a:off x="329164" y="5950743"/>
              <a:ext cx="2546533" cy="3408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863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798" y="31012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Player Life Point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9472" y="5169797"/>
            <a:ext cx="8596668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369763" y="1206977"/>
            <a:ext cx="8315409" cy="5495021"/>
            <a:chOff x="1275406" y="723611"/>
            <a:chExt cx="8315409" cy="5495021"/>
          </a:xfrm>
        </p:grpSpPr>
        <p:sp>
          <p:nvSpPr>
            <p:cNvPr id="26" name="사각형: 둥근 모서리 25"/>
            <p:cNvSpPr/>
            <p:nvPr/>
          </p:nvSpPr>
          <p:spPr>
            <a:xfrm>
              <a:off x="7944895" y="4632435"/>
              <a:ext cx="1645920" cy="155448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VGA monitor</a:t>
              </a:r>
              <a:endParaRPr lang="ko-KR" altLang="en-US" sz="2200" dirty="0"/>
            </a:p>
          </p:txBody>
        </p:sp>
        <p:sp>
          <p:nvSpPr>
            <p:cNvPr id="25" name="사각형: 둥근 모서리 24"/>
            <p:cNvSpPr/>
            <p:nvPr/>
          </p:nvSpPr>
          <p:spPr>
            <a:xfrm>
              <a:off x="5869221" y="4656761"/>
              <a:ext cx="1645920" cy="15544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VGA controller</a:t>
              </a:r>
              <a:endParaRPr lang="ko-KR" altLang="en-US" sz="2200" dirty="0"/>
            </a:p>
          </p:txBody>
        </p:sp>
        <p:sp>
          <p:nvSpPr>
            <p:cNvPr id="36" name="화살표: 오른쪽 35"/>
            <p:cNvSpPr/>
            <p:nvPr/>
          </p:nvSpPr>
          <p:spPr>
            <a:xfrm>
              <a:off x="7411990" y="5169797"/>
              <a:ext cx="692920" cy="4257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38" name="화살표: 오른쪽 37"/>
            <p:cNvSpPr/>
            <p:nvPr/>
          </p:nvSpPr>
          <p:spPr>
            <a:xfrm>
              <a:off x="5161622" y="5114456"/>
              <a:ext cx="850920" cy="4908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30" name="사각형: 둥근 모서리 29"/>
            <p:cNvSpPr/>
            <p:nvPr/>
          </p:nvSpPr>
          <p:spPr>
            <a:xfrm>
              <a:off x="3568585" y="4664152"/>
              <a:ext cx="1645920" cy="15544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VGA</a:t>
              </a:r>
            </a:p>
            <a:p>
              <a:pPr algn="ctr"/>
              <a:r>
                <a:rPr lang="en-US" altLang="ko-KR" sz="2200" dirty="0"/>
                <a:t>data</a:t>
              </a:r>
              <a:endParaRPr lang="ko-KR" altLang="en-US" sz="2200" dirty="0"/>
            </a:p>
          </p:txBody>
        </p:sp>
        <p:sp>
          <p:nvSpPr>
            <p:cNvPr id="37" name="화살표: 오른쪽 36"/>
            <p:cNvSpPr/>
            <p:nvPr/>
          </p:nvSpPr>
          <p:spPr>
            <a:xfrm rot="5400000">
              <a:off x="4071129" y="4380878"/>
              <a:ext cx="585788" cy="323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28" name="사각형: 둥근 모서리 27"/>
            <p:cNvSpPr/>
            <p:nvPr/>
          </p:nvSpPr>
          <p:spPr>
            <a:xfrm>
              <a:off x="3374758" y="2881900"/>
              <a:ext cx="2054782" cy="14757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Set of</a:t>
              </a:r>
            </a:p>
            <a:p>
              <a:pPr algn="ctr"/>
              <a:r>
                <a:rPr lang="en-US" altLang="ko-KR" sz="2200" dirty="0"/>
                <a:t>Monster data</a:t>
              </a:r>
              <a:endParaRPr lang="ko-KR" altLang="en-US" sz="2200" dirty="0"/>
            </a:p>
          </p:txBody>
        </p:sp>
        <p:sp>
          <p:nvSpPr>
            <p:cNvPr id="32" name="화살표: 오른쪽 31"/>
            <p:cNvSpPr/>
            <p:nvPr/>
          </p:nvSpPr>
          <p:spPr>
            <a:xfrm rot="5400000">
              <a:off x="3990749" y="2474393"/>
              <a:ext cx="732148" cy="5100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23" name="사각형: 둥근 모서리 22"/>
            <p:cNvSpPr/>
            <p:nvPr/>
          </p:nvSpPr>
          <p:spPr>
            <a:xfrm>
              <a:off x="3334628" y="1827404"/>
              <a:ext cx="2090781" cy="83622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PS/2 receiver</a:t>
              </a:r>
              <a:endParaRPr lang="ko-KR" altLang="en-US" sz="2200" dirty="0"/>
            </a:p>
          </p:txBody>
        </p:sp>
        <p:sp>
          <p:nvSpPr>
            <p:cNvPr id="49" name="사각형: 둥근 모서리 48"/>
            <p:cNvSpPr/>
            <p:nvPr/>
          </p:nvSpPr>
          <p:spPr>
            <a:xfrm>
              <a:off x="1275406" y="2881900"/>
              <a:ext cx="1806750" cy="69461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Player </a:t>
              </a:r>
            </a:p>
            <a:p>
              <a:pPr algn="ctr"/>
              <a:r>
                <a:rPr lang="en-US" altLang="ko-KR" sz="2200" dirty="0"/>
                <a:t>weapon</a:t>
              </a:r>
              <a:endParaRPr lang="ko-KR" altLang="en-US" sz="2200" dirty="0"/>
            </a:p>
          </p:txBody>
        </p:sp>
        <p:sp>
          <p:nvSpPr>
            <p:cNvPr id="35" name="화살표: 오른쪽 34"/>
            <p:cNvSpPr/>
            <p:nvPr/>
          </p:nvSpPr>
          <p:spPr>
            <a:xfrm>
              <a:off x="2960993" y="3070373"/>
              <a:ext cx="585788" cy="323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39" name="화살표: 오른쪽 38"/>
            <p:cNvSpPr/>
            <p:nvPr/>
          </p:nvSpPr>
          <p:spPr>
            <a:xfrm rot="10800000">
              <a:off x="5282947" y="3398778"/>
              <a:ext cx="699657" cy="323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47" name="화살표: 위로 굽음 46"/>
            <p:cNvSpPr/>
            <p:nvPr/>
          </p:nvSpPr>
          <p:spPr>
            <a:xfrm rot="5400000">
              <a:off x="2347819" y="3938146"/>
              <a:ext cx="1142510" cy="1569156"/>
            </a:xfrm>
            <a:prstGeom prst="bentUpArrow">
              <a:avLst>
                <a:gd name="adj1" fmla="val 13840"/>
                <a:gd name="adj2" fmla="val 14372"/>
                <a:gd name="adj3" fmla="val 1672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 dirty="0"/>
            </a:p>
          </p:txBody>
        </p:sp>
        <p:sp>
          <p:nvSpPr>
            <p:cNvPr id="48" name="사각형: 둥근 모서리 47"/>
            <p:cNvSpPr/>
            <p:nvPr/>
          </p:nvSpPr>
          <p:spPr>
            <a:xfrm>
              <a:off x="1275406" y="3692457"/>
              <a:ext cx="1766212" cy="7193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Player </a:t>
              </a:r>
            </a:p>
            <a:p>
              <a:pPr algn="ctr"/>
              <a:r>
                <a:rPr lang="en-US" altLang="ko-KR" sz="2200" dirty="0"/>
                <a:t>Life Point</a:t>
              </a:r>
              <a:endParaRPr lang="ko-KR" altLang="en-US" sz="2200" dirty="0"/>
            </a:p>
          </p:txBody>
        </p:sp>
        <p:sp>
          <p:nvSpPr>
            <p:cNvPr id="40" name="화살표: 오른쪽 39"/>
            <p:cNvSpPr/>
            <p:nvPr/>
          </p:nvSpPr>
          <p:spPr>
            <a:xfrm rot="5400000">
              <a:off x="4054876" y="1558178"/>
              <a:ext cx="605639" cy="3357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 dirty="0"/>
            </a:p>
          </p:txBody>
        </p:sp>
        <p:sp>
          <p:nvSpPr>
            <p:cNvPr id="50" name="사각형: 둥근 모서리 49"/>
            <p:cNvSpPr/>
            <p:nvPr/>
          </p:nvSpPr>
          <p:spPr>
            <a:xfrm>
              <a:off x="3450708" y="723611"/>
              <a:ext cx="1858623" cy="828323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PS/2</a:t>
              </a:r>
            </a:p>
            <a:p>
              <a:pPr algn="ctr"/>
              <a:r>
                <a:rPr lang="en-US" altLang="ko-KR" sz="2200" dirty="0"/>
                <a:t>Keyboard</a:t>
              </a:r>
              <a:endParaRPr lang="ko-KR" altLang="en-US" sz="2200" dirty="0"/>
            </a:p>
          </p:txBody>
        </p:sp>
        <p:sp>
          <p:nvSpPr>
            <p:cNvPr id="51" name="화살표: 위로 굽음 50"/>
            <p:cNvSpPr/>
            <p:nvPr/>
          </p:nvSpPr>
          <p:spPr>
            <a:xfrm rot="10800000">
              <a:off x="1978429" y="2264895"/>
              <a:ext cx="1360327" cy="683829"/>
            </a:xfrm>
            <a:prstGeom prst="bentUpArrow">
              <a:avLst>
                <a:gd name="adj1" fmla="val 25996"/>
                <a:gd name="adj2" fmla="val 28959"/>
                <a:gd name="adj3" fmla="val 2523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41" name="사각형: 둥근 모서리 40"/>
            <p:cNvSpPr/>
            <p:nvPr/>
          </p:nvSpPr>
          <p:spPr>
            <a:xfrm>
              <a:off x="5840821" y="2808744"/>
              <a:ext cx="1645920" cy="15544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Monster</a:t>
              </a:r>
            </a:p>
            <a:p>
              <a:pPr algn="ctr"/>
              <a:r>
                <a:rPr lang="en-US" altLang="ko-KR" sz="2200" dirty="0"/>
                <a:t>Random generator</a:t>
              </a:r>
              <a:endParaRPr lang="ko-KR" altLang="en-US" sz="2200" dirty="0"/>
            </a:p>
          </p:txBody>
        </p:sp>
        <p:sp>
          <p:nvSpPr>
            <p:cNvPr id="52" name="화살표: 오른쪽 51"/>
            <p:cNvSpPr/>
            <p:nvPr/>
          </p:nvSpPr>
          <p:spPr>
            <a:xfrm rot="10800000">
              <a:off x="2895532" y="3882476"/>
              <a:ext cx="585788" cy="323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5772834" y="32443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	</a:t>
            </a:r>
          </a:p>
        </p:txBody>
      </p:sp>
      <p:sp>
        <p:nvSpPr>
          <p:cNvPr id="4" name="화살표: 오른쪽 3"/>
          <p:cNvSpPr/>
          <p:nvPr/>
        </p:nvSpPr>
        <p:spPr>
          <a:xfrm rot="9975730">
            <a:off x="1871324" y="3428251"/>
            <a:ext cx="5620229" cy="532015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38063" y="1830350"/>
            <a:ext cx="4048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Player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남은 체력을 처리하는 모듈</a:t>
            </a:r>
            <a:endParaRPr lang="en-US" altLang="ko-KR" dirty="0"/>
          </a:p>
          <a:p>
            <a:r>
              <a:rPr lang="ko-KR" altLang="en-US" dirty="0"/>
              <a:t>몬스터와의 거리가 일정 이하 라면 </a:t>
            </a:r>
            <a:endParaRPr lang="en-US" altLang="ko-KR" dirty="0"/>
          </a:p>
          <a:p>
            <a:r>
              <a:rPr lang="ko-KR" altLang="en-US" dirty="0"/>
              <a:t>데미지를 입어 감소한다</a:t>
            </a:r>
            <a:endParaRPr lang="en-US" altLang="ko-KR" dirty="0"/>
          </a:p>
        </p:txBody>
      </p:sp>
      <p:grpSp>
        <p:nvGrpSpPr>
          <p:cNvPr id="27" name="그룹 26"/>
          <p:cNvGrpSpPr/>
          <p:nvPr/>
        </p:nvGrpSpPr>
        <p:grpSpPr>
          <a:xfrm>
            <a:off x="129430" y="3700827"/>
            <a:ext cx="2746267" cy="2590738"/>
            <a:chOff x="129430" y="3700827"/>
            <a:chExt cx="2746267" cy="2590738"/>
          </a:xfrm>
        </p:grpSpPr>
        <p:sp>
          <p:nvSpPr>
            <p:cNvPr id="29" name="화살표: U자형 28"/>
            <p:cNvSpPr/>
            <p:nvPr/>
          </p:nvSpPr>
          <p:spPr>
            <a:xfrm rot="5400000" flipV="1">
              <a:off x="-838817" y="4669074"/>
              <a:ext cx="2509789" cy="573296"/>
            </a:xfrm>
            <a:prstGeom prst="uturnArrow">
              <a:avLst>
                <a:gd name="adj1" fmla="val 30268"/>
                <a:gd name="adj2" fmla="val 15134"/>
                <a:gd name="adj3" fmla="val 33196"/>
                <a:gd name="adj4" fmla="val 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화살표: 오른쪽 30"/>
            <p:cNvSpPr/>
            <p:nvPr/>
          </p:nvSpPr>
          <p:spPr>
            <a:xfrm>
              <a:off x="329164" y="5950743"/>
              <a:ext cx="2546533" cy="3408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7798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798" y="31012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Set of Monster data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9472" y="5169797"/>
            <a:ext cx="8596668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369763" y="1206977"/>
            <a:ext cx="8315409" cy="5495021"/>
            <a:chOff x="1275406" y="723611"/>
            <a:chExt cx="8315409" cy="5495021"/>
          </a:xfrm>
        </p:grpSpPr>
        <p:sp>
          <p:nvSpPr>
            <p:cNvPr id="26" name="사각형: 둥근 모서리 25"/>
            <p:cNvSpPr/>
            <p:nvPr/>
          </p:nvSpPr>
          <p:spPr>
            <a:xfrm>
              <a:off x="7944895" y="4632435"/>
              <a:ext cx="1645920" cy="155448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VGA monitor</a:t>
              </a:r>
              <a:endParaRPr lang="ko-KR" altLang="en-US" sz="2200" dirty="0"/>
            </a:p>
          </p:txBody>
        </p:sp>
        <p:sp>
          <p:nvSpPr>
            <p:cNvPr id="25" name="사각형: 둥근 모서리 24"/>
            <p:cNvSpPr/>
            <p:nvPr/>
          </p:nvSpPr>
          <p:spPr>
            <a:xfrm>
              <a:off x="5869221" y="4656761"/>
              <a:ext cx="1645920" cy="15544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VGA controller</a:t>
              </a:r>
              <a:endParaRPr lang="ko-KR" altLang="en-US" sz="2200" dirty="0"/>
            </a:p>
          </p:txBody>
        </p:sp>
        <p:sp>
          <p:nvSpPr>
            <p:cNvPr id="36" name="화살표: 오른쪽 35"/>
            <p:cNvSpPr/>
            <p:nvPr/>
          </p:nvSpPr>
          <p:spPr>
            <a:xfrm>
              <a:off x="7411990" y="5169797"/>
              <a:ext cx="692920" cy="4257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38" name="화살표: 오른쪽 37"/>
            <p:cNvSpPr/>
            <p:nvPr/>
          </p:nvSpPr>
          <p:spPr>
            <a:xfrm>
              <a:off x="5161622" y="5114456"/>
              <a:ext cx="850920" cy="4908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30" name="사각형: 둥근 모서리 29"/>
            <p:cNvSpPr/>
            <p:nvPr/>
          </p:nvSpPr>
          <p:spPr>
            <a:xfrm>
              <a:off x="3568585" y="4664152"/>
              <a:ext cx="1645920" cy="15544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VGA</a:t>
              </a:r>
            </a:p>
            <a:p>
              <a:pPr algn="ctr"/>
              <a:r>
                <a:rPr lang="en-US" altLang="ko-KR" sz="2200" dirty="0"/>
                <a:t>data</a:t>
              </a:r>
              <a:endParaRPr lang="ko-KR" altLang="en-US" sz="2200" dirty="0"/>
            </a:p>
          </p:txBody>
        </p:sp>
        <p:sp>
          <p:nvSpPr>
            <p:cNvPr id="37" name="화살표: 오른쪽 36"/>
            <p:cNvSpPr/>
            <p:nvPr/>
          </p:nvSpPr>
          <p:spPr>
            <a:xfrm rot="5400000">
              <a:off x="4071129" y="4380878"/>
              <a:ext cx="585788" cy="323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28" name="사각형: 둥근 모서리 27"/>
            <p:cNvSpPr/>
            <p:nvPr/>
          </p:nvSpPr>
          <p:spPr>
            <a:xfrm>
              <a:off x="3374758" y="2881900"/>
              <a:ext cx="2054782" cy="14757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Set of</a:t>
              </a:r>
            </a:p>
            <a:p>
              <a:pPr algn="ctr"/>
              <a:r>
                <a:rPr lang="en-US" altLang="ko-KR" sz="2200" dirty="0"/>
                <a:t>Monster data</a:t>
              </a:r>
              <a:endParaRPr lang="ko-KR" altLang="en-US" sz="2200" dirty="0"/>
            </a:p>
          </p:txBody>
        </p:sp>
        <p:sp>
          <p:nvSpPr>
            <p:cNvPr id="32" name="화살표: 오른쪽 31"/>
            <p:cNvSpPr/>
            <p:nvPr/>
          </p:nvSpPr>
          <p:spPr>
            <a:xfrm rot="5400000">
              <a:off x="3990749" y="2474393"/>
              <a:ext cx="732148" cy="5100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23" name="사각형: 둥근 모서리 22"/>
            <p:cNvSpPr/>
            <p:nvPr/>
          </p:nvSpPr>
          <p:spPr>
            <a:xfrm>
              <a:off x="3334628" y="1827404"/>
              <a:ext cx="2090781" cy="83622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PS/2 receiver</a:t>
              </a:r>
              <a:endParaRPr lang="ko-KR" altLang="en-US" sz="2200" dirty="0"/>
            </a:p>
          </p:txBody>
        </p:sp>
        <p:sp>
          <p:nvSpPr>
            <p:cNvPr id="49" name="사각형: 둥근 모서리 48"/>
            <p:cNvSpPr/>
            <p:nvPr/>
          </p:nvSpPr>
          <p:spPr>
            <a:xfrm>
              <a:off x="1275406" y="2881900"/>
              <a:ext cx="1806750" cy="69461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Player </a:t>
              </a:r>
            </a:p>
            <a:p>
              <a:pPr algn="ctr"/>
              <a:r>
                <a:rPr lang="en-US" altLang="ko-KR" sz="2200" dirty="0"/>
                <a:t>weapon</a:t>
              </a:r>
              <a:endParaRPr lang="ko-KR" altLang="en-US" sz="2200" dirty="0"/>
            </a:p>
          </p:txBody>
        </p:sp>
        <p:sp>
          <p:nvSpPr>
            <p:cNvPr id="35" name="화살표: 오른쪽 34"/>
            <p:cNvSpPr/>
            <p:nvPr/>
          </p:nvSpPr>
          <p:spPr>
            <a:xfrm>
              <a:off x="2960993" y="3070373"/>
              <a:ext cx="585788" cy="323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39" name="화살표: 오른쪽 38"/>
            <p:cNvSpPr/>
            <p:nvPr/>
          </p:nvSpPr>
          <p:spPr>
            <a:xfrm rot="10800000">
              <a:off x="5282947" y="3398778"/>
              <a:ext cx="699657" cy="323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47" name="화살표: 위로 굽음 46"/>
            <p:cNvSpPr/>
            <p:nvPr/>
          </p:nvSpPr>
          <p:spPr>
            <a:xfrm rot="5400000">
              <a:off x="2318724" y="3967241"/>
              <a:ext cx="1200700" cy="1569156"/>
            </a:xfrm>
            <a:prstGeom prst="bentUpArrow">
              <a:avLst>
                <a:gd name="adj1" fmla="val 13840"/>
                <a:gd name="adj2" fmla="val 14372"/>
                <a:gd name="adj3" fmla="val 1672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 dirty="0"/>
            </a:p>
          </p:txBody>
        </p:sp>
        <p:sp>
          <p:nvSpPr>
            <p:cNvPr id="48" name="사각형: 둥근 모서리 47"/>
            <p:cNvSpPr/>
            <p:nvPr/>
          </p:nvSpPr>
          <p:spPr>
            <a:xfrm>
              <a:off x="1275406" y="3692457"/>
              <a:ext cx="1766212" cy="7193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Player </a:t>
              </a:r>
            </a:p>
            <a:p>
              <a:pPr algn="ctr"/>
              <a:r>
                <a:rPr lang="en-US" altLang="ko-KR" sz="2200" dirty="0"/>
                <a:t>Life Point</a:t>
              </a:r>
              <a:endParaRPr lang="ko-KR" altLang="en-US" sz="2200" dirty="0"/>
            </a:p>
          </p:txBody>
        </p:sp>
        <p:sp>
          <p:nvSpPr>
            <p:cNvPr id="40" name="화살표: 오른쪽 39"/>
            <p:cNvSpPr/>
            <p:nvPr/>
          </p:nvSpPr>
          <p:spPr>
            <a:xfrm rot="5400000">
              <a:off x="4054876" y="1558178"/>
              <a:ext cx="605639" cy="3357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 dirty="0"/>
            </a:p>
          </p:txBody>
        </p:sp>
        <p:sp>
          <p:nvSpPr>
            <p:cNvPr id="50" name="사각형: 둥근 모서리 49"/>
            <p:cNvSpPr/>
            <p:nvPr/>
          </p:nvSpPr>
          <p:spPr>
            <a:xfrm>
              <a:off x="3450708" y="723611"/>
              <a:ext cx="1858623" cy="828323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PS/2</a:t>
              </a:r>
            </a:p>
            <a:p>
              <a:pPr algn="ctr"/>
              <a:r>
                <a:rPr lang="en-US" altLang="ko-KR" sz="2200" dirty="0"/>
                <a:t>Keyboard</a:t>
              </a:r>
              <a:endParaRPr lang="ko-KR" altLang="en-US" sz="2200" dirty="0"/>
            </a:p>
          </p:txBody>
        </p:sp>
        <p:sp>
          <p:nvSpPr>
            <p:cNvPr id="51" name="화살표: 위로 굽음 50"/>
            <p:cNvSpPr/>
            <p:nvPr/>
          </p:nvSpPr>
          <p:spPr>
            <a:xfrm rot="10800000">
              <a:off x="1978429" y="2264895"/>
              <a:ext cx="1360327" cy="683829"/>
            </a:xfrm>
            <a:prstGeom prst="bentUpArrow">
              <a:avLst>
                <a:gd name="adj1" fmla="val 25996"/>
                <a:gd name="adj2" fmla="val 28959"/>
                <a:gd name="adj3" fmla="val 2523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41" name="사각형: 둥근 모서리 40"/>
            <p:cNvSpPr/>
            <p:nvPr/>
          </p:nvSpPr>
          <p:spPr>
            <a:xfrm>
              <a:off x="5840821" y="2808744"/>
              <a:ext cx="1645920" cy="15544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Monster</a:t>
              </a:r>
            </a:p>
            <a:p>
              <a:pPr algn="ctr"/>
              <a:r>
                <a:rPr lang="en-US" altLang="ko-KR" sz="2200" dirty="0"/>
                <a:t>Random generator</a:t>
              </a:r>
              <a:endParaRPr lang="ko-KR" altLang="en-US" sz="2200" dirty="0"/>
            </a:p>
          </p:txBody>
        </p:sp>
        <p:sp>
          <p:nvSpPr>
            <p:cNvPr id="52" name="화살표: 오른쪽 51"/>
            <p:cNvSpPr/>
            <p:nvPr/>
          </p:nvSpPr>
          <p:spPr>
            <a:xfrm rot="10800000">
              <a:off x="2895532" y="3882476"/>
              <a:ext cx="585788" cy="323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5772834" y="32443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	</a:t>
            </a:r>
          </a:p>
        </p:txBody>
      </p:sp>
      <p:sp>
        <p:nvSpPr>
          <p:cNvPr id="4" name="화살표: 오른쪽 3"/>
          <p:cNvSpPr/>
          <p:nvPr/>
        </p:nvSpPr>
        <p:spPr>
          <a:xfrm rot="8812434">
            <a:off x="3894390" y="2957362"/>
            <a:ext cx="2108996" cy="532015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88961" y="1905600"/>
            <a:ext cx="4636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MonsterData0~9 (</a:t>
            </a:r>
            <a:r>
              <a:rPr lang="ko-KR" altLang="en-US" dirty="0"/>
              <a:t>위치정보</a:t>
            </a:r>
            <a:r>
              <a:rPr lang="en-US" altLang="ko-KR" dirty="0"/>
              <a:t>, </a:t>
            </a:r>
            <a:r>
              <a:rPr lang="ko-KR" altLang="en-US" dirty="0"/>
              <a:t>몬스터 체력</a:t>
            </a:r>
            <a:r>
              <a:rPr lang="en-US" altLang="ko-KR" dirty="0"/>
              <a:t>)</a:t>
            </a:r>
            <a:r>
              <a:rPr lang="ko-KR" altLang="en-US" dirty="0"/>
              <a:t>를 다루는 모듈</a:t>
            </a:r>
            <a:endParaRPr lang="en-US" altLang="ko-KR" dirty="0"/>
          </a:p>
        </p:txBody>
      </p:sp>
      <p:grpSp>
        <p:nvGrpSpPr>
          <p:cNvPr id="27" name="그룹 26"/>
          <p:cNvGrpSpPr/>
          <p:nvPr/>
        </p:nvGrpSpPr>
        <p:grpSpPr>
          <a:xfrm>
            <a:off x="129430" y="3700827"/>
            <a:ext cx="2746267" cy="2590738"/>
            <a:chOff x="129430" y="3700827"/>
            <a:chExt cx="2746267" cy="2590738"/>
          </a:xfrm>
        </p:grpSpPr>
        <p:sp>
          <p:nvSpPr>
            <p:cNvPr id="29" name="화살표: U자형 28"/>
            <p:cNvSpPr/>
            <p:nvPr/>
          </p:nvSpPr>
          <p:spPr>
            <a:xfrm rot="5400000" flipV="1">
              <a:off x="-838817" y="4669074"/>
              <a:ext cx="2509789" cy="573296"/>
            </a:xfrm>
            <a:prstGeom prst="uturnArrow">
              <a:avLst>
                <a:gd name="adj1" fmla="val 30268"/>
                <a:gd name="adj2" fmla="val 15134"/>
                <a:gd name="adj3" fmla="val 33196"/>
                <a:gd name="adj4" fmla="val 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화살표: 오른쪽 30"/>
            <p:cNvSpPr/>
            <p:nvPr/>
          </p:nvSpPr>
          <p:spPr>
            <a:xfrm>
              <a:off x="329164" y="5950743"/>
              <a:ext cx="2546533" cy="3408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8135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798" y="31012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Monster Random generator module</a:t>
            </a:r>
            <a:br>
              <a:rPr lang="ko-KR" altLang="en-US" sz="3200" dirty="0"/>
            </a:br>
            <a:br>
              <a:rPr lang="en-US" altLang="ko-KR" sz="1800" b="1" dirty="0"/>
            </a:br>
            <a:r>
              <a:rPr lang="en-US" altLang="ko-KR" sz="1800" b="1" dirty="0"/>
              <a:t> 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9472" y="5169797"/>
            <a:ext cx="8596668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369763" y="1206977"/>
            <a:ext cx="8315409" cy="5495021"/>
            <a:chOff x="1275406" y="723611"/>
            <a:chExt cx="8315409" cy="5495021"/>
          </a:xfrm>
        </p:grpSpPr>
        <p:sp>
          <p:nvSpPr>
            <p:cNvPr id="26" name="사각형: 둥근 모서리 25"/>
            <p:cNvSpPr/>
            <p:nvPr/>
          </p:nvSpPr>
          <p:spPr>
            <a:xfrm>
              <a:off x="7944895" y="4632435"/>
              <a:ext cx="1645920" cy="155448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VGA monitor</a:t>
              </a:r>
              <a:endParaRPr lang="ko-KR" altLang="en-US" sz="2200" dirty="0"/>
            </a:p>
          </p:txBody>
        </p:sp>
        <p:sp>
          <p:nvSpPr>
            <p:cNvPr id="25" name="사각형: 둥근 모서리 24"/>
            <p:cNvSpPr/>
            <p:nvPr/>
          </p:nvSpPr>
          <p:spPr>
            <a:xfrm>
              <a:off x="5869221" y="4656761"/>
              <a:ext cx="1645920" cy="15544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VGA controller</a:t>
              </a:r>
              <a:endParaRPr lang="ko-KR" altLang="en-US" sz="2200" dirty="0"/>
            </a:p>
          </p:txBody>
        </p:sp>
        <p:sp>
          <p:nvSpPr>
            <p:cNvPr id="36" name="화살표: 오른쪽 35"/>
            <p:cNvSpPr/>
            <p:nvPr/>
          </p:nvSpPr>
          <p:spPr>
            <a:xfrm>
              <a:off x="7411990" y="5169797"/>
              <a:ext cx="692920" cy="4257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38" name="화살표: 오른쪽 37"/>
            <p:cNvSpPr/>
            <p:nvPr/>
          </p:nvSpPr>
          <p:spPr>
            <a:xfrm>
              <a:off x="5161622" y="5114456"/>
              <a:ext cx="850920" cy="4908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30" name="사각형: 둥근 모서리 29"/>
            <p:cNvSpPr/>
            <p:nvPr/>
          </p:nvSpPr>
          <p:spPr>
            <a:xfrm>
              <a:off x="3568585" y="4664152"/>
              <a:ext cx="1645920" cy="15544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VGA</a:t>
              </a:r>
            </a:p>
            <a:p>
              <a:pPr algn="ctr"/>
              <a:r>
                <a:rPr lang="en-US" altLang="ko-KR" sz="2200" dirty="0"/>
                <a:t>data</a:t>
              </a:r>
              <a:endParaRPr lang="ko-KR" altLang="en-US" sz="2200" dirty="0"/>
            </a:p>
          </p:txBody>
        </p:sp>
        <p:sp>
          <p:nvSpPr>
            <p:cNvPr id="37" name="화살표: 오른쪽 36"/>
            <p:cNvSpPr/>
            <p:nvPr/>
          </p:nvSpPr>
          <p:spPr>
            <a:xfrm rot="5400000">
              <a:off x="4071129" y="4380878"/>
              <a:ext cx="585788" cy="323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28" name="사각형: 둥근 모서리 27"/>
            <p:cNvSpPr/>
            <p:nvPr/>
          </p:nvSpPr>
          <p:spPr>
            <a:xfrm>
              <a:off x="3374758" y="2881900"/>
              <a:ext cx="2054782" cy="14757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Set of</a:t>
              </a:r>
            </a:p>
            <a:p>
              <a:pPr algn="ctr"/>
              <a:r>
                <a:rPr lang="en-US" altLang="ko-KR" sz="2200" dirty="0"/>
                <a:t>Monster data</a:t>
              </a:r>
              <a:endParaRPr lang="ko-KR" altLang="en-US" sz="2200" dirty="0"/>
            </a:p>
          </p:txBody>
        </p:sp>
        <p:sp>
          <p:nvSpPr>
            <p:cNvPr id="32" name="화살표: 오른쪽 31"/>
            <p:cNvSpPr/>
            <p:nvPr/>
          </p:nvSpPr>
          <p:spPr>
            <a:xfrm rot="5400000">
              <a:off x="3990749" y="2474393"/>
              <a:ext cx="732148" cy="5100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23" name="사각형: 둥근 모서리 22"/>
            <p:cNvSpPr/>
            <p:nvPr/>
          </p:nvSpPr>
          <p:spPr>
            <a:xfrm>
              <a:off x="3334628" y="1827404"/>
              <a:ext cx="2090781" cy="83622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PS/2 receiver</a:t>
              </a:r>
              <a:endParaRPr lang="ko-KR" altLang="en-US" sz="2200" dirty="0"/>
            </a:p>
          </p:txBody>
        </p:sp>
        <p:sp>
          <p:nvSpPr>
            <p:cNvPr id="49" name="사각형: 둥근 모서리 48"/>
            <p:cNvSpPr/>
            <p:nvPr/>
          </p:nvSpPr>
          <p:spPr>
            <a:xfrm>
              <a:off x="1275406" y="2881900"/>
              <a:ext cx="1806750" cy="69461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Player </a:t>
              </a:r>
            </a:p>
            <a:p>
              <a:pPr algn="ctr"/>
              <a:r>
                <a:rPr lang="en-US" altLang="ko-KR" sz="2200" dirty="0"/>
                <a:t>weapon</a:t>
              </a:r>
              <a:endParaRPr lang="ko-KR" altLang="en-US" sz="2200" dirty="0"/>
            </a:p>
          </p:txBody>
        </p:sp>
        <p:sp>
          <p:nvSpPr>
            <p:cNvPr id="35" name="화살표: 오른쪽 34"/>
            <p:cNvSpPr/>
            <p:nvPr/>
          </p:nvSpPr>
          <p:spPr>
            <a:xfrm>
              <a:off x="2960993" y="3070373"/>
              <a:ext cx="585788" cy="323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39" name="화살표: 오른쪽 38"/>
            <p:cNvSpPr/>
            <p:nvPr/>
          </p:nvSpPr>
          <p:spPr>
            <a:xfrm rot="10800000">
              <a:off x="5282947" y="3398778"/>
              <a:ext cx="699657" cy="323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47" name="화살표: 위로 굽음 46"/>
            <p:cNvSpPr/>
            <p:nvPr/>
          </p:nvSpPr>
          <p:spPr>
            <a:xfrm rot="5400000">
              <a:off x="2335349" y="3950616"/>
              <a:ext cx="1167449" cy="1569156"/>
            </a:xfrm>
            <a:prstGeom prst="bentUpArrow">
              <a:avLst>
                <a:gd name="adj1" fmla="val 13840"/>
                <a:gd name="adj2" fmla="val 14372"/>
                <a:gd name="adj3" fmla="val 1672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 dirty="0"/>
            </a:p>
          </p:txBody>
        </p:sp>
        <p:sp>
          <p:nvSpPr>
            <p:cNvPr id="48" name="사각형: 둥근 모서리 47"/>
            <p:cNvSpPr/>
            <p:nvPr/>
          </p:nvSpPr>
          <p:spPr>
            <a:xfrm>
              <a:off x="1275406" y="3692457"/>
              <a:ext cx="1766212" cy="7193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Player </a:t>
              </a:r>
            </a:p>
            <a:p>
              <a:pPr algn="ctr"/>
              <a:r>
                <a:rPr lang="en-US" altLang="ko-KR" sz="2200" dirty="0"/>
                <a:t>Life Point</a:t>
              </a:r>
              <a:endParaRPr lang="ko-KR" altLang="en-US" sz="2200" dirty="0"/>
            </a:p>
          </p:txBody>
        </p:sp>
        <p:sp>
          <p:nvSpPr>
            <p:cNvPr id="40" name="화살표: 오른쪽 39"/>
            <p:cNvSpPr/>
            <p:nvPr/>
          </p:nvSpPr>
          <p:spPr>
            <a:xfrm rot="5400000">
              <a:off x="4054876" y="1558178"/>
              <a:ext cx="605639" cy="3357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 dirty="0"/>
            </a:p>
          </p:txBody>
        </p:sp>
        <p:sp>
          <p:nvSpPr>
            <p:cNvPr id="50" name="사각형: 둥근 모서리 49"/>
            <p:cNvSpPr/>
            <p:nvPr/>
          </p:nvSpPr>
          <p:spPr>
            <a:xfrm>
              <a:off x="3450708" y="723611"/>
              <a:ext cx="1858623" cy="828323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PS/2</a:t>
              </a:r>
            </a:p>
            <a:p>
              <a:pPr algn="ctr"/>
              <a:r>
                <a:rPr lang="en-US" altLang="ko-KR" sz="2200" dirty="0"/>
                <a:t>Keyboard</a:t>
              </a:r>
              <a:endParaRPr lang="ko-KR" altLang="en-US" sz="2200" dirty="0"/>
            </a:p>
          </p:txBody>
        </p:sp>
        <p:sp>
          <p:nvSpPr>
            <p:cNvPr id="51" name="화살표: 위로 굽음 50"/>
            <p:cNvSpPr/>
            <p:nvPr/>
          </p:nvSpPr>
          <p:spPr>
            <a:xfrm rot="10800000">
              <a:off x="1978429" y="2264895"/>
              <a:ext cx="1360327" cy="683829"/>
            </a:xfrm>
            <a:prstGeom prst="bentUpArrow">
              <a:avLst>
                <a:gd name="adj1" fmla="val 25996"/>
                <a:gd name="adj2" fmla="val 28959"/>
                <a:gd name="adj3" fmla="val 2523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41" name="사각형: 둥근 모서리 40"/>
            <p:cNvSpPr/>
            <p:nvPr/>
          </p:nvSpPr>
          <p:spPr>
            <a:xfrm>
              <a:off x="5840821" y="2808744"/>
              <a:ext cx="1645920" cy="15544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Monster</a:t>
              </a:r>
            </a:p>
            <a:p>
              <a:pPr algn="ctr"/>
              <a:r>
                <a:rPr lang="en-US" altLang="ko-KR" sz="2200" dirty="0"/>
                <a:t>Random generator</a:t>
              </a:r>
              <a:endParaRPr lang="ko-KR" altLang="en-US" sz="2200" dirty="0"/>
            </a:p>
          </p:txBody>
        </p:sp>
        <p:sp>
          <p:nvSpPr>
            <p:cNvPr id="52" name="화살표: 오른쪽 51"/>
            <p:cNvSpPr/>
            <p:nvPr/>
          </p:nvSpPr>
          <p:spPr>
            <a:xfrm rot="10800000">
              <a:off x="2895532" y="3882476"/>
              <a:ext cx="585788" cy="323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5772834" y="32443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	</a:t>
            </a:r>
          </a:p>
        </p:txBody>
      </p:sp>
      <p:sp>
        <p:nvSpPr>
          <p:cNvPr id="4" name="화살표: 오른쪽 3"/>
          <p:cNvSpPr/>
          <p:nvPr/>
        </p:nvSpPr>
        <p:spPr>
          <a:xfrm rot="7909792">
            <a:off x="5997679" y="2804540"/>
            <a:ext cx="1328774" cy="532015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86538" y="1853681"/>
            <a:ext cx="4048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몬스터의 위치가  랜덤하게 </a:t>
            </a:r>
            <a:r>
              <a:rPr lang="ko-KR" altLang="en-US" dirty="0" err="1"/>
              <a:t>리젠</a:t>
            </a:r>
            <a:r>
              <a:rPr lang="ko-KR" altLang="en-US" dirty="0"/>
              <a:t> 되도록 </a:t>
            </a:r>
            <a:r>
              <a:rPr lang="en-US" altLang="ko-KR" dirty="0"/>
              <a:t>XOR shift </a:t>
            </a:r>
            <a:r>
              <a:rPr lang="ko-KR" altLang="en-US" dirty="0"/>
              <a:t>방식의 난수 발생기 사용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129430" y="3700827"/>
            <a:ext cx="2746267" cy="2590738"/>
            <a:chOff x="129430" y="3700827"/>
            <a:chExt cx="2746267" cy="2590738"/>
          </a:xfrm>
        </p:grpSpPr>
        <p:sp>
          <p:nvSpPr>
            <p:cNvPr id="29" name="화살표: U자형 28"/>
            <p:cNvSpPr/>
            <p:nvPr/>
          </p:nvSpPr>
          <p:spPr>
            <a:xfrm rot="5400000" flipV="1">
              <a:off x="-838817" y="4669074"/>
              <a:ext cx="2509789" cy="573296"/>
            </a:xfrm>
            <a:prstGeom prst="uturnArrow">
              <a:avLst>
                <a:gd name="adj1" fmla="val 30268"/>
                <a:gd name="adj2" fmla="val 15134"/>
                <a:gd name="adj3" fmla="val 33196"/>
                <a:gd name="adj4" fmla="val 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화살표: 오른쪽 30"/>
            <p:cNvSpPr/>
            <p:nvPr/>
          </p:nvSpPr>
          <p:spPr>
            <a:xfrm>
              <a:off x="329164" y="5950743"/>
              <a:ext cx="2546533" cy="3408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2310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798" y="31012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VGA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9472" y="5169797"/>
            <a:ext cx="8596668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388929" y="1240227"/>
            <a:ext cx="8315409" cy="5495021"/>
            <a:chOff x="1275406" y="723611"/>
            <a:chExt cx="8315409" cy="5495021"/>
          </a:xfrm>
        </p:grpSpPr>
        <p:sp>
          <p:nvSpPr>
            <p:cNvPr id="26" name="사각형: 둥근 모서리 25"/>
            <p:cNvSpPr/>
            <p:nvPr/>
          </p:nvSpPr>
          <p:spPr>
            <a:xfrm>
              <a:off x="7944895" y="4632435"/>
              <a:ext cx="1645920" cy="155448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VGA monitor</a:t>
              </a:r>
              <a:endParaRPr lang="ko-KR" altLang="en-US" sz="2200" dirty="0"/>
            </a:p>
          </p:txBody>
        </p:sp>
        <p:sp>
          <p:nvSpPr>
            <p:cNvPr id="25" name="사각형: 둥근 모서리 24"/>
            <p:cNvSpPr/>
            <p:nvPr/>
          </p:nvSpPr>
          <p:spPr>
            <a:xfrm>
              <a:off x="5869221" y="4656761"/>
              <a:ext cx="1645920" cy="15544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VGA controller</a:t>
              </a:r>
              <a:endParaRPr lang="ko-KR" altLang="en-US" sz="2200" dirty="0"/>
            </a:p>
          </p:txBody>
        </p:sp>
        <p:sp>
          <p:nvSpPr>
            <p:cNvPr id="36" name="화살표: 오른쪽 35"/>
            <p:cNvSpPr/>
            <p:nvPr/>
          </p:nvSpPr>
          <p:spPr>
            <a:xfrm>
              <a:off x="7411990" y="5169797"/>
              <a:ext cx="692920" cy="4257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38" name="화살표: 오른쪽 37"/>
            <p:cNvSpPr/>
            <p:nvPr/>
          </p:nvSpPr>
          <p:spPr>
            <a:xfrm>
              <a:off x="5161622" y="5114456"/>
              <a:ext cx="850920" cy="4908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 dirty="0"/>
            </a:p>
          </p:txBody>
        </p:sp>
        <p:sp>
          <p:nvSpPr>
            <p:cNvPr id="30" name="사각형: 둥근 모서리 29"/>
            <p:cNvSpPr/>
            <p:nvPr/>
          </p:nvSpPr>
          <p:spPr>
            <a:xfrm>
              <a:off x="3568585" y="4664152"/>
              <a:ext cx="1645920" cy="15544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VGA</a:t>
              </a:r>
            </a:p>
            <a:p>
              <a:pPr algn="ctr"/>
              <a:r>
                <a:rPr lang="en-US" altLang="ko-KR" sz="2200" dirty="0"/>
                <a:t>data</a:t>
              </a:r>
              <a:endParaRPr lang="ko-KR" altLang="en-US" sz="2200" dirty="0"/>
            </a:p>
          </p:txBody>
        </p:sp>
        <p:sp>
          <p:nvSpPr>
            <p:cNvPr id="37" name="화살표: 오른쪽 36"/>
            <p:cNvSpPr/>
            <p:nvPr/>
          </p:nvSpPr>
          <p:spPr>
            <a:xfrm rot="5400000">
              <a:off x="4071129" y="4380878"/>
              <a:ext cx="585788" cy="323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28" name="사각형: 둥근 모서리 27"/>
            <p:cNvSpPr/>
            <p:nvPr/>
          </p:nvSpPr>
          <p:spPr>
            <a:xfrm>
              <a:off x="3374758" y="2881900"/>
              <a:ext cx="2054782" cy="14757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Set of</a:t>
              </a:r>
            </a:p>
            <a:p>
              <a:pPr algn="ctr"/>
              <a:r>
                <a:rPr lang="en-US" altLang="ko-KR" sz="2200" dirty="0"/>
                <a:t>Monster data</a:t>
              </a:r>
              <a:endParaRPr lang="ko-KR" altLang="en-US" sz="2200" dirty="0"/>
            </a:p>
          </p:txBody>
        </p:sp>
        <p:sp>
          <p:nvSpPr>
            <p:cNvPr id="32" name="화살표: 오른쪽 31"/>
            <p:cNvSpPr/>
            <p:nvPr/>
          </p:nvSpPr>
          <p:spPr>
            <a:xfrm rot="5400000">
              <a:off x="3990749" y="2474393"/>
              <a:ext cx="732148" cy="5100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23" name="사각형: 둥근 모서리 22"/>
            <p:cNvSpPr/>
            <p:nvPr/>
          </p:nvSpPr>
          <p:spPr>
            <a:xfrm>
              <a:off x="3334628" y="1827404"/>
              <a:ext cx="2090781" cy="83622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PS/2 receiver</a:t>
              </a:r>
              <a:endParaRPr lang="ko-KR" altLang="en-US" sz="2200" dirty="0"/>
            </a:p>
          </p:txBody>
        </p:sp>
        <p:sp>
          <p:nvSpPr>
            <p:cNvPr id="49" name="사각형: 둥근 모서리 48"/>
            <p:cNvSpPr/>
            <p:nvPr/>
          </p:nvSpPr>
          <p:spPr>
            <a:xfrm>
              <a:off x="1275406" y="2881900"/>
              <a:ext cx="1806750" cy="69461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Player </a:t>
              </a:r>
            </a:p>
            <a:p>
              <a:pPr algn="ctr"/>
              <a:r>
                <a:rPr lang="en-US" altLang="ko-KR" sz="2200" dirty="0"/>
                <a:t>weapon</a:t>
              </a:r>
              <a:endParaRPr lang="ko-KR" altLang="en-US" sz="2200" dirty="0"/>
            </a:p>
          </p:txBody>
        </p:sp>
        <p:sp>
          <p:nvSpPr>
            <p:cNvPr id="35" name="화살표: 오른쪽 34"/>
            <p:cNvSpPr/>
            <p:nvPr/>
          </p:nvSpPr>
          <p:spPr>
            <a:xfrm>
              <a:off x="2960993" y="3070373"/>
              <a:ext cx="585788" cy="323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39" name="화살표: 오른쪽 38"/>
            <p:cNvSpPr/>
            <p:nvPr/>
          </p:nvSpPr>
          <p:spPr>
            <a:xfrm rot="10800000">
              <a:off x="5282947" y="3398778"/>
              <a:ext cx="699657" cy="323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47" name="화살표: 위로 굽음 46"/>
            <p:cNvSpPr/>
            <p:nvPr/>
          </p:nvSpPr>
          <p:spPr>
            <a:xfrm rot="5400000">
              <a:off x="2327036" y="3958929"/>
              <a:ext cx="1184075" cy="1569156"/>
            </a:xfrm>
            <a:prstGeom prst="bentUpArrow">
              <a:avLst>
                <a:gd name="adj1" fmla="val 13840"/>
                <a:gd name="adj2" fmla="val 14372"/>
                <a:gd name="adj3" fmla="val 1672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48" name="사각형: 둥근 모서리 47"/>
            <p:cNvSpPr/>
            <p:nvPr/>
          </p:nvSpPr>
          <p:spPr>
            <a:xfrm>
              <a:off x="1275406" y="3692457"/>
              <a:ext cx="1766212" cy="7193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Player </a:t>
              </a:r>
            </a:p>
            <a:p>
              <a:pPr algn="ctr"/>
              <a:r>
                <a:rPr lang="en-US" altLang="ko-KR" sz="2200" dirty="0"/>
                <a:t>Life Point</a:t>
              </a:r>
              <a:endParaRPr lang="ko-KR" altLang="en-US" sz="2200" dirty="0"/>
            </a:p>
          </p:txBody>
        </p:sp>
        <p:sp>
          <p:nvSpPr>
            <p:cNvPr id="40" name="화살표: 오른쪽 39"/>
            <p:cNvSpPr/>
            <p:nvPr/>
          </p:nvSpPr>
          <p:spPr>
            <a:xfrm rot="5400000">
              <a:off x="4054876" y="1558178"/>
              <a:ext cx="605639" cy="3357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 dirty="0"/>
            </a:p>
          </p:txBody>
        </p:sp>
        <p:sp>
          <p:nvSpPr>
            <p:cNvPr id="50" name="사각형: 둥근 모서리 49"/>
            <p:cNvSpPr/>
            <p:nvPr/>
          </p:nvSpPr>
          <p:spPr>
            <a:xfrm>
              <a:off x="3450708" y="723611"/>
              <a:ext cx="1858623" cy="828323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PS/2</a:t>
              </a:r>
            </a:p>
            <a:p>
              <a:pPr algn="ctr"/>
              <a:r>
                <a:rPr lang="en-US" altLang="ko-KR" sz="2200" dirty="0"/>
                <a:t>Keyboard</a:t>
              </a:r>
              <a:endParaRPr lang="ko-KR" altLang="en-US" sz="2200" dirty="0"/>
            </a:p>
          </p:txBody>
        </p:sp>
        <p:sp>
          <p:nvSpPr>
            <p:cNvPr id="51" name="화살표: 위로 굽음 50"/>
            <p:cNvSpPr/>
            <p:nvPr/>
          </p:nvSpPr>
          <p:spPr>
            <a:xfrm rot="10800000">
              <a:off x="1978429" y="2264895"/>
              <a:ext cx="1360327" cy="683829"/>
            </a:xfrm>
            <a:prstGeom prst="bentUpArrow">
              <a:avLst>
                <a:gd name="adj1" fmla="val 25996"/>
                <a:gd name="adj2" fmla="val 28959"/>
                <a:gd name="adj3" fmla="val 2523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41" name="사각형: 둥근 모서리 40"/>
            <p:cNvSpPr/>
            <p:nvPr/>
          </p:nvSpPr>
          <p:spPr>
            <a:xfrm>
              <a:off x="5840821" y="2808744"/>
              <a:ext cx="1645920" cy="15544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Monster</a:t>
              </a:r>
            </a:p>
            <a:p>
              <a:pPr algn="ctr"/>
              <a:r>
                <a:rPr lang="en-US" altLang="ko-KR" sz="2200" dirty="0"/>
                <a:t>Random generator</a:t>
              </a:r>
              <a:endParaRPr lang="ko-KR" altLang="en-US" sz="2200" dirty="0"/>
            </a:p>
          </p:txBody>
        </p:sp>
        <p:sp>
          <p:nvSpPr>
            <p:cNvPr id="52" name="화살표: 오른쪽 51"/>
            <p:cNvSpPr/>
            <p:nvPr/>
          </p:nvSpPr>
          <p:spPr>
            <a:xfrm rot="10800000">
              <a:off x="2895532" y="3882476"/>
              <a:ext cx="585788" cy="323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5772834" y="32443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	</a:t>
            </a:r>
          </a:p>
        </p:txBody>
      </p:sp>
      <p:sp>
        <p:nvSpPr>
          <p:cNvPr id="4" name="화살표: 오른쪽 3"/>
          <p:cNvSpPr/>
          <p:nvPr/>
        </p:nvSpPr>
        <p:spPr>
          <a:xfrm rot="7909792">
            <a:off x="3268803" y="3816068"/>
            <a:ext cx="4510283" cy="532015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278066" y="1793494"/>
            <a:ext cx="49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VGA</a:t>
            </a:r>
            <a:r>
              <a:rPr lang="ko-KR" altLang="en-US" dirty="0"/>
              <a:t>로 출력할 </a:t>
            </a:r>
            <a:r>
              <a:rPr lang="en-US" altLang="ko-KR" dirty="0"/>
              <a:t>RGB </a:t>
            </a:r>
            <a:r>
              <a:rPr lang="ko-KR" altLang="en-US" dirty="0"/>
              <a:t>값을 처리하는 모듈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29430" y="3700827"/>
            <a:ext cx="2746267" cy="2590738"/>
            <a:chOff x="129430" y="3700827"/>
            <a:chExt cx="2746267" cy="2590738"/>
          </a:xfrm>
        </p:grpSpPr>
        <p:sp>
          <p:nvSpPr>
            <p:cNvPr id="6" name="화살표: U자형 5"/>
            <p:cNvSpPr/>
            <p:nvPr/>
          </p:nvSpPr>
          <p:spPr>
            <a:xfrm rot="5400000" flipV="1">
              <a:off x="-838817" y="4669074"/>
              <a:ext cx="2509789" cy="573296"/>
            </a:xfrm>
            <a:prstGeom prst="uturnArrow">
              <a:avLst>
                <a:gd name="adj1" fmla="val 30268"/>
                <a:gd name="adj2" fmla="val 15134"/>
                <a:gd name="adj3" fmla="val 33196"/>
                <a:gd name="adj4" fmla="val 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화살표: 오른쪽 6"/>
            <p:cNvSpPr/>
            <p:nvPr/>
          </p:nvSpPr>
          <p:spPr>
            <a:xfrm>
              <a:off x="329164" y="5950743"/>
              <a:ext cx="2546533" cy="3408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632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Simple Shooter Game</a:t>
            </a:r>
            <a:endParaRPr lang="ko-KR" altLang="en-US" sz="32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950065" y="4634566"/>
            <a:ext cx="7686859" cy="1816109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49" y="1636141"/>
            <a:ext cx="4395018" cy="394086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587" y="1629102"/>
            <a:ext cx="4386561" cy="394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6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설계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PS/2 keyboard</a:t>
            </a:r>
            <a:r>
              <a:rPr lang="ko-KR" altLang="en-US" sz="2400" dirty="0"/>
              <a:t>으로 입력 받기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좌우 시점 이동 및 앞뒤 이동에 대한 괴물들의 크기 및 위치 갱신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Life </a:t>
            </a:r>
            <a:r>
              <a:rPr lang="ko-KR" altLang="en-US" sz="2400" dirty="0"/>
              <a:t>및 남은 총알 개수 표시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몬스터 피격 이펙트 구현 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VGA </a:t>
            </a:r>
            <a:r>
              <a:rPr lang="ko-KR" altLang="en-US" sz="2400" dirty="0"/>
              <a:t>출력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011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632" y="119149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Game Play </a:t>
            </a:r>
            <a:r>
              <a:rPr lang="en-US" altLang="ko-KR" sz="3200" b="1" dirty="0" err="1"/>
              <a:t>screan</a:t>
            </a:r>
            <a:br>
              <a:rPr lang="en-US" altLang="ko-KR" sz="3200" b="1" dirty="0"/>
            </a:b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39" y="870155"/>
            <a:ext cx="9438968" cy="530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1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 </a:t>
            </a:r>
            <a:r>
              <a:rPr lang="ko-KR" altLang="en-US" sz="3200" b="1" dirty="0"/>
              <a:t>사진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39" y="870155"/>
            <a:ext cx="9438968" cy="5309420"/>
          </a:xfrm>
          <a:prstGeom prst="rect">
            <a:avLst/>
          </a:prstGeom>
        </p:spPr>
      </p:pic>
      <p:sp>
        <p:nvSpPr>
          <p:cNvPr id="5" name="화살표: 오른쪽 4"/>
          <p:cNvSpPr/>
          <p:nvPr/>
        </p:nvSpPr>
        <p:spPr>
          <a:xfrm rot="11976103" flipV="1">
            <a:off x="6609475" y="3318790"/>
            <a:ext cx="3095289" cy="882519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99149" y="4555798"/>
            <a:ext cx="493711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괴물들 플레이어를 잡아먹으려 다가온다</a:t>
            </a:r>
            <a:r>
              <a:rPr lang="en-US" altLang="ko-KR" dirty="0"/>
              <a:t>.(</a:t>
            </a:r>
            <a:r>
              <a:rPr lang="ko-KR" altLang="en-US" dirty="0"/>
              <a:t>물리쳐야 한다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53632" y="11914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200" b="1" dirty="0"/>
              <a:t>Game Play </a:t>
            </a:r>
            <a:r>
              <a:rPr lang="en-US" altLang="ko-KR" sz="3200" b="1" dirty="0" err="1"/>
              <a:t>screan</a:t>
            </a:r>
            <a:br>
              <a:rPr lang="en-US" altLang="ko-KR" sz="3200" b="1" dirty="0"/>
            </a:b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9699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 </a:t>
            </a:r>
            <a:r>
              <a:rPr lang="ko-KR" altLang="en-US" sz="3200" b="1" dirty="0"/>
              <a:t>사진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39" y="870155"/>
            <a:ext cx="9438968" cy="5309420"/>
          </a:xfrm>
          <a:prstGeom prst="rect">
            <a:avLst/>
          </a:prstGeom>
        </p:spPr>
      </p:pic>
      <p:sp>
        <p:nvSpPr>
          <p:cNvPr id="5" name="화살표: 오른쪽 4"/>
          <p:cNvSpPr/>
          <p:nvPr/>
        </p:nvSpPr>
        <p:spPr>
          <a:xfrm rot="11976103" flipV="1">
            <a:off x="5832208" y="2721717"/>
            <a:ext cx="2454508" cy="792610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32400" y="3794303"/>
            <a:ext cx="49371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조준선 </a:t>
            </a:r>
            <a:r>
              <a:rPr lang="en-US" altLang="ko-KR" dirty="0"/>
              <a:t>(</a:t>
            </a:r>
            <a:r>
              <a:rPr lang="ko-KR" altLang="en-US" dirty="0"/>
              <a:t>당신은 명사수 입니다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53632" y="11914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200" b="1"/>
              <a:t>Game Play screan</a:t>
            </a:r>
            <a:br>
              <a:rPr lang="en-US" altLang="ko-KR" sz="3200" b="1"/>
            </a:b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6347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 </a:t>
            </a:r>
            <a:r>
              <a:rPr lang="ko-KR" altLang="en-US" sz="3200" b="1" dirty="0"/>
              <a:t>사진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39" y="870155"/>
            <a:ext cx="9438968" cy="5309420"/>
          </a:xfrm>
          <a:prstGeom prst="rect">
            <a:avLst/>
          </a:prstGeom>
        </p:spPr>
      </p:pic>
      <p:sp>
        <p:nvSpPr>
          <p:cNvPr id="5" name="화살표: 오른쪽 4"/>
          <p:cNvSpPr/>
          <p:nvPr/>
        </p:nvSpPr>
        <p:spPr>
          <a:xfrm rot="9610304" flipV="1">
            <a:off x="5072361" y="4113366"/>
            <a:ext cx="2985285" cy="779267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698407" y="3294648"/>
            <a:ext cx="493711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플레이어의 </a:t>
            </a:r>
            <a:r>
              <a:rPr lang="en-US" altLang="ko-KR" dirty="0" err="1"/>
              <a:t>LifeBar</a:t>
            </a:r>
            <a:r>
              <a:rPr lang="en-US" altLang="ko-KR" dirty="0"/>
              <a:t>(</a:t>
            </a:r>
            <a:r>
              <a:rPr lang="ko-KR" altLang="en-US" dirty="0"/>
              <a:t>플레이어는 영웅이 아니기때문에 언젠가는 죽습니다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53632" y="11914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200" b="1"/>
              <a:t>Game Play screan</a:t>
            </a:r>
            <a:br>
              <a:rPr lang="en-US" altLang="ko-KR" sz="3200" b="1"/>
            </a:b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89133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 </a:t>
            </a:r>
            <a:r>
              <a:rPr lang="ko-KR" altLang="en-US" sz="3200" b="1" dirty="0"/>
              <a:t>사진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39" y="870155"/>
            <a:ext cx="9438968" cy="5309420"/>
          </a:xfrm>
          <a:prstGeom prst="rect">
            <a:avLst/>
          </a:prstGeom>
        </p:spPr>
      </p:pic>
      <p:sp>
        <p:nvSpPr>
          <p:cNvPr id="5" name="화살표: 오른쪽 4"/>
          <p:cNvSpPr/>
          <p:nvPr/>
        </p:nvSpPr>
        <p:spPr>
          <a:xfrm rot="1719841" flipV="1">
            <a:off x="3143068" y="4213150"/>
            <a:ext cx="3095289" cy="882519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7334" y="3086604"/>
            <a:ext cx="450549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남은 총알 개수</a:t>
            </a:r>
            <a:endParaRPr lang="en-US" altLang="ko-KR" dirty="0"/>
          </a:p>
          <a:p>
            <a:r>
              <a:rPr lang="ko-KR" altLang="en-US" dirty="0"/>
              <a:t>총알은 무한하지만 재장전을 해야한다</a:t>
            </a:r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53632" y="11914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200" b="1"/>
              <a:t>Game Play screan</a:t>
            </a:r>
            <a:br>
              <a:rPr lang="en-US" altLang="ko-KR" sz="3200" b="1"/>
            </a:b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6230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조작 키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35650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Number pad 4 :  </a:t>
            </a:r>
            <a:r>
              <a:rPr lang="ko-KR" altLang="en-US" sz="2400" dirty="0"/>
              <a:t>왼쪽 회전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Number pad 6 :  </a:t>
            </a:r>
            <a:r>
              <a:rPr lang="ko-KR" altLang="en-US" sz="2400" dirty="0"/>
              <a:t>오른쪽 회전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Number pad 8 :  </a:t>
            </a:r>
            <a:r>
              <a:rPr lang="ko-KR" altLang="en-US" sz="2400" dirty="0"/>
              <a:t>전진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Number pad 5 :  </a:t>
            </a:r>
            <a:r>
              <a:rPr lang="ko-KR" altLang="en-US" sz="2400" dirty="0"/>
              <a:t>후진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Space : </a:t>
            </a:r>
            <a:r>
              <a:rPr lang="ko-KR" altLang="en-US" sz="2400" dirty="0"/>
              <a:t>총 발사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R : </a:t>
            </a:r>
            <a:r>
              <a:rPr lang="ko-KR" altLang="en-US" sz="2400" dirty="0"/>
              <a:t>재장전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67374234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1956</TotalTime>
  <Words>373</Words>
  <Application>Microsoft Office PowerPoint</Application>
  <PresentationFormat>와이드스크린</PresentationFormat>
  <Paragraphs>158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HY그래픽M</vt:lpstr>
      <vt:lpstr>맑은 고딕</vt:lpstr>
      <vt:lpstr>Arial</vt:lpstr>
      <vt:lpstr>Trebuchet MS</vt:lpstr>
      <vt:lpstr>Wingdings 3</vt:lpstr>
      <vt:lpstr>패싯</vt:lpstr>
      <vt:lpstr>Simple Shooter Game</vt:lpstr>
      <vt:lpstr>Simple Shooter Game</vt:lpstr>
      <vt:lpstr>설계 목표</vt:lpstr>
      <vt:lpstr>Game Play screan </vt:lpstr>
      <vt:lpstr> 사진</vt:lpstr>
      <vt:lpstr> 사진</vt:lpstr>
      <vt:lpstr> 사진</vt:lpstr>
      <vt:lpstr> 사진</vt:lpstr>
      <vt:lpstr>조작 키 </vt:lpstr>
      <vt:lpstr>블록 다이어그램</vt:lpstr>
      <vt:lpstr>Top Module  </vt:lpstr>
      <vt:lpstr>Player  weapon module</vt:lpstr>
      <vt:lpstr>Player Life Point module</vt:lpstr>
      <vt:lpstr>Set of Monster data module</vt:lpstr>
      <vt:lpstr>Monster Random generator module   </vt:lpstr>
      <vt:lpstr>VGA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 </dc:title>
  <dc:creator>마영진</dc:creator>
  <cp:lastModifiedBy>김유준</cp:lastModifiedBy>
  <cp:revision>71</cp:revision>
  <dcterms:created xsi:type="dcterms:W3CDTF">2016-12-03T15:48:26Z</dcterms:created>
  <dcterms:modified xsi:type="dcterms:W3CDTF">2016-12-22T03:43:44Z</dcterms:modified>
</cp:coreProperties>
</file>