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10799750" cx="7199300"/>
  <p:notesSz cx="6858000" cy="9144000"/>
  <p:embeddedFontLst>
    <p:embeddedFont>
      <p:font typeface="Dancing Scrip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DancingScript-regular.fntdata"/><Relationship Id="rId8" Type="http://schemas.openxmlformats.org/officeDocument/2006/relationships/font" Target="fonts/DancingScrip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400300" y="1143000"/>
            <a:ext cx="2057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400300" y="1143000"/>
            <a:ext cx="2057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2400300" y="1143000"/>
            <a:ext cx="2057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73482" y="3196409"/>
            <a:ext cx="6852350" cy="6209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1352035" y="4374961"/>
            <a:ext cx="9152300" cy="1552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-1797665" y="2867605"/>
            <a:ext cx="9152300" cy="4567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539949" y="1767462"/>
            <a:ext cx="6119416" cy="37599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24"/>
              <a:buFont typeface="Calibri"/>
              <a:buNone/>
              <a:defRPr sz="472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899914" y="5672376"/>
            <a:ext cx="5399485" cy="26074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lvl="1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sz="1575"/>
            </a:lvl2pPr>
            <a:lvl3pPr lvl="2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lvl="3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4pPr>
            <a:lvl5pPr lvl="4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5pPr>
            <a:lvl6pPr lvl="5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6pPr>
            <a:lvl7pPr lvl="6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7pPr>
            <a:lvl8pPr lvl="7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8pPr>
            <a:lvl9pPr lvl="8" algn="ctr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91204" y="2692444"/>
            <a:ext cx="6209407" cy="4492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24"/>
              <a:buFont typeface="Calibri"/>
              <a:buNone/>
              <a:defRPr sz="4724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91204" y="7227345"/>
            <a:ext cx="6209407" cy="236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575"/>
              <a:buNone/>
              <a:defRPr sz="1575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417"/>
              <a:buNone/>
              <a:defRPr sz="1417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rgbClr val="888888"/>
              </a:buClr>
              <a:buSzPts val="1260"/>
              <a:buNone/>
              <a:defRPr sz="126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94953" y="2874937"/>
            <a:ext cx="3059708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644652" y="2874937"/>
            <a:ext cx="3059708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95891" y="574990"/>
            <a:ext cx="6209407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95891" y="2647443"/>
            <a:ext cx="304564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1pPr>
            <a:lvl2pPr indent="-2286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b="1" sz="1575"/>
            </a:lvl2pPr>
            <a:lvl3pPr indent="-2286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3pPr>
            <a:lvl4pPr indent="-2286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4pPr>
            <a:lvl5pPr indent="-2286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5pPr>
            <a:lvl6pPr indent="-2286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6pPr>
            <a:lvl7pPr indent="-2286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7pPr>
            <a:lvl8pPr indent="-2286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8pPr>
            <a:lvl9pPr indent="-2286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95891" y="3944914"/>
            <a:ext cx="304564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644652" y="2647443"/>
            <a:ext cx="3060646" cy="12974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b="1" sz="1890"/>
            </a:lvl1pPr>
            <a:lvl2pPr indent="-2286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None/>
              <a:defRPr b="1" sz="1575"/>
            </a:lvl2pPr>
            <a:lvl3pPr indent="-2286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b="1" sz="1417"/>
            </a:lvl3pPr>
            <a:lvl4pPr indent="-2286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4pPr>
            <a:lvl5pPr indent="-2286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5pPr>
            <a:lvl6pPr indent="-2286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6pPr>
            <a:lvl7pPr indent="-2286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7pPr>
            <a:lvl8pPr indent="-2286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8pPr>
            <a:lvl9pPr indent="-2286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b="1" sz="126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644652" y="3944914"/>
            <a:ext cx="3060646" cy="5802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95890" y="719984"/>
            <a:ext cx="2321966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19"/>
              <a:buFont typeface="Calibri"/>
              <a:buNone/>
              <a:defRPr sz="25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060646" y="1554968"/>
            <a:ext cx="3644652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8556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19"/>
              <a:buChar char="•"/>
              <a:defRPr sz="2519"/>
            </a:lvl1pPr>
            <a:lvl2pPr indent="-368554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2204"/>
              <a:buChar char="•"/>
              <a:defRPr sz="2204"/>
            </a:lvl2pPr>
            <a:lvl3pPr indent="-348614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890"/>
            </a:lvl3pPr>
            <a:lvl4pPr indent="-328612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4pPr>
            <a:lvl5pPr indent="-328612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5pPr>
            <a:lvl6pPr indent="-328612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6pPr>
            <a:lvl7pPr indent="-328612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7pPr>
            <a:lvl8pPr indent="-328612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8pPr>
            <a:lvl9pPr indent="-328612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575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95890" y="3239929"/>
            <a:ext cx="2321966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1pPr>
            <a:lvl2pPr indent="-2286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2pPr>
            <a:lvl3pPr indent="-2286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/>
            </a:lvl3pPr>
            <a:lvl4pPr indent="-2286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4pPr>
            <a:lvl5pPr indent="-2286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5pPr>
            <a:lvl6pPr indent="-2286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6pPr>
            <a:lvl7pPr indent="-2286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7pPr>
            <a:lvl8pPr indent="-2286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8pPr>
            <a:lvl9pPr indent="-2286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495890" y="719984"/>
            <a:ext cx="2321966" cy="25199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19"/>
              <a:buFont typeface="Calibri"/>
              <a:buNone/>
              <a:defRPr sz="251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060646" y="1554968"/>
            <a:ext cx="3644652" cy="7674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519"/>
              <a:buFont typeface="Arial"/>
              <a:buNone/>
              <a:defRPr b="0" i="0" sz="25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None/>
              <a:defRPr b="0" i="0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None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495890" y="3239929"/>
            <a:ext cx="2321966" cy="6002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  <a:defRPr sz="1260"/>
            </a:lvl1pPr>
            <a:lvl2pPr indent="-228600" lvl="1" marL="914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102"/>
              <a:buNone/>
              <a:defRPr sz="1102"/>
            </a:lvl2pPr>
            <a:lvl3pPr indent="-228600" lvl="2" marL="1371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945"/>
              <a:buNone/>
              <a:defRPr sz="945"/>
            </a:lvl3pPr>
            <a:lvl4pPr indent="-228600" lvl="3" marL="1828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4pPr>
            <a:lvl5pPr indent="-228600" lvl="4" marL="22860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5pPr>
            <a:lvl6pPr indent="-228600" lvl="5" marL="27432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6pPr>
            <a:lvl7pPr indent="-228600" lvl="6" marL="32004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7pPr>
            <a:lvl8pPr indent="-228600" lvl="7" marL="36576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8pPr>
            <a:lvl9pPr indent="-228600" lvl="8" marL="411480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787"/>
              <a:buNone/>
              <a:defRPr sz="787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94953" y="574990"/>
            <a:ext cx="6209407" cy="208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64"/>
              <a:buFont typeface="Calibri"/>
              <a:buNone/>
              <a:defRPr b="0" i="0" sz="34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94953" y="2874937"/>
            <a:ext cx="6209407" cy="685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554" lvl="0" marL="457200" marR="0" rtl="0" algn="l">
              <a:lnSpc>
                <a:spcPct val="90000"/>
              </a:lnSpc>
              <a:spcBef>
                <a:spcPts val="787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  <a:defRPr b="0" i="0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8615" lvl="1" marL="9144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890"/>
              <a:buFont typeface="Arial"/>
              <a:buChar char="•"/>
              <a:defRPr b="0" i="0" sz="18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8612" lvl="2" marL="13716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Char char="•"/>
              <a:defRPr b="0" i="0" sz="15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8579" lvl="3" marL="18288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8579" lvl="4" marL="22860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8579" lvl="5" marL="27432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8579" lvl="6" marL="32004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8579" lvl="7" marL="36576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8579" lvl="8" marL="4114800" marR="0" rtl="0" algn="l">
              <a:lnSpc>
                <a:spcPct val="90000"/>
              </a:lnSpc>
              <a:spcBef>
                <a:spcPts val="394"/>
              </a:spcBef>
              <a:spcAft>
                <a:spcPts val="0"/>
              </a:spcAft>
              <a:buClr>
                <a:schemeClr val="dk1"/>
              </a:buClr>
              <a:buSzPts val="1417"/>
              <a:buFont typeface="Arial"/>
              <a:buChar char="•"/>
              <a:defRPr b="0" i="0" sz="141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94953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384773" y="10009783"/>
            <a:ext cx="2429768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5084515" y="10009783"/>
            <a:ext cx="1619845" cy="574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4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49637" y="0"/>
            <a:ext cx="7348950" cy="1079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970757" y="311136"/>
            <a:ext cx="6324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t-IT" sz="4000" u="none" cap="none" strike="noStrike">
                <a:solidFill>
                  <a:srgbClr val="FF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ORIENTAMENTO E …</a:t>
            </a:r>
            <a:endParaRPr b="1" sz="4000">
              <a:solidFill>
                <a:srgbClr val="FF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865523" y="1242319"/>
            <a:ext cx="516731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4000">
                <a:solidFill>
                  <a:srgbClr val="00B050"/>
                </a:solidFill>
                <a:latin typeface="Arial Rounded"/>
                <a:ea typeface="Arial Rounded"/>
                <a:cs typeface="Arial Rounded"/>
                <a:sym typeface="Arial Rounded"/>
              </a:rPr>
              <a:t>1) LA  MIA SCUOLA</a:t>
            </a:r>
            <a:endParaRPr b="1" sz="4000">
              <a:solidFill>
                <a:srgbClr val="00B05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95361" y="2486878"/>
            <a:ext cx="32670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FF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Via Bandiera</a:t>
            </a:r>
            <a:endParaRPr sz="3000">
              <a:solidFill>
                <a:srgbClr val="FF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10592" y="8061024"/>
            <a:ext cx="32670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>
                <a:solidFill>
                  <a:srgbClr val="FF0000"/>
                </a:solidFill>
                <a:latin typeface="Dancing Script"/>
                <a:ea typeface="Dancing Script"/>
                <a:cs typeface="Dancing Script"/>
                <a:sym typeface="Dancing Script"/>
              </a:rPr>
              <a:t>Via Argonne</a:t>
            </a:r>
            <a:endParaRPr sz="3000">
              <a:solidFill>
                <a:srgbClr val="FF0000"/>
              </a:solidFill>
              <a:latin typeface="Dancing Script"/>
              <a:ea typeface="Dancing Script"/>
              <a:cs typeface="Dancing Script"/>
              <a:sym typeface="Dancing Script"/>
            </a:endParaRPr>
          </a:p>
        </p:txBody>
      </p:sp>
      <p:cxnSp>
        <p:nvCxnSpPr>
          <p:cNvPr id="98" name="Google Shape;98;p14"/>
          <p:cNvCxnSpPr/>
          <p:nvPr/>
        </p:nvCxnSpPr>
        <p:spPr>
          <a:xfrm>
            <a:off x="520700" y="3314700"/>
            <a:ext cx="12700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4"/>
          <p:cNvCxnSpPr/>
          <p:nvPr/>
        </p:nvCxnSpPr>
        <p:spPr>
          <a:xfrm rot="10800000">
            <a:off x="2247900" y="3302000"/>
            <a:ext cx="0" cy="1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14"/>
          <p:cNvCxnSpPr/>
          <p:nvPr/>
        </p:nvCxnSpPr>
        <p:spPr>
          <a:xfrm flipH="1">
            <a:off x="736600" y="3702050"/>
            <a:ext cx="14288" cy="63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01" name="Google Shape;101;p14"/>
          <p:cNvGrpSpPr/>
          <p:nvPr/>
        </p:nvGrpSpPr>
        <p:grpSpPr>
          <a:xfrm>
            <a:off x="914400" y="3295650"/>
            <a:ext cx="1333500" cy="762000"/>
            <a:chOff x="520700" y="3314700"/>
            <a:chExt cx="1333500" cy="762000"/>
          </a:xfrm>
        </p:grpSpPr>
        <p:sp>
          <p:nvSpPr>
            <p:cNvPr id="102" name="Google Shape;102;p14"/>
            <p:cNvSpPr/>
            <p:nvPr/>
          </p:nvSpPr>
          <p:spPr>
            <a:xfrm>
              <a:off x="520700" y="3314700"/>
              <a:ext cx="1333500" cy="749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547688" y="3314700"/>
              <a:ext cx="203200" cy="374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1651000" y="3702050"/>
              <a:ext cx="203200" cy="3746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 flipH="1">
              <a:off x="1668462" y="3314700"/>
              <a:ext cx="185738" cy="3810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 flipH="1">
              <a:off x="533400" y="3702050"/>
              <a:ext cx="217488" cy="3619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763588" y="3695700"/>
              <a:ext cx="904874" cy="635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08" name="Google Shape;108;p14"/>
          <p:cNvGrpSpPr/>
          <p:nvPr/>
        </p:nvGrpSpPr>
        <p:grpSpPr>
          <a:xfrm>
            <a:off x="941388" y="5192930"/>
            <a:ext cx="1333500" cy="1320800"/>
            <a:chOff x="520700" y="5210629"/>
            <a:chExt cx="1333500" cy="1320800"/>
          </a:xfrm>
        </p:grpSpPr>
        <p:sp>
          <p:nvSpPr>
            <p:cNvPr id="109" name="Google Shape;109;p14"/>
            <p:cNvSpPr/>
            <p:nvPr/>
          </p:nvSpPr>
          <p:spPr>
            <a:xfrm>
              <a:off x="533400" y="5210629"/>
              <a:ext cx="1320800" cy="1320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0" name="Google Shape;110;p14"/>
            <p:cNvCxnSpPr/>
            <p:nvPr/>
          </p:nvCxnSpPr>
          <p:spPr>
            <a:xfrm>
              <a:off x="520700" y="5210629"/>
              <a:ext cx="1333500" cy="1320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 flipH="1" rot="10800000">
              <a:off x="549275" y="5223329"/>
              <a:ext cx="1304925" cy="1308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2" name="Google Shape;112;p14"/>
          <p:cNvGrpSpPr/>
          <p:nvPr/>
        </p:nvGrpSpPr>
        <p:grpSpPr>
          <a:xfrm>
            <a:off x="2644277" y="5375301"/>
            <a:ext cx="1333500" cy="1320800"/>
            <a:chOff x="520700" y="5210629"/>
            <a:chExt cx="1333500" cy="1320800"/>
          </a:xfrm>
        </p:grpSpPr>
        <p:sp>
          <p:nvSpPr>
            <p:cNvPr id="113" name="Google Shape;113;p14"/>
            <p:cNvSpPr/>
            <p:nvPr/>
          </p:nvSpPr>
          <p:spPr>
            <a:xfrm>
              <a:off x="533400" y="5210629"/>
              <a:ext cx="1320800" cy="1320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4" name="Google Shape;114;p14"/>
            <p:cNvCxnSpPr/>
            <p:nvPr/>
          </p:nvCxnSpPr>
          <p:spPr>
            <a:xfrm>
              <a:off x="520700" y="5210629"/>
              <a:ext cx="1333500" cy="1320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 flipH="1" rot="10800000">
              <a:off x="549275" y="5223329"/>
              <a:ext cx="1304925" cy="1308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16" name="Google Shape;116;p14"/>
          <p:cNvGrpSpPr/>
          <p:nvPr/>
        </p:nvGrpSpPr>
        <p:grpSpPr>
          <a:xfrm>
            <a:off x="4358049" y="4627685"/>
            <a:ext cx="1333500" cy="1320800"/>
            <a:chOff x="520700" y="5210629"/>
            <a:chExt cx="1333500" cy="1320800"/>
          </a:xfrm>
        </p:grpSpPr>
        <p:sp>
          <p:nvSpPr>
            <p:cNvPr id="117" name="Google Shape;117;p14"/>
            <p:cNvSpPr/>
            <p:nvPr/>
          </p:nvSpPr>
          <p:spPr>
            <a:xfrm>
              <a:off x="533400" y="5210629"/>
              <a:ext cx="1320800" cy="13208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8" name="Google Shape;118;p14"/>
            <p:cNvCxnSpPr/>
            <p:nvPr/>
          </p:nvCxnSpPr>
          <p:spPr>
            <a:xfrm>
              <a:off x="520700" y="5210629"/>
              <a:ext cx="1333500" cy="13208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 flipH="1" rot="10800000">
              <a:off x="549275" y="5223329"/>
              <a:ext cx="1304925" cy="13081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20" name="Google Shape;120;p14"/>
          <p:cNvCxnSpPr/>
          <p:nvPr/>
        </p:nvCxnSpPr>
        <p:spPr>
          <a:xfrm rot="10800000">
            <a:off x="2232991" y="5416248"/>
            <a:ext cx="406400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1" name="Google Shape;121;p14"/>
          <p:cNvCxnSpPr/>
          <p:nvPr/>
        </p:nvCxnSpPr>
        <p:spPr>
          <a:xfrm rot="10800000">
            <a:off x="2258149" y="6174388"/>
            <a:ext cx="406400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2" name="Google Shape;122;p14"/>
          <p:cNvCxnSpPr/>
          <p:nvPr/>
        </p:nvCxnSpPr>
        <p:spPr>
          <a:xfrm rot="10800000">
            <a:off x="3985348" y="5609030"/>
            <a:ext cx="406400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14"/>
          <p:cNvCxnSpPr/>
          <p:nvPr/>
        </p:nvCxnSpPr>
        <p:spPr>
          <a:xfrm rot="10800000">
            <a:off x="2257405" y="6933495"/>
            <a:ext cx="1751422" cy="8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4" name="Google Shape;124;p14"/>
          <p:cNvCxnSpPr/>
          <p:nvPr/>
        </p:nvCxnSpPr>
        <p:spPr>
          <a:xfrm flipH="1">
            <a:off x="2666179" y="5182857"/>
            <a:ext cx="15875" cy="22315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5" name="Google Shape;125;p14"/>
          <p:cNvCxnSpPr/>
          <p:nvPr/>
        </p:nvCxnSpPr>
        <p:spPr>
          <a:xfrm rot="10800000">
            <a:off x="2682054" y="5191287"/>
            <a:ext cx="1675995" cy="166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4"/>
          <p:cNvCxnSpPr/>
          <p:nvPr/>
        </p:nvCxnSpPr>
        <p:spPr>
          <a:xfrm flipH="1" rot="10800000">
            <a:off x="3944166" y="3308350"/>
            <a:ext cx="18255" cy="188957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14"/>
          <p:cNvCxnSpPr/>
          <p:nvPr/>
        </p:nvCxnSpPr>
        <p:spPr>
          <a:xfrm rot="10800000">
            <a:off x="0" y="3302000"/>
            <a:ext cx="7199313" cy="25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14"/>
          <p:cNvCxnSpPr/>
          <p:nvPr/>
        </p:nvCxnSpPr>
        <p:spPr>
          <a:xfrm flipH="1" rot="10800000">
            <a:off x="3204874" y="4797322"/>
            <a:ext cx="14257" cy="36829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14"/>
          <p:cNvSpPr/>
          <p:nvPr/>
        </p:nvSpPr>
        <p:spPr>
          <a:xfrm>
            <a:off x="6991350" y="11779"/>
            <a:ext cx="207963" cy="1071178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18256" y="65194"/>
            <a:ext cx="207963" cy="10711784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7030A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14"/>
          <p:cNvCxnSpPr/>
          <p:nvPr/>
        </p:nvCxnSpPr>
        <p:spPr>
          <a:xfrm flipH="1">
            <a:off x="3202384" y="4815254"/>
            <a:ext cx="750910" cy="874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2" name="Google Shape;132;p14"/>
          <p:cNvGrpSpPr/>
          <p:nvPr/>
        </p:nvGrpSpPr>
        <p:grpSpPr>
          <a:xfrm>
            <a:off x="5697451" y="4626263"/>
            <a:ext cx="197102" cy="1323644"/>
            <a:chOff x="5698873" y="4627844"/>
            <a:chExt cx="197102" cy="1323644"/>
          </a:xfrm>
        </p:grpSpPr>
        <p:sp>
          <p:nvSpPr>
            <p:cNvPr id="133" name="Google Shape;133;p14"/>
            <p:cNvSpPr/>
            <p:nvPr/>
          </p:nvSpPr>
          <p:spPr>
            <a:xfrm>
              <a:off x="5706197" y="4627844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707423" y="5008600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5707424" y="5199322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5700821" y="5386427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5701727" y="5580766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5698873" y="5767871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707423" y="4817878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14"/>
          <p:cNvGrpSpPr/>
          <p:nvPr/>
        </p:nvGrpSpPr>
        <p:grpSpPr>
          <a:xfrm>
            <a:off x="2448673" y="5416248"/>
            <a:ext cx="197102" cy="1323644"/>
            <a:chOff x="5698873" y="4627844"/>
            <a:chExt cx="197102" cy="1323644"/>
          </a:xfrm>
        </p:grpSpPr>
        <p:sp>
          <p:nvSpPr>
            <p:cNvPr id="141" name="Google Shape;141;p14"/>
            <p:cNvSpPr/>
            <p:nvPr/>
          </p:nvSpPr>
          <p:spPr>
            <a:xfrm>
              <a:off x="5706197" y="4627844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707423" y="5008600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5707424" y="5199322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4"/>
            <p:cNvSpPr/>
            <p:nvPr/>
          </p:nvSpPr>
          <p:spPr>
            <a:xfrm>
              <a:off x="5700821" y="5386427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5701727" y="5580766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5698873" y="5767871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5707423" y="4817878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4"/>
          <p:cNvGrpSpPr/>
          <p:nvPr/>
        </p:nvGrpSpPr>
        <p:grpSpPr>
          <a:xfrm rot="5400000">
            <a:off x="4919898" y="5383633"/>
            <a:ext cx="197102" cy="1323644"/>
            <a:chOff x="5698873" y="4627844"/>
            <a:chExt cx="197102" cy="1323644"/>
          </a:xfrm>
        </p:grpSpPr>
        <p:sp>
          <p:nvSpPr>
            <p:cNvPr id="149" name="Google Shape;149;p14"/>
            <p:cNvSpPr/>
            <p:nvPr/>
          </p:nvSpPr>
          <p:spPr>
            <a:xfrm>
              <a:off x="5706197" y="4627844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707423" y="5008600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5707424" y="5199322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5700821" y="5386427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5701727" y="5580766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698873" y="5767871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707423" y="4817878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14"/>
          <p:cNvGrpSpPr/>
          <p:nvPr/>
        </p:nvGrpSpPr>
        <p:grpSpPr>
          <a:xfrm rot="5400000">
            <a:off x="3198050" y="6175965"/>
            <a:ext cx="197102" cy="1323644"/>
            <a:chOff x="5698873" y="4627844"/>
            <a:chExt cx="197102" cy="1323644"/>
          </a:xfrm>
        </p:grpSpPr>
        <p:sp>
          <p:nvSpPr>
            <p:cNvPr id="157" name="Google Shape;157;p14"/>
            <p:cNvSpPr/>
            <p:nvPr/>
          </p:nvSpPr>
          <p:spPr>
            <a:xfrm>
              <a:off x="5706197" y="4627844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5707423" y="5008600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707424" y="5199322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5700821" y="5386427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701727" y="5580766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698873" y="5767871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5707423" y="4817878"/>
              <a:ext cx="188551" cy="183617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4" name="Google Shape;164;p14"/>
          <p:cNvCxnSpPr/>
          <p:nvPr/>
        </p:nvCxnSpPr>
        <p:spPr>
          <a:xfrm rot="10800000">
            <a:off x="3993286" y="6951721"/>
            <a:ext cx="15540" cy="7444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2257405" y="6906347"/>
            <a:ext cx="15540" cy="74443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6" name="Google Shape;166;p14"/>
          <p:cNvCxnSpPr/>
          <p:nvPr/>
        </p:nvCxnSpPr>
        <p:spPr>
          <a:xfrm rot="10800000">
            <a:off x="175150" y="7663707"/>
            <a:ext cx="6816200" cy="4645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14"/>
          <p:cNvSpPr txBox="1"/>
          <p:nvPr/>
        </p:nvSpPr>
        <p:spPr>
          <a:xfrm>
            <a:off x="4926111" y="9925583"/>
            <a:ext cx="16964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Scala 1 :  12.500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8" name="Google Shape;168;p14"/>
          <p:cNvCxnSpPr>
            <a:stCxn id="154" idx="2"/>
          </p:cNvCxnSpPr>
          <p:nvPr/>
        </p:nvCxnSpPr>
        <p:spPr>
          <a:xfrm>
            <a:off x="4356627" y="6041180"/>
            <a:ext cx="16500" cy="1648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9" name="Google Shape;169;p14"/>
          <p:cNvCxnSpPr/>
          <p:nvPr/>
        </p:nvCxnSpPr>
        <p:spPr>
          <a:xfrm flipH="1">
            <a:off x="1900890" y="7095082"/>
            <a:ext cx="17032" cy="5432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14"/>
          <p:cNvCxnSpPr/>
          <p:nvPr/>
        </p:nvCxnSpPr>
        <p:spPr>
          <a:xfrm>
            <a:off x="1628434" y="6532793"/>
            <a:ext cx="285462" cy="5622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14"/>
          <p:cNvSpPr/>
          <p:nvPr/>
        </p:nvSpPr>
        <p:spPr>
          <a:xfrm>
            <a:off x="949636" y="4044690"/>
            <a:ext cx="1320532" cy="115459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4"/>
          <p:cNvSpPr/>
          <p:nvPr/>
        </p:nvSpPr>
        <p:spPr>
          <a:xfrm>
            <a:off x="3944166" y="3295650"/>
            <a:ext cx="3047184" cy="1330613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4383952" y="6169870"/>
            <a:ext cx="2582955" cy="148814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5906552" y="4626263"/>
            <a:ext cx="1053749" cy="154508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2266227" y="6954389"/>
            <a:ext cx="1711550" cy="648759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257268" y="6996183"/>
            <a:ext cx="1649018" cy="639857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4"/>
          <p:cNvSpPr/>
          <p:nvPr/>
        </p:nvSpPr>
        <p:spPr>
          <a:xfrm>
            <a:off x="210372" y="3296619"/>
            <a:ext cx="725701" cy="3671897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4"/>
          <p:cNvSpPr/>
          <p:nvPr/>
        </p:nvSpPr>
        <p:spPr>
          <a:xfrm>
            <a:off x="915237" y="6534191"/>
            <a:ext cx="634144" cy="44067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1371868" y="6492922"/>
            <a:ext cx="434448" cy="461409"/>
          </a:xfrm>
          <a:prstGeom prst="triangle">
            <a:avLst>
              <a:gd fmla="val 50000" name="adj"/>
            </a:avLst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/>
          <p:nvPr/>
        </p:nvSpPr>
        <p:spPr>
          <a:xfrm rot="5400000">
            <a:off x="1802412" y="3780594"/>
            <a:ext cx="1816797" cy="909326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