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5"/>
    <p:restoredTop sz="94679"/>
  </p:normalViewPr>
  <p:slideViewPr>
    <p:cSldViewPr snapToGrid="0" snapToObjects="1">
      <p:cViewPr varScale="1">
        <p:scale>
          <a:sx n="148" d="100"/>
          <a:sy n="148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B952-CA99-314C-BDFF-E7B7661E094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8A4CF-841A-384E-B9F1-5E9E967E6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9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8A4CF-841A-384E-B9F1-5E9E967E6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5B67-50A6-5D45-856B-0C7AC3198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98CF0-F462-EE4E-B6CF-9F3B0A5E6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AC67C-C4FD-2B48-A5A0-52CC7977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9A5D-3EF8-C747-B2F8-D774C367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74D0-8D2D-EA4E-B7B6-9191FFEA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8378-4A40-5D48-BA22-EC48AF4D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CCE77-D0B4-4A45-942D-C64F1AB30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EB3A-AA7A-374F-B814-436F95D2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634B-20BA-B846-A299-2BF96A69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BDF80-052D-684A-BDD6-C8977496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E2B05-18C4-484F-9EB7-45F9C3AAA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2C2DF-D9C5-DD40-99BE-6E17C7515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3338-30CA-CE4E-827D-9D9AC7A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C95C-BE3F-5246-9C04-449A69D4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C481-78BC-B646-9AAE-8E44C4AA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4774-EA03-484A-A069-98CFBBA8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02C1-80FB-CF4E-9732-DDCA06EBA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2D2E1-6823-B04A-9728-5FE04F5C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74382-F07D-9D47-ACD2-6E546A76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AB320-58B3-B940-86B8-745D8BEA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92BC-A121-274B-AF29-683CDEAE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61556-A2DE-CF4C-8B0A-A69C92ED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DBB8-5893-074F-8D98-C3E174E5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C5509-26D1-9E40-9BA6-8FA5D5C8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6FAF-CCFC-1F48-A5BD-BEA9AECC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0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907C-653F-4C4D-8C88-79998964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8B6A-F44F-0347-B80D-91422E233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E7B4A-0497-F844-8F9C-EA1D91986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6E17F-1A75-B44B-B8F2-E2A07C29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0546E-AC4A-6B4A-B041-DFF6A09D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378EF-918D-6C42-BC92-49A9E1E3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12DD-0CA3-A948-BEB6-966022E1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5B54B-AB8D-F84C-B8EB-F19216E9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4DA84-2999-8E47-99EE-4E731DF5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AC14E-EEC0-C743-AE9A-DB76C2583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70CBE-B240-6041-876A-7B60E2FCB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D97EE-F40D-5248-B39A-55581F6A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887E1-6257-8A41-B65F-BC59F17D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DB231-4364-9C46-A545-15D8AE49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8963-9C8B-4241-B2B7-2CB27F24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C4CB5-B66F-284B-B817-CFB71532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91A0D-C702-D248-AE95-8EC3BE4D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04D8C-B0DB-3C40-BC42-7A2E6D64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CDCC8-4116-1246-8A90-301CEAA3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645EE-60CC-3949-8061-7A1918F9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FB3ED-1396-CF45-A256-C0AA528A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4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C71E-F176-3D47-8AC8-9E9BE6FC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2EB3-A839-7849-B442-FAE4EE4F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0DA53-222C-2B44-BA38-FBAA5A39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B93B-5DA4-5C4A-BA2C-6B13F68E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E0B7C-92C4-DD49-BB28-001EDFD2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45E43-6B6B-EC42-874E-C258335E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6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4481-5AB5-1C43-B38B-983BEC5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E03CE-D991-644D-963E-EC69E12AC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94089-6432-3443-A1B1-3FB332F8D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E113-56EE-384B-B556-FD56D14C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9831-EC67-A245-A53B-9B1DF720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A9D53-85DD-8248-B020-B621D59D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B01AC-033E-7C45-AD5C-B76BBB72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52C0-94C7-6D46-9504-B4F4D129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138D5-6FBB-2143-B566-65D319920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43165-1B3C-494A-AF9E-07AE9F59D7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6F2D-D407-9546-8CA5-3FD76D8F6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3633-B90E-024E-BC2E-95B2AD4A0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ADDA-D43E-D448-8528-005C9433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02926E0D-343F-704E-A69D-FB9231EB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95" y="2271252"/>
            <a:ext cx="4803900" cy="3602925"/>
          </a:xfrm>
          <a:prstGeom prst="rect">
            <a:avLst/>
          </a:prstGeom>
        </p:spPr>
      </p:pic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29688A36-8FB1-D448-A4A7-D52C8763B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12" y="2271253"/>
            <a:ext cx="4803900" cy="36029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99EB2D-23DA-214C-8508-2E74AE8741F9}"/>
              </a:ext>
            </a:extLst>
          </p:cNvPr>
          <p:cNvSpPr/>
          <p:nvPr/>
        </p:nvSpPr>
        <p:spPr>
          <a:xfrm>
            <a:off x="6836299" y="1848162"/>
            <a:ext cx="3384468" cy="973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EFA974-04FC-F848-8870-4A44AE9E45CA}"/>
              </a:ext>
            </a:extLst>
          </p:cNvPr>
          <p:cNvSpPr/>
          <p:nvPr/>
        </p:nvSpPr>
        <p:spPr>
          <a:xfrm>
            <a:off x="2188361" y="1706169"/>
            <a:ext cx="3384468" cy="973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48916-DB66-CB49-B26E-C2E3024BABC2}"/>
              </a:ext>
            </a:extLst>
          </p:cNvPr>
          <p:cNvSpPr txBox="1"/>
          <p:nvPr/>
        </p:nvSpPr>
        <p:spPr>
          <a:xfrm>
            <a:off x="5091876" y="1562468"/>
            <a:ext cx="200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Control Scenario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A1D97-29FF-F745-BF21-113586CBC1E0}"/>
              </a:ext>
            </a:extLst>
          </p:cNvPr>
          <p:cNvSpPr txBox="1"/>
          <p:nvPr/>
        </p:nvSpPr>
        <p:spPr>
          <a:xfrm>
            <a:off x="3009384" y="2016085"/>
            <a:ext cx="20082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Windfarm layout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199A6-6003-4641-8DCA-E7BA7E7938FB}"/>
              </a:ext>
            </a:extLst>
          </p:cNvPr>
          <p:cNvSpPr txBox="1"/>
          <p:nvPr/>
        </p:nvSpPr>
        <p:spPr>
          <a:xfrm>
            <a:off x="6728644" y="2016084"/>
            <a:ext cx="33844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Power production by each turbine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6B9D4-89A7-1841-814B-A02F65FBA04B}"/>
              </a:ext>
            </a:extLst>
          </p:cNvPr>
          <p:cNvSpPr txBox="1"/>
          <p:nvPr/>
        </p:nvSpPr>
        <p:spPr>
          <a:xfrm>
            <a:off x="1762027" y="5660510"/>
            <a:ext cx="42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596B5-9408-8845-83D2-D82F1F6CD356}"/>
              </a:ext>
            </a:extLst>
          </p:cNvPr>
          <p:cNvSpPr txBox="1"/>
          <p:nvPr/>
        </p:nvSpPr>
        <p:spPr>
          <a:xfrm>
            <a:off x="6302310" y="5660510"/>
            <a:ext cx="42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78797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6186302-C2BF-F64A-AF4F-28110A569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98" t="35268" r="12816" b="32104"/>
          <a:stretch/>
        </p:blipFill>
        <p:spPr>
          <a:xfrm>
            <a:off x="3098200" y="1570617"/>
            <a:ext cx="5841403" cy="223759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EC24E7-9D3D-C94D-9F05-AF81EAD26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59" b="-1"/>
          <a:stretch/>
        </p:blipFill>
        <p:spPr>
          <a:xfrm>
            <a:off x="1065603" y="1570617"/>
            <a:ext cx="7874000" cy="887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D92405-589D-F240-9DC3-75A73C8D87BE}"/>
              </a:ext>
            </a:extLst>
          </p:cNvPr>
          <p:cNvSpPr txBox="1"/>
          <p:nvPr/>
        </p:nvSpPr>
        <p:spPr>
          <a:xfrm>
            <a:off x="4107490" y="1295481"/>
            <a:ext cx="58414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Single turbine wake field from </a:t>
            </a:r>
            <a:r>
              <a:rPr lang="en-US" sz="1300" dirty="0" err="1"/>
              <a:t>SimScale</a:t>
            </a:r>
            <a:r>
              <a:rPr lang="en-US" sz="1300" dirty="0"/>
              <a:t> simulation (Run 1)</a:t>
            </a:r>
          </a:p>
        </p:txBody>
      </p:sp>
    </p:spTree>
    <p:extLst>
      <p:ext uri="{BB962C8B-B14F-4D97-AF65-F5344CB8AC3E}">
        <p14:creationId xmlns:p14="http://schemas.microsoft.com/office/powerpoint/2010/main" val="215848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66568FA-D99F-5D45-A4F7-E2F2389D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1" y="1801755"/>
            <a:ext cx="5749153" cy="4311864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E8CE3AB-EB3B-D845-BCAC-EB1C52BE9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370" y="1252159"/>
            <a:ext cx="3242738" cy="243205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F5A7446-BA70-A944-9FAD-11F096842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939" y="1252160"/>
            <a:ext cx="3242737" cy="2432053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25EC7BFC-EEB3-7948-9624-65E9B2DAB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370" y="3940137"/>
            <a:ext cx="3056889" cy="2292667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01723F63-2FCD-5644-AC72-6E4F1FE968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3939" y="3944074"/>
            <a:ext cx="3052709" cy="22895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253E5B-1851-B044-83FC-3CDB43A16B99}"/>
              </a:ext>
            </a:extLst>
          </p:cNvPr>
          <p:cNvSpPr txBox="1"/>
          <p:nvPr/>
        </p:nvSpPr>
        <p:spPr>
          <a:xfrm>
            <a:off x="1134984" y="5876651"/>
            <a:ext cx="42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800B9E-6A2D-F047-A8FA-5F6EA38652FD}"/>
              </a:ext>
            </a:extLst>
          </p:cNvPr>
          <p:cNvSpPr txBox="1"/>
          <p:nvPr/>
        </p:nvSpPr>
        <p:spPr>
          <a:xfrm>
            <a:off x="6205958" y="3461727"/>
            <a:ext cx="61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755A62-C3E5-9B4E-9D88-3EA68001E958}"/>
              </a:ext>
            </a:extLst>
          </p:cNvPr>
          <p:cNvSpPr txBox="1"/>
          <p:nvPr/>
        </p:nvSpPr>
        <p:spPr>
          <a:xfrm>
            <a:off x="9256136" y="3454255"/>
            <a:ext cx="61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3C133-70DB-DB40-81CA-B48043FBBEE2}"/>
              </a:ext>
            </a:extLst>
          </p:cNvPr>
          <p:cNvSpPr txBox="1"/>
          <p:nvPr/>
        </p:nvSpPr>
        <p:spPr>
          <a:xfrm>
            <a:off x="6167050" y="6036563"/>
            <a:ext cx="65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E1D212-F01D-2D42-AC2D-66999EF3C078}"/>
              </a:ext>
            </a:extLst>
          </p:cNvPr>
          <p:cNvSpPr txBox="1"/>
          <p:nvPr/>
        </p:nvSpPr>
        <p:spPr>
          <a:xfrm>
            <a:off x="9235524" y="6062211"/>
            <a:ext cx="636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(b4)</a:t>
            </a:r>
          </a:p>
        </p:txBody>
      </p:sp>
    </p:spTree>
    <p:extLst>
      <p:ext uri="{BB962C8B-B14F-4D97-AF65-F5344CB8AC3E}">
        <p14:creationId xmlns:p14="http://schemas.microsoft.com/office/powerpoint/2010/main" val="243914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7FC8C64-FF0C-6747-9961-B80E3A3F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17" y="2071254"/>
            <a:ext cx="4050146" cy="303760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4307422-410C-F442-A510-73CC4715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18" y="2071254"/>
            <a:ext cx="4050145" cy="3037609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4E8BC1C-8F69-DF40-AFFE-40CCCE9AA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17" y="2071254"/>
            <a:ext cx="4050144" cy="3037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1A73B-20B2-3547-A7DA-E2846D14D040}"/>
              </a:ext>
            </a:extLst>
          </p:cNvPr>
          <p:cNvSpPr txBox="1"/>
          <p:nvPr/>
        </p:nvSpPr>
        <p:spPr>
          <a:xfrm>
            <a:off x="596800" y="4939586"/>
            <a:ext cx="42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D39A5-69AC-BC4C-AD22-54A880B58660}"/>
              </a:ext>
            </a:extLst>
          </p:cNvPr>
          <p:cNvSpPr txBox="1"/>
          <p:nvPr/>
        </p:nvSpPr>
        <p:spPr>
          <a:xfrm>
            <a:off x="4544394" y="4940425"/>
            <a:ext cx="42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5EEAB-04C0-E641-83AB-3BA8DF5B0ADB}"/>
              </a:ext>
            </a:extLst>
          </p:cNvPr>
          <p:cNvSpPr txBox="1"/>
          <p:nvPr/>
        </p:nvSpPr>
        <p:spPr>
          <a:xfrm>
            <a:off x="8451296" y="4939586"/>
            <a:ext cx="42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3082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7FC8C64-FF0C-6747-9961-B80E3A3F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17" y="2071254"/>
            <a:ext cx="4050146" cy="3037609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4E8BC1C-8F69-DF40-AFFE-40CCCE9A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7" y="2071254"/>
            <a:ext cx="4050144" cy="3037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1A73B-20B2-3547-A7DA-E2846D14D040}"/>
              </a:ext>
            </a:extLst>
          </p:cNvPr>
          <p:cNvSpPr txBox="1"/>
          <p:nvPr/>
        </p:nvSpPr>
        <p:spPr>
          <a:xfrm>
            <a:off x="596800" y="4939586"/>
            <a:ext cx="42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D39A5-69AC-BC4C-AD22-54A880B58660}"/>
              </a:ext>
            </a:extLst>
          </p:cNvPr>
          <p:cNvSpPr txBox="1"/>
          <p:nvPr/>
        </p:nvSpPr>
        <p:spPr>
          <a:xfrm>
            <a:off x="4544394" y="4940425"/>
            <a:ext cx="42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81854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4307422-410C-F442-A510-73CC4715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0" y="2071254"/>
            <a:ext cx="4050145" cy="3037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1A73B-20B2-3547-A7DA-E2846D14D040}"/>
              </a:ext>
            </a:extLst>
          </p:cNvPr>
          <p:cNvSpPr txBox="1"/>
          <p:nvPr/>
        </p:nvSpPr>
        <p:spPr>
          <a:xfrm>
            <a:off x="596800" y="4939586"/>
            <a:ext cx="42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3CC6160-7BF7-D449-8F85-9BFFEDEC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99" y="2071253"/>
            <a:ext cx="4100420" cy="3075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5D39A5-69AC-BC4C-AD22-54A880B58660}"/>
              </a:ext>
            </a:extLst>
          </p:cNvPr>
          <p:cNvSpPr txBox="1"/>
          <p:nvPr/>
        </p:nvSpPr>
        <p:spPr>
          <a:xfrm>
            <a:off x="4403009" y="4960331"/>
            <a:ext cx="42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582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F6CAA93-0CE0-A248-A271-FCFF17DD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07" y="381730"/>
            <a:ext cx="4063026" cy="304727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7FC8C64-FF0C-6747-9961-B80E3A3F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61" y="381730"/>
            <a:ext cx="4050146" cy="303760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4307422-410C-F442-A510-73CC4715E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08" y="3505896"/>
            <a:ext cx="4063028" cy="304727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FCD23FB-870A-844C-8395-BDB2FF70C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939" y="3588552"/>
            <a:ext cx="4050146" cy="30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7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C927997-8750-734F-8D81-162AFB66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22" y="1317373"/>
            <a:ext cx="7257053" cy="544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00D128-8424-2241-8D95-8AAD49A1E30F}"/>
              </a:ext>
            </a:extLst>
          </p:cNvPr>
          <p:cNvSpPr/>
          <p:nvPr/>
        </p:nvSpPr>
        <p:spPr>
          <a:xfrm>
            <a:off x="3045963" y="908419"/>
            <a:ext cx="4781013" cy="973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0DAAB2-D4A1-E941-AFB0-AEC3D91A407D}"/>
              </a:ext>
            </a:extLst>
          </p:cNvPr>
          <p:cNvCxnSpPr>
            <a:cxnSpLocks/>
          </p:cNvCxnSpPr>
          <p:nvPr/>
        </p:nvCxnSpPr>
        <p:spPr>
          <a:xfrm>
            <a:off x="3086350" y="1901846"/>
            <a:ext cx="2017774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D59FAE-9FC3-B346-89DC-97FEC1CF6479}"/>
              </a:ext>
            </a:extLst>
          </p:cNvPr>
          <p:cNvSpPr txBox="1"/>
          <p:nvPr/>
        </p:nvSpPr>
        <p:spPr>
          <a:xfrm>
            <a:off x="3343235" y="1897808"/>
            <a:ext cx="150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increasing x spacing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3BB129-8311-5247-A70A-8755F5F68D52}"/>
              </a:ext>
            </a:extLst>
          </p:cNvPr>
          <p:cNvSpPr txBox="1"/>
          <p:nvPr/>
        </p:nvSpPr>
        <p:spPr>
          <a:xfrm>
            <a:off x="5265205" y="1887298"/>
            <a:ext cx="107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decreasing y spacing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48226D-94F5-7540-9CC9-277EE801D854}"/>
                  </a:ext>
                </a:extLst>
              </p:cNvPr>
              <p:cNvSpPr txBox="1"/>
              <p:nvPr/>
            </p:nvSpPr>
            <p:spPr>
              <a:xfrm>
                <a:off x="6415815" y="1906185"/>
                <a:ext cx="15040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48226D-94F5-7540-9CC9-277EE801D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815" y="1906185"/>
                <a:ext cx="1504003" cy="276999"/>
              </a:xfrm>
              <a:prstGeom prst="rect">
                <a:avLst/>
              </a:prstGeom>
              <a:blipFill>
                <a:blip r:embed="rId3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65FBCFC9-63FE-BF4D-8417-3655ADD9C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804" y="1048712"/>
            <a:ext cx="4781014" cy="72439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7B74D7-103C-D343-9ABB-183A5E9356FC}"/>
              </a:ext>
            </a:extLst>
          </p:cNvPr>
          <p:cNvCxnSpPr>
            <a:cxnSpLocks/>
          </p:cNvCxnSpPr>
          <p:nvPr/>
        </p:nvCxnSpPr>
        <p:spPr>
          <a:xfrm>
            <a:off x="5339532" y="1906185"/>
            <a:ext cx="857485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CA75D5-AD43-BE46-A82C-4BCF404704EA}"/>
              </a:ext>
            </a:extLst>
          </p:cNvPr>
          <p:cNvCxnSpPr>
            <a:cxnSpLocks/>
          </p:cNvCxnSpPr>
          <p:nvPr/>
        </p:nvCxnSpPr>
        <p:spPr>
          <a:xfrm>
            <a:off x="6474004" y="1908880"/>
            <a:ext cx="851706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BEA131-1642-2E4B-AF23-3100B40CEB04}"/>
              </a:ext>
            </a:extLst>
          </p:cNvPr>
          <p:cNvCxnSpPr>
            <a:cxnSpLocks/>
          </p:cNvCxnSpPr>
          <p:nvPr/>
        </p:nvCxnSpPr>
        <p:spPr>
          <a:xfrm>
            <a:off x="7589341" y="1892594"/>
            <a:ext cx="868496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EFE704-9D20-F740-864C-06F185801C5A}"/>
                  </a:ext>
                </a:extLst>
              </p:cNvPr>
              <p:cNvSpPr txBox="1"/>
              <p:nvPr/>
            </p:nvSpPr>
            <p:spPr>
              <a:xfrm>
                <a:off x="7567466" y="1897808"/>
                <a:ext cx="15040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Increasing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EFE704-9D20-F740-864C-06F185801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466" y="1897808"/>
                <a:ext cx="1504003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25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2FEB93C-539E-974E-A9E0-869F8100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42" y="1372775"/>
            <a:ext cx="7201523" cy="54011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00D128-8424-2241-8D95-8AAD49A1E30F}"/>
              </a:ext>
            </a:extLst>
          </p:cNvPr>
          <p:cNvSpPr/>
          <p:nvPr/>
        </p:nvSpPr>
        <p:spPr>
          <a:xfrm>
            <a:off x="3033701" y="771391"/>
            <a:ext cx="4996202" cy="973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0DAAB2-D4A1-E941-AFB0-AEC3D91A407D}"/>
              </a:ext>
            </a:extLst>
          </p:cNvPr>
          <p:cNvCxnSpPr>
            <a:cxnSpLocks/>
          </p:cNvCxnSpPr>
          <p:nvPr/>
        </p:nvCxnSpPr>
        <p:spPr>
          <a:xfrm>
            <a:off x="2978543" y="1764683"/>
            <a:ext cx="1961319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D59FAE-9FC3-B346-89DC-97FEC1CF6479}"/>
              </a:ext>
            </a:extLst>
          </p:cNvPr>
          <p:cNvSpPr txBox="1"/>
          <p:nvPr/>
        </p:nvSpPr>
        <p:spPr>
          <a:xfrm>
            <a:off x="3235428" y="1750135"/>
            <a:ext cx="150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increasing x spacing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3BB129-8311-5247-A70A-8755F5F68D52}"/>
              </a:ext>
            </a:extLst>
          </p:cNvPr>
          <p:cNvSpPr txBox="1"/>
          <p:nvPr/>
        </p:nvSpPr>
        <p:spPr>
          <a:xfrm>
            <a:off x="5164375" y="1806811"/>
            <a:ext cx="107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decreasing y spacing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48226D-94F5-7540-9CC9-277EE801D854}"/>
                  </a:ext>
                </a:extLst>
              </p:cNvPr>
              <p:cNvSpPr txBox="1"/>
              <p:nvPr/>
            </p:nvSpPr>
            <p:spPr>
              <a:xfrm>
                <a:off x="6268262" y="1775024"/>
                <a:ext cx="15040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48226D-94F5-7540-9CC9-277EE801D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262" y="1775024"/>
                <a:ext cx="1504003" cy="276999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7B74D7-103C-D343-9ABB-183A5E9356FC}"/>
              </a:ext>
            </a:extLst>
          </p:cNvPr>
          <p:cNvCxnSpPr>
            <a:cxnSpLocks/>
          </p:cNvCxnSpPr>
          <p:nvPr/>
        </p:nvCxnSpPr>
        <p:spPr>
          <a:xfrm>
            <a:off x="5217814" y="1760645"/>
            <a:ext cx="857485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CA75D5-AD43-BE46-A82C-4BCF404704EA}"/>
              </a:ext>
            </a:extLst>
          </p:cNvPr>
          <p:cNvCxnSpPr>
            <a:cxnSpLocks/>
          </p:cNvCxnSpPr>
          <p:nvPr/>
        </p:nvCxnSpPr>
        <p:spPr>
          <a:xfrm>
            <a:off x="6316348" y="1760645"/>
            <a:ext cx="851706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BEA131-1642-2E4B-AF23-3100B40CEB04}"/>
              </a:ext>
            </a:extLst>
          </p:cNvPr>
          <p:cNvCxnSpPr>
            <a:cxnSpLocks/>
          </p:cNvCxnSpPr>
          <p:nvPr/>
        </p:nvCxnSpPr>
        <p:spPr>
          <a:xfrm>
            <a:off x="7429947" y="1741190"/>
            <a:ext cx="868496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EFE704-9D20-F740-864C-06F185801C5A}"/>
                  </a:ext>
                </a:extLst>
              </p:cNvPr>
              <p:cNvSpPr txBox="1"/>
              <p:nvPr/>
            </p:nvSpPr>
            <p:spPr>
              <a:xfrm>
                <a:off x="7419436" y="1700823"/>
                <a:ext cx="15040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Increasing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EFE704-9D20-F740-864C-06F185801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36" y="1700823"/>
                <a:ext cx="1504003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4C4F907-D623-2E43-A794-7047E7119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319" y="1279917"/>
            <a:ext cx="5946966" cy="3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8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creen, screenshot&#10;&#10;Description automatically generated">
            <a:extLst>
              <a:ext uri="{FF2B5EF4-FFF2-40B4-BE49-F238E27FC236}">
                <a16:creationId xmlns:a16="http://schemas.microsoft.com/office/drawing/2014/main" id="{7CC56B26-132C-6641-9509-4586F5EA6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6" r="19157" b="34144"/>
          <a:stretch/>
        </p:blipFill>
        <p:spPr>
          <a:xfrm>
            <a:off x="3055172" y="-1087419"/>
            <a:ext cx="6454588" cy="4516419"/>
          </a:xfrm>
          <a:prstGeom prst="rect">
            <a:avLst/>
          </a:prstGeom>
        </p:spPr>
      </p:pic>
      <p:pic>
        <p:nvPicPr>
          <p:cNvPr id="5" name="Picture 4" descr="A picture containing text, screen, screenshot&#10;&#10;Description automatically generated">
            <a:extLst>
              <a:ext uri="{FF2B5EF4-FFF2-40B4-BE49-F238E27FC236}">
                <a16:creationId xmlns:a16="http://schemas.microsoft.com/office/drawing/2014/main" id="{90E640A4-1ADC-1147-B708-ED0B6CF3D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14"/>
          <a:stretch/>
        </p:blipFill>
        <p:spPr>
          <a:xfrm>
            <a:off x="365760" y="1170790"/>
            <a:ext cx="9144000" cy="801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9EB635-C156-0546-A748-DEA906A99B1C}"/>
              </a:ext>
            </a:extLst>
          </p:cNvPr>
          <p:cNvSpPr txBox="1"/>
          <p:nvPr/>
        </p:nvSpPr>
        <p:spPr>
          <a:xfrm>
            <a:off x="4418146" y="964665"/>
            <a:ext cx="58414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Single turbine wake field from </a:t>
            </a:r>
            <a:r>
              <a:rPr lang="en-US" sz="1300" dirty="0" err="1"/>
              <a:t>SimScale</a:t>
            </a:r>
            <a:r>
              <a:rPr lang="en-US" sz="1300" dirty="0"/>
              <a:t> simulation (Run 2)</a:t>
            </a:r>
          </a:p>
        </p:txBody>
      </p:sp>
    </p:spTree>
    <p:extLst>
      <p:ext uri="{BB962C8B-B14F-4D97-AF65-F5344CB8AC3E}">
        <p14:creationId xmlns:p14="http://schemas.microsoft.com/office/powerpoint/2010/main" val="359299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94</Words>
  <Application>Microsoft Macintosh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Demetra Yanco</dc:creator>
  <cp:lastModifiedBy>Demetra Yanco</cp:lastModifiedBy>
  <cp:revision>37</cp:revision>
  <dcterms:created xsi:type="dcterms:W3CDTF">2021-12-14T01:16:04Z</dcterms:created>
  <dcterms:modified xsi:type="dcterms:W3CDTF">2021-12-14T19:37:50Z</dcterms:modified>
</cp:coreProperties>
</file>