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8" r:id="rId53"/>
    <p:sldId id="306" r:id="rId54"/>
    <p:sldId id="309" r:id="rId55"/>
    <p:sldId id="311" r:id="rId56"/>
    <p:sldId id="310" r:id="rId57"/>
    <p:sldId id="312" r:id="rId58"/>
    <p:sldId id="313" r:id="rId59"/>
    <p:sldId id="318" r:id="rId60"/>
    <p:sldId id="314" r:id="rId61"/>
    <p:sldId id="315" r:id="rId62"/>
    <p:sldId id="316" r:id="rId63"/>
    <p:sldId id="317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12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72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1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0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0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0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68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45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8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80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AA3F-61AE-4F8C-8086-F62D7FF440FC}" type="datetimeFigureOut">
              <a:rPr lang="pt-BR" smtClean="0"/>
              <a:t>21/02/2024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C0C6-D869-4E15-AF12-EDCEA0DFED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4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CRUD Completo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Node JS + Express + </a:t>
            </a:r>
            <a:r>
              <a:rPr lang="pt-BR" dirty="0" err="1" smtClean="0"/>
              <a:t>MongoDB</a:t>
            </a:r>
            <a:endParaRPr lang="pt-BR" dirty="0" smtClean="0"/>
          </a:p>
          <a:p>
            <a:endParaRPr lang="pt-BR" dirty="0"/>
          </a:p>
          <a:p>
            <a:r>
              <a:rPr lang="pt-BR" sz="1800" dirty="0" smtClean="0"/>
              <a:t>Programador </a:t>
            </a:r>
            <a:r>
              <a:rPr lang="pt-BR" sz="1800" dirty="0" err="1" smtClean="0"/>
              <a:t>Nomade</a:t>
            </a:r>
            <a:endParaRPr lang="pt-BR" sz="1800" dirty="0" smtClean="0"/>
          </a:p>
          <a:p>
            <a:r>
              <a:rPr lang="pt-BR" sz="1800" dirty="0" smtClean="0"/>
              <a:t>24/12/2023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693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Package.jason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64904"/>
            <a:ext cx="44291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980729"/>
            <a:ext cx="2937216" cy="30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267744" y="2528900"/>
            <a:ext cx="2304256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8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 do </a:t>
            </a:r>
            <a:r>
              <a:rPr lang="pt-BR" dirty="0" err="1" smtClean="0"/>
              <a:t>nodemon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Para que o projeto rode com </a:t>
            </a:r>
            <a:r>
              <a:rPr lang="pt-BR" dirty="0" err="1" smtClean="0"/>
              <a:t>sucrase</a:t>
            </a:r>
            <a:r>
              <a:rPr lang="pt-BR" dirty="0" smtClean="0"/>
              <a:t> devemos criar um script que integra o </a:t>
            </a:r>
            <a:r>
              <a:rPr lang="pt-BR" dirty="0" err="1" smtClean="0"/>
              <a:t>nodemon</a:t>
            </a:r>
            <a:r>
              <a:rPr lang="pt-BR" dirty="0" smtClean="0"/>
              <a:t> ao </a:t>
            </a:r>
            <a:r>
              <a:rPr lang="pt-BR" dirty="0" err="1" smtClean="0"/>
              <a:t>sucrase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Vamos criar o arquivo </a:t>
            </a:r>
            <a:r>
              <a:rPr lang="pt-BR" dirty="0" err="1" smtClean="0"/>
              <a:t>nodemon.json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04431"/>
            <a:ext cx="3285279" cy="306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3707904" y="3501008"/>
            <a:ext cx="208823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8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071688"/>
            <a:ext cx="60198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430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as pastas</a:t>
            </a:r>
            <a:endParaRPr lang="pt-B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1340768"/>
            <a:ext cx="50958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947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</a:t>
            </a:r>
            <a:r>
              <a:rPr lang="pt-BR" dirty="0" err="1" smtClean="0"/>
              <a:t>package.json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Alterando o index.js e acrescentando o script de start: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68" y="2924944"/>
            <a:ext cx="73152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475656" y="4509120"/>
            <a:ext cx="6480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547664" y="5445224"/>
            <a:ext cx="79208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5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arquivo App.js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243013"/>
            <a:ext cx="50006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69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em </a:t>
            </a:r>
            <a:r>
              <a:rPr lang="pt-BR" dirty="0" err="1" smtClean="0"/>
              <a:t>routes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2768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184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index.js em </a:t>
            </a:r>
            <a:r>
              <a:rPr lang="pt-BR" dirty="0" err="1" smtClean="0"/>
              <a:t>routes</a:t>
            </a:r>
            <a:endParaRPr lang="pt-B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109788"/>
            <a:ext cx="59912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20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App.js</a:t>
            </a:r>
            <a:endParaRPr lang="pt-BR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574953" cy="509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66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server.js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09" y="1556792"/>
            <a:ext cx="546735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43608" y="3616942"/>
            <a:ext cx="439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Iniciando a aplicação ficamos com:</a:t>
            </a:r>
            <a:r>
              <a:rPr lang="pt-BR" i="1" dirty="0" smtClean="0"/>
              <a:t> </a:t>
            </a:r>
            <a:r>
              <a:rPr lang="pt-BR" i="1" dirty="0" err="1" smtClean="0"/>
              <a:t>npm</a:t>
            </a:r>
            <a:r>
              <a:rPr lang="pt-BR" i="1" dirty="0" smtClean="0"/>
              <a:t> start</a:t>
            </a:r>
            <a:endParaRPr lang="pt-BR" i="1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011394"/>
            <a:ext cx="67532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V="1">
            <a:off x="683568" y="5661248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5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1- Iniciando com a configuração padrão do node</a:t>
            </a:r>
          </a:p>
          <a:p>
            <a:pPr marL="0" indent="0" algn="ctr">
              <a:buNone/>
            </a:pPr>
            <a:r>
              <a:rPr lang="pt-BR" i="1" dirty="0" err="1" smtClean="0"/>
              <a:t>npm</a:t>
            </a:r>
            <a:r>
              <a:rPr lang="pt-BR" i="1" dirty="0" smtClean="0"/>
              <a:t> </a:t>
            </a:r>
            <a:r>
              <a:rPr lang="pt-BR" i="1" dirty="0" err="1" smtClean="0"/>
              <a:t>init</a:t>
            </a:r>
            <a:endParaRPr lang="pt-BR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1" y="3212976"/>
            <a:ext cx="8020050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7164288" y="2420888"/>
            <a:ext cx="36004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72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295525"/>
            <a:ext cx="48006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071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Instalando novas dependências:</a:t>
            </a:r>
          </a:p>
          <a:p>
            <a:pPr marL="0" indent="0" algn="ctr">
              <a:buNone/>
            </a:pPr>
            <a:r>
              <a:rPr lang="pt-BR" i="1" dirty="0" err="1"/>
              <a:t>npm</a:t>
            </a:r>
            <a:r>
              <a:rPr lang="pt-BR" i="1" dirty="0"/>
              <a:t> i </a:t>
            </a:r>
            <a:r>
              <a:rPr lang="pt-BR" i="1" dirty="0" err="1" smtClean="0"/>
              <a:t>mongodb</a:t>
            </a:r>
            <a:endParaRPr lang="pt-BR" i="1" dirty="0" smtClean="0"/>
          </a:p>
          <a:p>
            <a:pPr marL="0" indent="0" algn="ctr">
              <a:buNone/>
            </a:pPr>
            <a:r>
              <a:rPr lang="pt-BR" i="1" dirty="0" err="1"/>
              <a:t>npm</a:t>
            </a:r>
            <a:r>
              <a:rPr lang="pt-BR" i="1" dirty="0"/>
              <a:t> i </a:t>
            </a:r>
            <a:r>
              <a:rPr lang="pt-BR" i="1" dirty="0" err="1"/>
              <a:t>mongoose</a:t>
            </a:r>
            <a:endParaRPr lang="pt-BR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89040"/>
            <a:ext cx="7846268" cy="251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339752" y="4581128"/>
            <a:ext cx="31683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2339752" y="4761148"/>
            <a:ext cx="3168352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884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o </a:t>
            </a:r>
            <a:r>
              <a:rPr lang="pt-BR" dirty="0" err="1" smtClean="0"/>
              <a:t>MongoDB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Vamos usar o </a:t>
            </a:r>
            <a:r>
              <a:rPr lang="pt-BR" dirty="0" err="1" smtClean="0"/>
              <a:t>plugin</a:t>
            </a:r>
            <a:r>
              <a:rPr lang="pt-BR" dirty="0" smtClean="0"/>
              <a:t> Mongo for </a:t>
            </a:r>
            <a:r>
              <a:rPr lang="pt-BR" dirty="0" err="1" smtClean="0"/>
              <a:t>VsCode</a:t>
            </a:r>
            <a:r>
              <a:rPr lang="pt-BR" dirty="0" smtClean="0"/>
              <a:t> para facilitar nossa </a:t>
            </a:r>
            <a:r>
              <a:rPr lang="pt-BR" dirty="0" err="1" smtClean="0"/>
              <a:t>vizualização</a:t>
            </a:r>
            <a:r>
              <a:rPr lang="pt-BR" dirty="0" smtClean="0"/>
              <a:t> dos bancos de dados.</a:t>
            </a:r>
          </a:p>
          <a:p>
            <a:pPr marL="0" indent="0">
              <a:buNone/>
            </a:pPr>
            <a:r>
              <a:rPr lang="pt-BR" dirty="0" smtClean="0"/>
              <a:t>Primeiros vamos acessar o terminal do </a:t>
            </a:r>
            <a:r>
              <a:rPr lang="pt-BR" dirty="0" err="1" smtClean="0"/>
              <a:t>MongoDB</a:t>
            </a:r>
            <a:r>
              <a:rPr lang="pt-BR" dirty="0" smtClean="0"/>
              <a:t> digitando:</a:t>
            </a:r>
          </a:p>
          <a:p>
            <a:pPr marL="0" indent="0" algn="ctr">
              <a:buNone/>
            </a:pPr>
            <a:r>
              <a:rPr lang="pt-BR" dirty="0" err="1" smtClean="0"/>
              <a:t>mongosh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09120"/>
            <a:ext cx="81851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1691680" y="5481228"/>
            <a:ext cx="1224136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987824" y="5571238"/>
            <a:ext cx="264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Podemos digitar show </a:t>
            </a:r>
            <a:r>
              <a:rPr lang="pt-BR" dirty="0" err="1" smtClean="0">
                <a:solidFill>
                  <a:srgbClr val="FF0000"/>
                </a:solidFill>
              </a:rPr>
              <a:t>dbs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98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devemos digitar no terminal:</a:t>
            </a:r>
          </a:p>
          <a:p>
            <a:pPr marL="0" indent="0" algn="ctr">
              <a:buNone/>
            </a:pPr>
            <a:r>
              <a:rPr lang="pt-BR" dirty="0" smtClean="0"/>
              <a:t>use aulas</a:t>
            </a:r>
          </a:p>
          <a:p>
            <a:pPr marL="0" indent="0" algn="ctr">
              <a:buNone/>
            </a:pPr>
            <a:r>
              <a:rPr lang="pt-BR" dirty="0" err="1" smtClean="0"/>
              <a:t>db.usuarios.insertOne</a:t>
            </a:r>
            <a:r>
              <a:rPr lang="pt-BR" dirty="0" smtClean="0"/>
              <a:t>({</a:t>
            </a:r>
            <a:r>
              <a:rPr lang="pt-BR" dirty="0" err="1" smtClean="0"/>
              <a:t>email</a:t>
            </a:r>
            <a:r>
              <a:rPr lang="pt-BR" dirty="0" smtClean="0"/>
              <a:t>: “demetrio@teste.com, senha: “123”});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3933056"/>
            <a:ext cx="81438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2339752" y="4509120"/>
            <a:ext cx="64807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2771800" y="4869160"/>
            <a:ext cx="108012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4355976" y="6021288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987824" y="4293096"/>
            <a:ext cx="238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Acessando um novo DB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779912" y="465313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Inserindo </a:t>
            </a:r>
            <a:r>
              <a:rPr lang="pt-BR" dirty="0" err="1" smtClean="0">
                <a:solidFill>
                  <a:srgbClr val="FF0000"/>
                </a:solidFill>
              </a:rPr>
              <a:t>email</a:t>
            </a:r>
            <a:r>
              <a:rPr lang="pt-BR" dirty="0" smtClean="0">
                <a:solidFill>
                  <a:srgbClr val="FF0000"/>
                </a:solidFill>
              </a:rPr>
              <a:t> e senha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932312" y="6165304"/>
            <a:ext cx="1505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Id de resposta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9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no </a:t>
            </a:r>
            <a:r>
              <a:rPr lang="pt-BR" dirty="0" err="1" smtClean="0"/>
              <a:t>VsCode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Pelo </a:t>
            </a:r>
            <a:r>
              <a:rPr lang="pt-BR" dirty="0" err="1" smtClean="0"/>
              <a:t>VsCode</a:t>
            </a:r>
            <a:r>
              <a:rPr lang="pt-BR" dirty="0" smtClean="0"/>
              <a:t> já podemos ver o DB criado e o documento inserido: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79756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1763688" y="4167510"/>
            <a:ext cx="864096" cy="12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5796136" y="4581128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555776" y="3995772"/>
            <a:ext cx="99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Novo DB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949208" y="4859868"/>
            <a:ext cx="18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Novo documento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5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</a:t>
            </a:r>
            <a:r>
              <a:rPr lang="pt-BR" dirty="0" err="1" smtClean="0"/>
              <a:t>conecção</a:t>
            </a:r>
            <a:r>
              <a:rPr lang="pt-BR" dirty="0" smtClean="0"/>
              <a:t> com o DB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conectar nosso arquivo com o DB criando um novo arquivo na pasta </a:t>
            </a:r>
            <a:r>
              <a:rPr lang="pt-BR" dirty="0" err="1" smtClean="0"/>
              <a:t>model</a:t>
            </a:r>
            <a:r>
              <a:rPr lang="pt-BR" dirty="0"/>
              <a:t>: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89400"/>
            <a:ext cx="3744416" cy="394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547664" y="4725144"/>
            <a:ext cx="194421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06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mongoConection.js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6036701" cy="503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40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 para listar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 smtClean="0"/>
              <a:t>Na pasta </a:t>
            </a:r>
            <a:r>
              <a:rPr lang="pt-BR" dirty="0" err="1" smtClean="0"/>
              <a:t>routes</a:t>
            </a:r>
            <a:r>
              <a:rPr lang="pt-BR" dirty="0" smtClean="0"/>
              <a:t> no arquivo index.js vamos criar uma nova rota. Mas antes vamos criar o arquivo usuario.controler.js</a:t>
            </a:r>
          </a:p>
          <a:p>
            <a:pPr marL="0" indent="0">
              <a:buNone/>
            </a:pPr>
            <a:r>
              <a:rPr lang="pt-BR" dirty="0" smtClean="0"/>
              <a:t>Será esse arquivo que vai conter a lógica de acesso e retorno dos dados salvos sobre os usuários. Devemos </a:t>
            </a:r>
            <a:r>
              <a:rPr lang="pt-BR" dirty="0" err="1" smtClean="0"/>
              <a:t>tb</a:t>
            </a:r>
            <a:r>
              <a:rPr lang="pt-BR" dirty="0" smtClean="0"/>
              <a:t> criar um novo arquivo em </a:t>
            </a:r>
            <a:r>
              <a:rPr lang="pt-BR" dirty="0" err="1" smtClean="0"/>
              <a:t>service</a:t>
            </a:r>
            <a:r>
              <a:rPr lang="pt-BR" dirty="0" smtClean="0"/>
              <a:t> chamado de </a:t>
            </a:r>
          </a:p>
          <a:p>
            <a:pPr marL="0" indent="0" algn="ctr">
              <a:buNone/>
            </a:pPr>
            <a:r>
              <a:rPr lang="pt-BR" dirty="0" smtClean="0"/>
              <a:t>usuario.services.js</a:t>
            </a:r>
          </a:p>
          <a:p>
            <a:pPr marL="0" indent="0">
              <a:buNone/>
            </a:pPr>
            <a:r>
              <a:rPr lang="pt-BR" dirty="0" smtClean="0"/>
              <a:t>Ele é responsável por pegar os dados e enviar ao </a:t>
            </a:r>
            <a:r>
              <a:rPr lang="pt-BR" dirty="0" err="1" smtClean="0"/>
              <a:t>controler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2867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Rota para todos os usuários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Vamos configurar a rota e depois criar a função </a:t>
            </a:r>
            <a:r>
              <a:rPr lang="pt-BR" dirty="0" err="1" smtClean="0"/>
              <a:t>getAll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48" y="2708920"/>
            <a:ext cx="7086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0" y="4725144"/>
            <a:ext cx="183569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4716016" y="5445224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572000" y="5651956"/>
            <a:ext cx="29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Devemos agora criar a função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3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28" y="1320091"/>
            <a:ext cx="4083347" cy="464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Novos arquivos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971600" y="3904472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115616" y="4653136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1259632" y="3068960"/>
            <a:ext cx="187220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2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Configurações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340768"/>
            <a:ext cx="592615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51670"/>
            <a:ext cx="3652711" cy="380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915816" y="2564904"/>
            <a:ext cx="302433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630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usuario.model.js</a:t>
            </a:r>
            <a:endParaRPr lang="pt-BR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762125"/>
            <a:ext cx="70961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7264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usuario.service.js</a:t>
            </a:r>
            <a:endParaRPr lang="pt-BR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938338"/>
            <a:ext cx="63722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0787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usuario.controler.js</a:t>
            </a:r>
            <a:endParaRPr lang="pt-BR" dirty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905000"/>
            <a:ext cx="65055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415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 de usuário finalizada</a:t>
            </a:r>
            <a:endParaRPr lang="pt-B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38275"/>
            <a:ext cx="71818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758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Testando no </a:t>
            </a:r>
            <a:r>
              <a:rPr lang="pt-BR" dirty="0" err="1" smtClean="0"/>
              <a:t>PostMan</a:t>
            </a:r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95525"/>
            <a:ext cx="41814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323528" y="3717032"/>
            <a:ext cx="57606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3923928" y="2420888"/>
            <a:ext cx="14401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62475"/>
            <a:ext cx="6350000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H="1">
            <a:off x="8172400" y="3717032"/>
            <a:ext cx="28803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1259632" y="5805264"/>
            <a:ext cx="165618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81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Inserindo mais um documento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Como ainda não temos uma rota de post ou inserção de documentos no DB vamos inserir mais um documento manualmente</a:t>
            </a:r>
            <a:endParaRPr lang="pt-B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87" y="3408432"/>
            <a:ext cx="82200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1619672" y="4221088"/>
            <a:ext cx="93610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2915816" y="4149080"/>
            <a:ext cx="1440160" cy="673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331640" y="4822894"/>
            <a:ext cx="6768752" cy="3342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573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64904"/>
            <a:ext cx="53721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41814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Conector de seta reta 5"/>
          <p:cNvCxnSpPr/>
          <p:nvPr/>
        </p:nvCxnSpPr>
        <p:spPr>
          <a:xfrm flipV="1">
            <a:off x="539552" y="2708920"/>
            <a:ext cx="216024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4067944" y="2132856"/>
            <a:ext cx="138990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2627784" y="4365104"/>
            <a:ext cx="144016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27784" y="5229200"/>
            <a:ext cx="15841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1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</a:t>
            </a:r>
            <a:r>
              <a:rPr lang="pt-BR" dirty="0" err="1" smtClean="0"/>
              <a:t>uuid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criarmos nossas próprias </a:t>
            </a:r>
            <a:r>
              <a:rPr lang="pt-BR" dirty="0" err="1" smtClean="0"/>
              <a:t>ID’s</a:t>
            </a:r>
            <a:r>
              <a:rPr lang="pt-BR" dirty="0" smtClean="0"/>
              <a:t> vamos instalar esta nova dependência:</a:t>
            </a:r>
            <a:endParaRPr lang="pt-B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7678440" cy="199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6660232" y="3429000"/>
            <a:ext cx="576064" cy="493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925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980728"/>
            <a:ext cx="48958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691680" y="3573016"/>
            <a:ext cx="180020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51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uma rota de Cadastro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começar ao contrário da lógica passada, vamos começar pela </a:t>
            </a:r>
            <a:r>
              <a:rPr lang="pt-BR" dirty="0" err="1" smtClean="0"/>
              <a:t>model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621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Pastas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Nossa estrutura de pastas irá contem uma pasta SRC que será a raiz do projeto e teremos as pastas: </a:t>
            </a:r>
            <a:r>
              <a:rPr lang="pt-BR" dirty="0" err="1" smtClean="0"/>
              <a:t>controlers</a:t>
            </a:r>
            <a:r>
              <a:rPr lang="pt-BR" dirty="0" smtClean="0"/>
              <a:t>, </a:t>
            </a:r>
            <a:r>
              <a:rPr lang="pt-BR" dirty="0" err="1" smtClean="0"/>
              <a:t>models</a:t>
            </a:r>
            <a:r>
              <a:rPr lang="pt-BR" dirty="0" smtClean="0"/>
              <a:t>, </a:t>
            </a:r>
            <a:r>
              <a:rPr lang="pt-BR" dirty="0" err="1" smtClean="0"/>
              <a:t>routes</a:t>
            </a:r>
            <a:r>
              <a:rPr lang="pt-BR" dirty="0" smtClean="0"/>
              <a:t>, </a:t>
            </a:r>
            <a:r>
              <a:rPr lang="pt-BR" dirty="0" err="1" smtClean="0"/>
              <a:t>services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pasta rota organiza todos os arquivos de rotas de clientes, produtos, etc...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pasta de </a:t>
            </a:r>
            <a:r>
              <a:rPr lang="pt-BR" dirty="0" err="1" smtClean="0"/>
              <a:t>service</a:t>
            </a:r>
            <a:r>
              <a:rPr lang="pt-BR" dirty="0" smtClean="0"/>
              <a:t> é onde fica toda a lógica do servidor. Por exemplo se formos criar um novo usuário a lógica de criação será feita aqui antes de acessarmos a rota de criação. 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O </a:t>
            </a:r>
            <a:r>
              <a:rPr lang="pt-BR" dirty="0" err="1" smtClean="0"/>
              <a:t>controler</a:t>
            </a:r>
            <a:r>
              <a:rPr lang="pt-BR" dirty="0" smtClean="0"/>
              <a:t> é o que recebe as requisições e respostas do front-end.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pasta </a:t>
            </a:r>
            <a:r>
              <a:rPr lang="pt-BR" dirty="0" err="1" smtClean="0"/>
              <a:t>models</a:t>
            </a:r>
            <a:r>
              <a:rPr lang="pt-BR" dirty="0" smtClean="0"/>
              <a:t> é onde fica todo a manipulação do banco de dados. As </a:t>
            </a:r>
            <a:r>
              <a:rPr lang="pt-BR" dirty="0" err="1" smtClean="0"/>
              <a:t>models</a:t>
            </a:r>
            <a:r>
              <a:rPr lang="pt-BR" dirty="0"/>
              <a:t> </a:t>
            </a:r>
            <a:r>
              <a:rPr lang="pt-BR" dirty="0" smtClean="0"/>
              <a:t>são chamadas pelo </a:t>
            </a:r>
            <a:r>
              <a:rPr lang="pt-BR" dirty="0" err="1" smtClean="0"/>
              <a:t>services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363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usuario.model.js</a:t>
            </a: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780928"/>
            <a:ext cx="83915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99" y="1628800"/>
            <a:ext cx="5629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953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 se usuário existe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Ainda em </a:t>
            </a:r>
            <a:r>
              <a:rPr lang="pt-BR" dirty="0" err="1" smtClean="0"/>
              <a:t>usuario.model</a:t>
            </a:r>
            <a:r>
              <a:rPr lang="pt-BR" dirty="0" smtClean="0"/>
              <a:t> podemos fazer uma verificação se o usuário existe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07" y="2780928"/>
            <a:ext cx="837247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814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usuario.service.js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977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 função criar verifica se o </a:t>
            </a:r>
            <a:r>
              <a:rPr lang="pt-BR" dirty="0" err="1" smtClean="0"/>
              <a:t>usuario</a:t>
            </a:r>
            <a:r>
              <a:rPr lang="pt-BR" dirty="0" smtClean="0"/>
              <a:t> existe com o </a:t>
            </a:r>
            <a:r>
              <a:rPr lang="pt-BR" dirty="0" err="1" smtClean="0"/>
              <a:t>parametro</a:t>
            </a:r>
            <a:r>
              <a:rPr lang="pt-BR" dirty="0" smtClean="0"/>
              <a:t> </a:t>
            </a:r>
            <a:r>
              <a:rPr lang="pt-BR" dirty="0" err="1" smtClean="0"/>
              <a:t>email</a:t>
            </a:r>
            <a:r>
              <a:rPr lang="pt-BR" dirty="0" smtClean="0"/>
              <a:t> caso existe retorna o usuário, caso contrário cria um novo </a:t>
            </a:r>
            <a:r>
              <a:rPr lang="pt-BR" dirty="0" err="1" smtClean="0"/>
              <a:t>usário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9055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219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usuario.controler.js</a:t>
            </a:r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798" y="1700808"/>
            <a:ext cx="58007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705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Index.js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no arquivo de rotas ficamos com: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33675"/>
            <a:ext cx="48672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403648" y="3573016"/>
            <a:ext cx="1584176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6444208" y="3573016"/>
            <a:ext cx="108012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84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Primeiro devemos testar se a condição de usuário existente esta funcionando.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A usuário </a:t>
            </a:r>
            <a:r>
              <a:rPr lang="pt-BR" dirty="0" err="1" smtClean="0"/>
              <a:t>fabiola</a:t>
            </a:r>
            <a:r>
              <a:rPr lang="pt-BR" dirty="0" smtClean="0"/>
              <a:t> já existe cadastrado vamos tentar cadastrar com o mesmo </a:t>
            </a:r>
            <a:r>
              <a:rPr lang="pt-BR" dirty="0" err="1" smtClean="0"/>
              <a:t>email</a:t>
            </a:r>
            <a:r>
              <a:rPr lang="pt-BR" dirty="0" smtClean="0"/>
              <a:t>.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781300"/>
            <a:ext cx="56864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96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o post</a:t>
            </a:r>
            <a:endParaRPr lang="pt-B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63" y="1484784"/>
            <a:ext cx="7762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323528" y="1988840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4355976" y="1772816"/>
            <a:ext cx="57606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2051720" y="3873270"/>
            <a:ext cx="576064" cy="487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75" y="4162422"/>
            <a:ext cx="536257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755576" y="4581128"/>
            <a:ext cx="2236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Tenho como resposta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O mesmo cadastro do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usuário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5436096" y="5733256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236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Refatorando</a:t>
            </a:r>
            <a:r>
              <a:rPr lang="pt-BR" dirty="0" smtClean="0"/>
              <a:t> o </a:t>
            </a:r>
            <a:r>
              <a:rPr lang="pt-BR" dirty="0" err="1" smtClean="0"/>
              <a:t>uuid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</a:t>
            </a:r>
            <a:r>
              <a:rPr lang="pt-BR" dirty="0" err="1" smtClean="0"/>
              <a:t>refatorar</a:t>
            </a:r>
            <a:r>
              <a:rPr lang="pt-BR" dirty="0" smtClean="0"/>
              <a:t> o código para não usarmos mais um </a:t>
            </a:r>
            <a:r>
              <a:rPr lang="pt-BR" dirty="0" err="1" smtClean="0"/>
              <a:t>uuid</a:t>
            </a:r>
            <a:r>
              <a:rPr lang="pt-BR" dirty="0" smtClean="0"/>
              <a:t> independente e usarmos o ID gerado automaticamente pelo BD.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Para isso vamos começar removendo a </a:t>
            </a:r>
            <a:r>
              <a:rPr lang="pt-BR" dirty="0" err="1" smtClean="0"/>
              <a:t>importanção</a:t>
            </a:r>
            <a:r>
              <a:rPr lang="pt-BR" dirty="0" smtClean="0"/>
              <a:t> da biblioteca UUID e começar </a:t>
            </a:r>
            <a:r>
              <a:rPr lang="pt-BR" dirty="0" err="1" smtClean="0"/>
              <a:t>refatorando</a:t>
            </a:r>
            <a:r>
              <a:rPr lang="pt-BR" dirty="0" smtClean="0"/>
              <a:t> o código do </a:t>
            </a:r>
            <a:r>
              <a:rPr lang="pt-BR" dirty="0" err="1" smtClean="0"/>
              <a:t>newUser</a:t>
            </a:r>
            <a:r>
              <a:rPr lang="pt-BR" dirty="0" smtClean="0"/>
              <a:t> em usuario.model.js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3517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novo usuário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419350"/>
            <a:ext cx="89344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611560" y="3429000"/>
            <a:ext cx="136815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1619672" y="3717032"/>
            <a:ext cx="57606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2195736" y="4005064"/>
            <a:ext cx="504056" cy="433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20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</a:t>
            </a:r>
            <a:r>
              <a:rPr lang="pt-BR" dirty="0" err="1" smtClean="0"/>
              <a:t>usuario.controler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452688"/>
            <a:ext cx="69532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051720" y="3140968"/>
            <a:ext cx="13681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4932040" y="3933056"/>
            <a:ext cx="79208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32" y="422968"/>
            <a:ext cx="25202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Fluxo de (</a:t>
            </a:r>
            <a:r>
              <a:rPr lang="pt-BR" dirty="0" err="1" smtClean="0"/>
              <a:t>req</a:t>
            </a:r>
            <a:r>
              <a:rPr lang="pt-BR" dirty="0" smtClean="0"/>
              <a:t>, res)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3078208" y="5432929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Route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4067944" y="378904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controler</a:t>
            </a:r>
            <a:endParaRPr lang="pt-BR" sz="1400" dirty="0"/>
          </a:p>
        </p:txBody>
      </p:sp>
      <p:sp>
        <p:nvSpPr>
          <p:cNvPr id="7" name="Elipse 6"/>
          <p:cNvSpPr/>
          <p:nvPr/>
        </p:nvSpPr>
        <p:spPr>
          <a:xfrm>
            <a:off x="4067944" y="2348880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serivice</a:t>
            </a:r>
            <a:endParaRPr lang="pt-BR" sz="1400" dirty="0"/>
          </a:p>
        </p:txBody>
      </p:sp>
      <p:sp>
        <p:nvSpPr>
          <p:cNvPr id="8" name="Elipse 7"/>
          <p:cNvSpPr/>
          <p:nvPr/>
        </p:nvSpPr>
        <p:spPr>
          <a:xfrm>
            <a:off x="2267744" y="1556792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model</a:t>
            </a:r>
            <a:endParaRPr lang="pt-BR" sz="1400" dirty="0"/>
          </a:p>
        </p:txBody>
      </p:sp>
      <p:sp>
        <p:nvSpPr>
          <p:cNvPr id="9" name="Elipse 8"/>
          <p:cNvSpPr/>
          <p:nvPr/>
        </p:nvSpPr>
        <p:spPr>
          <a:xfrm>
            <a:off x="4067944" y="94472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model</a:t>
            </a:r>
            <a:endParaRPr lang="pt-BR" sz="1400" dirty="0"/>
          </a:p>
        </p:txBody>
      </p:sp>
      <p:sp>
        <p:nvSpPr>
          <p:cNvPr id="10" name="Elipse 9"/>
          <p:cNvSpPr/>
          <p:nvPr/>
        </p:nvSpPr>
        <p:spPr>
          <a:xfrm>
            <a:off x="5940152" y="1340768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 smtClean="0"/>
              <a:t>model</a:t>
            </a:r>
            <a:endParaRPr lang="pt-BR" sz="1400" dirty="0"/>
          </a:p>
        </p:txBody>
      </p:sp>
      <p:cxnSp>
        <p:nvCxnSpPr>
          <p:cNvPr id="12" name="Conector de seta reta 11"/>
          <p:cNvCxnSpPr>
            <a:stCxn id="5" idx="0"/>
            <a:endCxn id="6" idx="3"/>
          </p:cNvCxnSpPr>
          <p:nvPr/>
        </p:nvCxnSpPr>
        <p:spPr>
          <a:xfrm flipV="1">
            <a:off x="3690276" y="4833905"/>
            <a:ext cx="556939" cy="599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6" idx="0"/>
            <a:endCxn id="7" idx="4"/>
          </p:cNvCxnSpPr>
          <p:nvPr/>
        </p:nvCxnSpPr>
        <p:spPr>
          <a:xfrm flipV="1">
            <a:off x="4680012" y="3573016"/>
            <a:ext cx="0" cy="216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7" idx="2"/>
            <a:endCxn id="8" idx="5"/>
          </p:cNvCxnSpPr>
          <p:nvPr/>
        </p:nvCxnSpPr>
        <p:spPr>
          <a:xfrm flipH="1" flipV="1">
            <a:off x="3312609" y="2601657"/>
            <a:ext cx="755335" cy="359291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7" idx="0"/>
            <a:endCxn id="9" idx="4"/>
          </p:cNvCxnSpPr>
          <p:nvPr/>
        </p:nvCxnSpPr>
        <p:spPr>
          <a:xfrm flipV="1">
            <a:off x="4680012" y="2168860"/>
            <a:ext cx="0" cy="18002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7" idx="6"/>
            <a:endCxn id="10" idx="3"/>
          </p:cNvCxnSpPr>
          <p:nvPr/>
        </p:nvCxnSpPr>
        <p:spPr>
          <a:xfrm flipV="1">
            <a:off x="5292080" y="2385633"/>
            <a:ext cx="827343" cy="57531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0" idx="4"/>
            <a:endCxn id="7" idx="5"/>
          </p:cNvCxnSpPr>
          <p:nvPr/>
        </p:nvCxnSpPr>
        <p:spPr>
          <a:xfrm flipH="1">
            <a:off x="5112809" y="2564904"/>
            <a:ext cx="1439411" cy="828841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8" idx="4"/>
            <a:endCxn id="7" idx="3"/>
          </p:cNvCxnSpPr>
          <p:nvPr/>
        </p:nvCxnSpPr>
        <p:spPr>
          <a:xfrm>
            <a:off x="2879812" y="2780928"/>
            <a:ext cx="1367403" cy="612817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7" idx="3"/>
            <a:endCxn id="6" idx="1"/>
          </p:cNvCxnSpPr>
          <p:nvPr/>
        </p:nvCxnSpPr>
        <p:spPr>
          <a:xfrm>
            <a:off x="4247215" y="3393745"/>
            <a:ext cx="0" cy="574566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7" idx="5"/>
            <a:endCxn id="6" idx="7"/>
          </p:cNvCxnSpPr>
          <p:nvPr/>
        </p:nvCxnSpPr>
        <p:spPr>
          <a:xfrm>
            <a:off x="5112809" y="3393745"/>
            <a:ext cx="0" cy="574566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6" idx="5"/>
            <a:endCxn id="52" idx="0"/>
          </p:cNvCxnSpPr>
          <p:nvPr/>
        </p:nvCxnSpPr>
        <p:spPr>
          <a:xfrm>
            <a:off x="5112809" y="4833905"/>
            <a:ext cx="589537" cy="608136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3588140" y="4915275"/>
            <a:ext cx="51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(</a:t>
            </a:r>
            <a:r>
              <a:rPr lang="pt-BR" sz="1400" dirty="0" err="1" smtClean="0">
                <a:solidFill>
                  <a:srgbClr val="FF0000"/>
                </a:solidFill>
              </a:rPr>
              <a:t>rec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549019" y="2473151"/>
            <a:ext cx="51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(</a:t>
            </a:r>
            <a:r>
              <a:rPr lang="pt-BR" sz="1400" dirty="0" err="1" smtClean="0">
                <a:solidFill>
                  <a:srgbClr val="FF0000"/>
                </a:solidFill>
              </a:rPr>
              <a:t>rec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5421227" y="2348880"/>
            <a:ext cx="51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(</a:t>
            </a:r>
            <a:r>
              <a:rPr lang="pt-BR" sz="1400" dirty="0" err="1" smtClean="0">
                <a:solidFill>
                  <a:srgbClr val="FF0000"/>
                </a:solidFill>
              </a:rPr>
              <a:t>rec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709259" y="2996952"/>
            <a:ext cx="514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</a:rPr>
              <a:t>(res)</a:t>
            </a:r>
            <a:endParaRPr lang="pt-BR" sz="1400" dirty="0">
              <a:solidFill>
                <a:srgbClr val="00B05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3265797" y="3121223"/>
            <a:ext cx="514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</a:rPr>
              <a:t>(res)</a:t>
            </a:r>
            <a:endParaRPr lang="pt-BR" sz="1400" dirty="0">
              <a:solidFill>
                <a:srgbClr val="00B050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452201" y="4859287"/>
            <a:ext cx="514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00B050"/>
                </a:solidFill>
              </a:rPr>
              <a:t>(res)</a:t>
            </a:r>
            <a:endParaRPr lang="pt-BR" sz="1400" dirty="0">
              <a:solidFill>
                <a:srgbClr val="00B050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4370198" y="188640"/>
            <a:ext cx="720080" cy="468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BD</a:t>
            </a:r>
            <a:endParaRPr lang="pt-BR" dirty="0"/>
          </a:p>
        </p:txBody>
      </p:sp>
      <p:cxnSp>
        <p:nvCxnSpPr>
          <p:cNvPr id="45" name="Conector de seta reta 44"/>
          <p:cNvCxnSpPr>
            <a:stCxn id="8" idx="0"/>
          </p:cNvCxnSpPr>
          <p:nvPr/>
        </p:nvCxnSpPr>
        <p:spPr>
          <a:xfrm flipV="1">
            <a:off x="2879812" y="656692"/>
            <a:ext cx="1490386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9" idx="0"/>
            <a:endCxn id="43" idx="2"/>
          </p:cNvCxnSpPr>
          <p:nvPr/>
        </p:nvCxnSpPr>
        <p:spPr>
          <a:xfrm flipV="1">
            <a:off x="4680012" y="656692"/>
            <a:ext cx="5022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10" idx="0"/>
          </p:cNvCxnSpPr>
          <p:nvPr/>
        </p:nvCxnSpPr>
        <p:spPr>
          <a:xfrm flipH="1" flipV="1">
            <a:off x="5112809" y="656692"/>
            <a:ext cx="1439411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/>
          <p:cNvSpPr/>
          <p:nvPr/>
        </p:nvSpPr>
        <p:spPr>
          <a:xfrm>
            <a:off x="5090278" y="5442041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57" name="Conector de seta reta 56"/>
          <p:cNvCxnSpPr>
            <a:stCxn id="52" idx="2"/>
            <a:endCxn id="5" idx="6"/>
          </p:cNvCxnSpPr>
          <p:nvPr/>
        </p:nvCxnSpPr>
        <p:spPr>
          <a:xfrm flipH="1" flipV="1">
            <a:off x="4302344" y="6044997"/>
            <a:ext cx="787934" cy="9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4470775" y="5589240"/>
            <a:ext cx="51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solidFill>
                  <a:srgbClr val="FF0000"/>
                </a:solidFill>
              </a:rPr>
              <a:t>(</a:t>
            </a:r>
            <a:r>
              <a:rPr lang="pt-BR" sz="1400" dirty="0" err="1" smtClean="0">
                <a:solidFill>
                  <a:srgbClr val="FF0000"/>
                </a:solidFill>
              </a:rPr>
              <a:t>rec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61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4695825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251520" y="1988840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683568" y="3501008"/>
            <a:ext cx="115212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117876"/>
            <a:ext cx="53054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V="1">
            <a:off x="2771800" y="5877272"/>
            <a:ext cx="15121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599509" y="6156012"/>
            <a:ext cx="23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Não exibi mais a senha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08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Refatorando</a:t>
            </a:r>
            <a:r>
              <a:rPr lang="pt-BR" dirty="0" smtClean="0"/>
              <a:t> o </a:t>
            </a:r>
            <a:r>
              <a:rPr lang="pt-BR" dirty="0" err="1" smtClean="0"/>
              <a:t>usuario.controler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devemos </a:t>
            </a:r>
            <a:r>
              <a:rPr lang="pt-BR" dirty="0" err="1" smtClean="0"/>
              <a:t>refatorar</a:t>
            </a:r>
            <a:r>
              <a:rPr lang="pt-BR" dirty="0" smtClean="0"/>
              <a:t> a parte de listagem do método POST para os usuários, até o momento quando listamos nossos usuários o retorno dos devolve tudo, incluindo a senha do usuário. Neste caso, queremos que retorne apenas o </a:t>
            </a:r>
            <a:r>
              <a:rPr lang="pt-BR" dirty="0" err="1" smtClean="0"/>
              <a:t>email</a:t>
            </a:r>
            <a:r>
              <a:rPr lang="pt-BR" dirty="0" smtClean="0"/>
              <a:t> e o _id criado. Para isso vamos criar uma nova lista de usuários com o método </a:t>
            </a:r>
            <a:r>
              <a:rPr lang="pt-BR" dirty="0" err="1" smtClean="0"/>
              <a:t>map</a:t>
            </a:r>
            <a:r>
              <a:rPr lang="pt-BR" dirty="0" smtClean="0"/>
              <a:t> e retornar essa lista modificada.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007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usuario.controler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3357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2555776" y="2204864"/>
            <a:ext cx="331236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3203848" y="285293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3851920" y="3356992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427984" y="2636912"/>
            <a:ext cx="22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Usando a função </a:t>
            </a:r>
            <a:r>
              <a:rPr lang="pt-BR" dirty="0" err="1" smtClean="0">
                <a:solidFill>
                  <a:srgbClr val="FF0000"/>
                </a:solidFill>
              </a:rPr>
              <a:t>map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721692" y="3068960"/>
            <a:ext cx="3647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Retornando a lista alterada pelo </a:t>
            </a:r>
            <a:r>
              <a:rPr lang="pt-BR" dirty="0" err="1" smtClean="0">
                <a:solidFill>
                  <a:srgbClr val="FF0000"/>
                </a:solidFill>
              </a:rPr>
              <a:t>map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098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38290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44100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611560" y="1945605"/>
            <a:ext cx="504056" cy="475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275856" y="3789040"/>
            <a:ext cx="187220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16764" y="4653136"/>
            <a:ext cx="1663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Retorno apenas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Do  </a:t>
            </a:r>
            <a:r>
              <a:rPr lang="pt-BR" dirty="0" err="1" smtClean="0">
                <a:solidFill>
                  <a:srgbClr val="FF0000"/>
                </a:solidFill>
              </a:rPr>
              <a:t>email</a:t>
            </a:r>
            <a:r>
              <a:rPr lang="pt-BR" dirty="0" smtClean="0">
                <a:solidFill>
                  <a:srgbClr val="FF0000"/>
                </a:solidFill>
              </a:rPr>
              <a:t> e _id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3347864" y="4437112"/>
            <a:ext cx="172819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275856" y="4797152"/>
            <a:ext cx="1872208" cy="502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8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 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iniciar a criação da rota de DELETE primeiros vamos adicionar esta nova rota em index.js na pasta </a:t>
            </a:r>
            <a:r>
              <a:rPr lang="pt-BR" dirty="0" err="1" smtClean="0"/>
              <a:t>route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122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routes</a:t>
            </a:r>
            <a:r>
              <a:rPr lang="pt-BR" dirty="0" smtClean="0"/>
              <a:t>/index.js 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855286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713400" y="4869160"/>
            <a:ext cx="410328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40184" y="5913276"/>
            <a:ext cx="110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Nova rota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4788024" y="5013176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211960" y="5805264"/>
            <a:ext cx="293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Nova função a ser adicionada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H="1" flipV="1">
            <a:off x="4788024" y="2780928"/>
            <a:ext cx="136815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084168" y="3284984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Importando a nova função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71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</a:t>
            </a:r>
            <a:r>
              <a:rPr lang="pt-BR" dirty="0" err="1" smtClean="0"/>
              <a:t>suario.controler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inserir a nova função no </a:t>
            </a:r>
            <a:r>
              <a:rPr lang="pt-BR" dirty="0" err="1" smtClean="0"/>
              <a:t>controler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633663"/>
            <a:ext cx="57435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55576" y="443711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Esta função ela envia a requisição para o </a:t>
            </a:r>
            <a:r>
              <a:rPr lang="pt-BR" dirty="0" err="1" smtClean="0"/>
              <a:t>service</a:t>
            </a:r>
            <a:r>
              <a:rPr lang="pt-BR" dirty="0" smtClean="0"/>
              <a:t>, captura o id via </a:t>
            </a:r>
            <a:r>
              <a:rPr lang="pt-BR" dirty="0" err="1" smtClean="0"/>
              <a:t>params</a:t>
            </a:r>
            <a:r>
              <a:rPr lang="pt-BR" dirty="0" smtClean="0"/>
              <a:t> e exibi a resposta que obteve do </a:t>
            </a:r>
            <a:r>
              <a:rPr lang="pt-BR" dirty="0" err="1" smtClean="0"/>
              <a:t>service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76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</a:t>
            </a:r>
            <a:r>
              <a:rPr lang="pt-BR" dirty="0" err="1" smtClean="0"/>
              <a:t>suario.service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17032"/>
            <a:ext cx="8229600" cy="2409131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Agora em </a:t>
            </a:r>
            <a:r>
              <a:rPr lang="pt-BR" dirty="0" err="1" smtClean="0"/>
              <a:t>usuario</a:t>
            </a:r>
            <a:r>
              <a:rPr lang="pt-BR" dirty="0" smtClean="0"/>
              <a:t> vamos criar a função deletar que irá enviar o id ao </a:t>
            </a:r>
            <a:r>
              <a:rPr lang="pt-BR" dirty="0" err="1" smtClean="0"/>
              <a:t>model</a:t>
            </a:r>
            <a:r>
              <a:rPr lang="pt-BR" dirty="0" smtClean="0"/>
              <a:t> para executar a exclusão do registro. 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89" y="1700808"/>
            <a:ext cx="50101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5830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4" y="1299557"/>
            <a:ext cx="77724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437112"/>
            <a:ext cx="8229600" cy="1689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Agora vamos criar a função deleta que recebe o id, acessa o banco de dados e faz a query usando a função </a:t>
            </a:r>
            <a:r>
              <a:rPr lang="pt-BR" dirty="0" err="1" smtClean="0"/>
              <a:t>deleteOne</a:t>
            </a:r>
            <a:r>
              <a:rPr lang="pt-BR" dirty="0" smtClean="0"/>
              <a:t> passando como parâmetro o </a:t>
            </a:r>
            <a:r>
              <a:rPr lang="pt-BR" dirty="0" err="1" smtClean="0"/>
              <a:t>ObjectId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5832124" y="3284984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949812" y="2915652"/>
            <a:ext cx="220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Será usada no </a:t>
            </a:r>
            <a:r>
              <a:rPr lang="pt-BR" dirty="0" err="1" smtClean="0">
                <a:solidFill>
                  <a:srgbClr val="FF0000"/>
                </a:solidFill>
              </a:rPr>
              <a:t>service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0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Alterando o </a:t>
            </a:r>
            <a:r>
              <a:rPr lang="pt-BR" dirty="0" err="1" smtClean="0"/>
              <a:t>UserExist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devemos alterar o </a:t>
            </a:r>
            <a:r>
              <a:rPr lang="pt-BR" dirty="0" err="1" smtClean="0"/>
              <a:t>UserExist</a:t>
            </a:r>
            <a:r>
              <a:rPr lang="pt-BR" dirty="0" smtClean="0"/>
              <a:t>() em </a:t>
            </a:r>
            <a:r>
              <a:rPr lang="pt-BR" dirty="0" err="1" smtClean="0"/>
              <a:t>em</a:t>
            </a:r>
            <a:r>
              <a:rPr lang="pt-BR" dirty="0" smtClean="0"/>
              <a:t> </a:t>
            </a:r>
            <a:r>
              <a:rPr lang="pt-BR" dirty="0" err="1" smtClean="0"/>
              <a:t>usuario.model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7560840" cy="383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14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Dependências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as dependências iremos instalar: </a:t>
            </a:r>
            <a:r>
              <a:rPr lang="pt-BR" dirty="0" err="1" smtClean="0"/>
              <a:t>express</a:t>
            </a:r>
            <a:r>
              <a:rPr lang="pt-BR" dirty="0" smtClean="0"/>
              <a:t>, </a:t>
            </a:r>
            <a:r>
              <a:rPr lang="pt-BR" dirty="0" err="1" smtClean="0"/>
              <a:t>nodemon</a:t>
            </a:r>
            <a:r>
              <a:rPr lang="pt-BR" dirty="0" smtClean="0"/>
              <a:t> e o </a:t>
            </a:r>
            <a:r>
              <a:rPr lang="pt-BR" dirty="0" err="1" smtClean="0"/>
              <a:t>sucrase</a:t>
            </a:r>
            <a:r>
              <a:rPr lang="pt-BR" dirty="0"/>
              <a:t> </a:t>
            </a:r>
            <a:r>
              <a:rPr lang="pt-BR" dirty="0" smtClean="0"/>
              <a:t>que irá manipular os </a:t>
            </a:r>
            <a:r>
              <a:rPr lang="pt-BR" dirty="0" err="1" smtClean="0"/>
              <a:t>imports</a:t>
            </a:r>
            <a:r>
              <a:rPr lang="pt-BR" dirty="0" smtClean="0"/>
              <a:t> e </a:t>
            </a:r>
            <a:r>
              <a:rPr lang="pt-BR" dirty="0" err="1" smtClean="0"/>
              <a:t>exports</a:t>
            </a:r>
            <a:r>
              <a:rPr lang="pt-BR" dirty="0" smtClean="0"/>
              <a:t> do projeto.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461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usuario.service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Retornando ao </a:t>
            </a:r>
            <a:r>
              <a:rPr lang="pt-BR" dirty="0" err="1" smtClean="0"/>
              <a:t>usuario</a:t>
            </a:r>
            <a:r>
              <a:rPr lang="pt-BR" dirty="0" smtClean="0"/>
              <a:t>. Service podemos finalizar a função deletar()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4" y="3861048"/>
            <a:ext cx="73247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4584576" y="5589240"/>
            <a:ext cx="41947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637" y="2901948"/>
            <a:ext cx="622935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860032" y="5445224"/>
            <a:ext cx="240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Será usada no </a:t>
            </a:r>
            <a:r>
              <a:rPr lang="pt-BR" dirty="0" err="1" smtClean="0">
                <a:solidFill>
                  <a:srgbClr val="FF0000"/>
                </a:solidFill>
              </a:rPr>
              <a:t>controler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348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8" y="4045048"/>
            <a:ext cx="6496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usuario.controler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podemos finalizar a função </a:t>
            </a:r>
            <a:r>
              <a:rPr lang="pt-BR" dirty="0" err="1" smtClean="0"/>
              <a:t>deleteUser</a:t>
            </a:r>
            <a:r>
              <a:rPr lang="pt-BR" dirty="0" smtClean="0"/>
              <a:t>() do </a:t>
            </a:r>
            <a:r>
              <a:rPr lang="pt-BR" dirty="0" err="1" smtClean="0"/>
              <a:t>controler</a:t>
            </a:r>
            <a:endParaRPr lang="pt-B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54" y="2984243"/>
            <a:ext cx="8062292" cy="101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5124064" y="4473116"/>
            <a:ext cx="115212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203848" y="3861048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4896036" y="6053404"/>
            <a:ext cx="50405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089231" y="5684072"/>
            <a:ext cx="205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Será usada no </a:t>
            </a:r>
            <a:r>
              <a:rPr lang="pt-BR" dirty="0" err="1" smtClean="0">
                <a:solidFill>
                  <a:srgbClr val="FF0000"/>
                </a:solidFill>
              </a:rPr>
              <a:t>route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4572000" y="4869160"/>
            <a:ext cx="1128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77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routes</a:t>
            </a:r>
            <a:r>
              <a:rPr lang="pt-BR" dirty="0" smtClean="0"/>
              <a:t>/index.js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para finalizar a rota devemos importar  a nova função </a:t>
            </a:r>
            <a:r>
              <a:rPr lang="pt-BR" dirty="0" err="1" smtClean="0"/>
              <a:t>deleteUser</a:t>
            </a:r>
            <a:r>
              <a:rPr lang="pt-BR" dirty="0" smtClean="0"/>
              <a:t>()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89765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730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Para testarmos a rota devemos passar na URL o ID do registro que desejamos excluir.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62262"/>
            <a:ext cx="70008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56483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475656" y="3356992"/>
            <a:ext cx="2448272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609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o POST e o 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Primeiro vamos criar um novo usuário e depois vamos deleta-lo.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75819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178" y="4653136"/>
            <a:ext cx="42862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979712" y="5157192"/>
            <a:ext cx="266429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7184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o GET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56792"/>
            <a:ext cx="38481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852936"/>
            <a:ext cx="52197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331640" y="2361654"/>
            <a:ext cx="3096344" cy="2867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469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Fazendo o DELETE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59531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73016"/>
            <a:ext cx="507682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259632" y="2132856"/>
            <a:ext cx="2880320" cy="273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503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 com o GET</a:t>
            </a:r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14475"/>
            <a:ext cx="38195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40968"/>
            <a:ext cx="52101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403648" y="1988840"/>
            <a:ext cx="2664296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49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o 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Caso tente excluir um registro já excluído a API retorna:</a:t>
            </a:r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5181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0998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Atualização de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seguir o fluxo de execução conforme o delete. Vamos criar uma nova rota, criar uma função </a:t>
            </a:r>
            <a:r>
              <a:rPr lang="pt-BR" dirty="0" err="1" smtClean="0"/>
              <a:t>controler</a:t>
            </a:r>
            <a:r>
              <a:rPr lang="pt-BR" dirty="0" smtClean="0"/>
              <a:t>, uma função </a:t>
            </a:r>
            <a:r>
              <a:rPr lang="pt-BR" dirty="0" err="1" smtClean="0"/>
              <a:t>service</a:t>
            </a:r>
            <a:r>
              <a:rPr lang="pt-BR" dirty="0"/>
              <a:t> </a:t>
            </a:r>
            <a:r>
              <a:rPr lang="pt-BR" dirty="0" smtClean="0"/>
              <a:t>e uma função do </a:t>
            </a:r>
            <a:r>
              <a:rPr lang="pt-BR" dirty="0" err="1" smtClean="0"/>
              <a:t>model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99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Instalando o Express:</a:t>
            </a:r>
          </a:p>
          <a:p>
            <a:pPr marL="0" indent="0" algn="ctr">
              <a:buNone/>
            </a:pPr>
            <a:r>
              <a:rPr lang="pt-BR" dirty="0" err="1"/>
              <a:t>npm</a:t>
            </a:r>
            <a:r>
              <a:rPr lang="pt-BR" dirty="0"/>
              <a:t> i </a:t>
            </a:r>
            <a:r>
              <a:rPr lang="pt-BR" dirty="0" err="1"/>
              <a:t>express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4" y="3212976"/>
            <a:ext cx="80391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4932040" y="2852936"/>
            <a:ext cx="21602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413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Route</a:t>
            </a:r>
            <a:r>
              <a:rPr lang="pt-BR" dirty="0" smtClean="0"/>
              <a:t>/index.js</a:t>
            </a:r>
            <a:endParaRPr lang="pt-B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556792"/>
            <a:ext cx="8272919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3923928" y="4653136"/>
            <a:ext cx="93610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755576" y="4653136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4860032" y="2060848"/>
            <a:ext cx="6480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644008" y="5301208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Nova função a ser criada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20528" y="5428196"/>
            <a:ext cx="253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Novo verbo </a:t>
            </a:r>
            <a:r>
              <a:rPr lang="pt-BR" dirty="0" err="1" smtClean="0">
                <a:solidFill>
                  <a:srgbClr val="FF0000"/>
                </a:solidFill>
              </a:rPr>
              <a:t>https</a:t>
            </a:r>
            <a:r>
              <a:rPr lang="pt-BR" dirty="0" smtClean="0">
                <a:solidFill>
                  <a:srgbClr val="FF0000"/>
                </a:solidFill>
              </a:rPr>
              <a:t> ou rota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962471" y="183553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Novo importe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921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usuario.controler</a:t>
            </a:r>
            <a:endParaRPr lang="pt-B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08" y="1772816"/>
            <a:ext cx="662940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241308" y="2060848"/>
            <a:ext cx="1530492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6444208" y="2204864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971600" y="4149080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Nova função do </a:t>
            </a:r>
            <a:r>
              <a:rPr lang="pt-BR" dirty="0" err="1" smtClean="0">
                <a:solidFill>
                  <a:srgbClr val="FF0000"/>
                </a:solidFill>
              </a:rPr>
              <a:t>controler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228184" y="1916832"/>
            <a:ext cx="247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Exportando nova função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486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usuario.service</a:t>
            </a:r>
            <a:endParaRPr lang="pt-B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172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115616" y="2204864"/>
            <a:ext cx="1800200" cy="2160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11560" y="4509120"/>
            <a:ext cx="23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Nova função do </a:t>
            </a:r>
            <a:r>
              <a:rPr lang="pt-BR" dirty="0" err="1" smtClean="0">
                <a:solidFill>
                  <a:srgbClr val="FF0000"/>
                </a:solidFill>
              </a:rPr>
              <a:t>service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5724128" y="2564904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084168" y="2348880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Exportando a função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687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usuario.model</a:t>
            </a:r>
            <a:endParaRPr lang="pt-B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653919"/>
            <a:ext cx="6943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100138" y="2132856"/>
            <a:ext cx="1527646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7020272" y="2554031"/>
            <a:ext cx="288032" cy="226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539552" y="4365104"/>
            <a:ext cx="230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Nova função do </a:t>
            </a:r>
            <a:r>
              <a:rPr lang="pt-BR" dirty="0" err="1" smtClean="0">
                <a:solidFill>
                  <a:srgbClr val="FF0000"/>
                </a:solidFill>
              </a:rPr>
              <a:t>model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516216" y="2333595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Exportando a função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228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usuario.model</a:t>
            </a:r>
            <a:endParaRPr lang="pt-B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628800"/>
            <a:ext cx="8344927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98398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usuario.service</a:t>
            </a:r>
            <a:endParaRPr lang="pt-B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45348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852936"/>
            <a:ext cx="74295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926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usuario.controler</a:t>
            </a:r>
            <a:endParaRPr lang="pt-B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429000"/>
            <a:ext cx="67818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844824"/>
            <a:ext cx="63436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1637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route</a:t>
            </a:r>
            <a:r>
              <a:rPr lang="pt-BR" dirty="0" smtClean="0"/>
              <a:t>/index.js</a:t>
            </a:r>
            <a:endParaRPr lang="pt-B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135" y="3068960"/>
            <a:ext cx="57340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61" y="1903095"/>
            <a:ext cx="73469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4697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2776"/>
            <a:ext cx="39243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84984"/>
            <a:ext cx="52292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115616" y="1772816"/>
            <a:ext cx="3312368" cy="396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27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 o PUT</a:t>
            </a:r>
            <a:endParaRPr lang="pt-B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75342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52768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827584" y="1844824"/>
            <a:ext cx="5112568" cy="3744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5796136" y="1916832"/>
            <a:ext cx="1800200" cy="403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7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nodemon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Instalando o </a:t>
            </a:r>
            <a:r>
              <a:rPr lang="pt-BR" dirty="0" err="1" smtClean="0"/>
              <a:t>nodemon</a:t>
            </a:r>
            <a:r>
              <a:rPr lang="pt-BR" dirty="0" smtClean="0"/>
              <a:t>:</a:t>
            </a:r>
          </a:p>
          <a:p>
            <a:pPr marL="0" indent="0" algn="ctr">
              <a:buNone/>
            </a:pPr>
            <a:r>
              <a:rPr lang="pt-BR" dirty="0" err="1"/>
              <a:t>npm</a:t>
            </a:r>
            <a:r>
              <a:rPr lang="pt-BR" dirty="0"/>
              <a:t> i </a:t>
            </a:r>
            <a:r>
              <a:rPr lang="pt-BR" dirty="0" err="1"/>
              <a:t>nodemon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028950"/>
            <a:ext cx="89725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5076056" y="2780928"/>
            <a:ext cx="158417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628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JWT</a:t>
            </a:r>
            <a:endParaRPr lang="pt-BR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8" y="1484784"/>
            <a:ext cx="763270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809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Token</a:t>
            </a:r>
            <a:endParaRPr lang="pt-BR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60500"/>
            <a:ext cx="80010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6522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Instalando o JWT</a:t>
            </a:r>
            <a:endParaRPr lang="pt-BR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17" y="1772816"/>
            <a:ext cx="755015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5292080" y="2492896"/>
            <a:ext cx="93610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851920" y="3861040"/>
            <a:ext cx="25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FF0000"/>
                </a:solidFill>
              </a:rPr>
              <a:t>npm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install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jsonwebtoken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636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Verificando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Podemos verificar a instalação no arquivo </a:t>
            </a:r>
            <a:r>
              <a:rPr lang="pt-BR" dirty="0" err="1" smtClean="0"/>
              <a:t>package.json</a:t>
            </a: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636912"/>
            <a:ext cx="4552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8619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usuario.model</a:t>
            </a:r>
            <a:endParaRPr lang="pt-BR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8" y="4005064"/>
            <a:ext cx="778316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412776"/>
            <a:ext cx="69913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5364088" y="285293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787608" y="2996952"/>
            <a:ext cx="1264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51521" y="2636912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FF0000"/>
                </a:solidFill>
              </a:rPr>
              <a:t>Senha do </a:t>
            </a:r>
            <a:r>
              <a:rPr lang="pt-BR" sz="1600" dirty="0" err="1" smtClean="0">
                <a:solidFill>
                  <a:srgbClr val="FF0000"/>
                </a:solidFill>
              </a:rPr>
              <a:t>token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154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usuario.model</a:t>
            </a:r>
            <a:endParaRPr lang="pt-BR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04029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>
            <a:off x="3275856" y="2708920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2771800" y="3933056"/>
            <a:ext cx="15121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050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route</a:t>
            </a:r>
            <a:r>
              <a:rPr lang="pt-BR" dirty="0" smtClean="0"/>
              <a:t>/index.js</a:t>
            </a:r>
            <a:endParaRPr lang="pt-BR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48205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2699792" y="2564904"/>
            <a:ext cx="3816424" cy="75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2699792" y="4869160"/>
            <a:ext cx="1792753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372200" y="3573016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Novo </a:t>
            </a:r>
            <a:r>
              <a:rPr lang="pt-BR" dirty="0" err="1" smtClean="0">
                <a:solidFill>
                  <a:srgbClr val="FF0000"/>
                </a:solidFill>
              </a:rPr>
              <a:t>import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807870" y="5805264"/>
            <a:ext cx="190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Nova rota de </a:t>
            </a:r>
            <a:r>
              <a:rPr lang="pt-BR" dirty="0" err="1" smtClean="0">
                <a:solidFill>
                  <a:srgbClr val="FF0000"/>
                </a:solidFill>
              </a:rPr>
              <a:t>login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15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0" y="1340768"/>
            <a:ext cx="51339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827584" y="3501008"/>
            <a:ext cx="14401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12184" y="4725144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Senha errada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15" y="3681261"/>
            <a:ext cx="54387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ector de seta reta 7"/>
          <p:cNvCxnSpPr/>
          <p:nvPr/>
        </p:nvCxnSpPr>
        <p:spPr>
          <a:xfrm flipV="1">
            <a:off x="3275856" y="5229200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879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48672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547664" y="3356992"/>
            <a:ext cx="108012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660736" y="4252446"/>
            <a:ext cx="148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Senha correta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875665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Conector de seta reta 7"/>
          <p:cNvCxnSpPr/>
          <p:nvPr/>
        </p:nvCxnSpPr>
        <p:spPr>
          <a:xfrm flipH="1">
            <a:off x="6300192" y="4221088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1404209" y="4221088"/>
            <a:ext cx="3671847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249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usuario.middleware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vamos criar uma nova pasta fora do SRC chamada middleware que irá conter o arquivo </a:t>
            </a:r>
            <a:r>
              <a:rPr lang="pt-BR" dirty="0" err="1" smtClean="0"/>
              <a:t>usuario.middleware</a:t>
            </a:r>
            <a:r>
              <a:rPr lang="pt-BR" dirty="0" smtClean="0"/>
              <a:t>. Esse arquivo será responsável por fazer a verificação do </a:t>
            </a:r>
            <a:r>
              <a:rPr lang="pt-BR" dirty="0" err="1" smtClean="0"/>
              <a:t>token</a:t>
            </a:r>
            <a:r>
              <a:rPr lang="pt-BR" dirty="0" smtClean="0"/>
              <a:t> gerado.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0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sucrase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Instalando o </a:t>
            </a:r>
            <a:r>
              <a:rPr lang="pt-BR" dirty="0" err="1" smtClean="0"/>
              <a:t>sucrase</a:t>
            </a:r>
            <a:r>
              <a:rPr lang="pt-BR" dirty="0" smtClean="0"/>
              <a:t>:</a:t>
            </a:r>
          </a:p>
          <a:p>
            <a:pPr marL="0" indent="0" algn="ctr">
              <a:buNone/>
            </a:pPr>
            <a:r>
              <a:rPr lang="pt-BR" dirty="0" err="1"/>
              <a:t>npm</a:t>
            </a:r>
            <a:r>
              <a:rPr lang="pt-BR" dirty="0"/>
              <a:t> i </a:t>
            </a:r>
            <a:r>
              <a:rPr lang="pt-BR" dirty="0" err="1"/>
              <a:t>sucrase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33713"/>
            <a:ext cx="85725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4788024" y="2708920"/>
            <a:ext cx="194421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659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usuario.middleware</a:t>
            </a:r>
            <a:endParaRPr lang="pt-BR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358774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2147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route</a:t>
            </a:r>
            <a:r>
              <a:rPr lang="pt-BR" dirty="0" smtClean="0"/>
              <a:t>/index.js</a:t>
            </a:r>
            <a:endParaRPr lang="pt-BR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848665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H="1" flipV="1">
            <a:off x="2483768" y="2780928"/>
            <a:ext cx="18722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3851920" y="3501008"/>
            <a:ext cx="158417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802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Tentando acessar a rota </a:t>
            </a:r>
            <a:r>
              <a:rPr lang="pt-BR" dirty="0" err="1" smtClean="0"/>
              <a:t>get</a:t>
            </a:r>
            <a:r>
              <a:rPr lang="pt-BR" dirty="0" smtClean="0"/>
              <a:t> sem Token</a:t>
            </a:r>
            <a:endParaRPr lang="pt-BR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6661373" cy="225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179512" y="2492896"/>
            <a:ext cx="6480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3203848" y="1412776"/>
            <a:ext cx="9361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971600" y="3861048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 flipV="1">
            <a:off x="5508104" y="3717032"/>
            <a:ext cx="108012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97152"/>
            <a:ext cx="52768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5545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Agora com Token</a:t>
            </a:r>
            <a:endParaRPr lang="pt-B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6987505" cy="2428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323528" y="2492896"/>
            <a:ext cx="64807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2987824" y="1772816"/>
            <a:ext cx="126150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467544" y="3717032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6228184" y="2060848"/>
            <a:ext cx="115212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93096"/>
            <a:ext cx="52197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9490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1197</Words>
  <Application>Microsoft Office PowerPoint</Application>
  <PresentationFormat>Apresentação na tela (4:3)</PresentationFormat>
  <Paragraphs>219</Paragraphs>
  <Slides>93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94" baseType="lpstr">
      <vt:lpstr>Tema do Office</vt:lpstr>
      <vt:lpstr>CRUD Completo</vt:lpstr>
      <vt:lpstr>Inicio</vt:lpstr>
      <vt:lpstr>Configurações</vt:lpstr>
      <vt:lpstr>Estruturas de Pastas</vt:lpstr>
      <vt:lpstr>Fluxo de (req, res)</vt:lpstr>
      <vt:lpstr>Dependências do projeto</vt:lpstr>
      <vt:lpstr>Express</vt:lpstr>
      <vt:lpstr>nodemon</vt:lpstr>
      <vt:lpstr>sucrase</vt:lpstr>
      <vt:lpstr>Package.jason</vt:lpstr>
      <vt:lpstr>Script do nodemon</vt:lpstr>
      <vt:lpstr>Script</vt:lpstr>
      <vt:lpstr>Criando as pastas</vt:lpstr>
      <vt:lpstr>Configurando o package.json</vt:lpstr>
      <vt:lpstr>Criando o arquivo App.js</vt:lpstr>
      <vt:lpstr>Criando em routes</vt:lpstr>
      <vt:lpstr>index.js em routes</vt:lpstr>
      <vt:lpstr>App.js</vt:lpstr>
      <vt:lpstr>server.js</vt:lpstr>
      <vt:lpstr>Resultado</vt:lpstr>
      <vt:lpstr>Parte 2</vt:lpstr>
      <vt:lpstr>Acessando o MongoDB</vt:lpstr>
      <vt:lpstr>Criando o Banco de Dados</vt:lpstr>
      <vt:lpstr>Resultado no VsCode</vt:lpstr>
      <vt:lpstr>Criando conecção com o DB</vt:lpstr>
      <vt:lpstr>mongoConection.js</vt:lpstr>
      <vt:lpstr>Rota para listar usuários</vt:lpstr>
      <vt:lpstr>Rota para todos os usuários</vt:lpstr>
      <vt:lpstr>Novos arquivos</vt:lpstr>
      <vt:lpstr>usuario.model.js</vt:lpstr>
      <vt:lpstr>usuario.service.js</vt:lpstr>
      <vt:lpstr>usuario.controler.js</vt:lpstr>
      <vt:lpstr>Rota de usuário finalizada</vt:lpstr>
      <vt:lpstr>Resultado</vt:lpstr>
      <vt:lpstr>Inserindo mais um documento</vt:lpstr>
      <vt:lpstr>Resultado</vt:lpstr>
      <vt:lpstr>Instalando o uuid</vt:lpstr>
      <vt:lpstr>Apresentação do PowerPoint</vt:lpstr>
      <vt:lpstr>Criando uma rota de Cadastro</vt:lpstr>
      <vt:lpstr>usuario.model.js</vt:lpstr>
      <vt:lpstr>Verificando se usuário existe</vt:lpstr>
      <vt:lpstr>usuario.service.js</vt:lpstr>
      <vt:lpstr>usuario.controler.js</vt:lpstr>
      <vt:lpstr>Index.js </vt:lpstr>
      <vt:lpstr>Teste</vt:lpstr>
      <vt:lpstr>Fazendo o post</vt:lpstr>
      <vt:lpstr>Refatorando o uuid</vt:lpstr>
      <vt:lpstr>Alterando novo usuário</vt:lpstr>
      <vt:lpstr>Alterando o usuario.controler</vt:lpstr>
      <vt:lpstr>Resultado</vt:lpstr>
      <vt:lpstr>Refatorando o usuario.controler</vt:lpstr>
      <vt:lpstr>usuario.controler</vt:lpstr>
      <vt:lpstr>Resultado</vt:lpstr>
      <vt:lpstr>Criando o DELETE</vt:lpstr>
      <vt:lpstr>routes/index.js </vt:lpstr>
      <vt:lpstr>usuario.controler</vt:lpstr>
      <vt:lpstr>usuario.service</vt:lpstr>
      <vt:lpstr>usuario.model</vt:lpstr>
      <vt:lpstr>Alterando o UserExist</vt:lpstr>
      <vt:lpstr>usuario.service</vt:lpstr>
      <vt:lpstr>usuario.controler</vt:lpstr>
      <vt:lpstr>routes/index.js</vt:lpstr>
      <vt:lpstr>Resultado</vt:lpstr>
      <vt:lpstr>Testando o POST e o DELETE</vt:lpstr>
      <vt:lpstr>Fazendo o GET</vt:lpstr>
      <vt:lpstr>Fazendo o DELETE</vt:lpstr>
      <vt:lpstr>Verificando com o GET</vt:lpstr>
      <vt:lpstr>Testando o DELETE</vt:lpstr>
      <vt:lpstr>Atualização de Usuário</vt:lpstr>
      <vt:lpstr>Route/index.js</vt:lpstr>
      <vt:lpstr>usuario.controler</vt:lpstr>
      <vt:lpstr>usuario.service</vt:lpstr>
      <vt:lpstr>usuario.model</vt:lpstr>
      <vt:lpstr>usuario.model</vt:lpstr>
      <vt:lpstr>usuario.service</vt:lpstr>
      <vt:lpstr>usuario.controler</vt:lpstr>
      <vt:lpstr>route/index.js</vt:lpstr>
      <vt:lpstr>Testando</vt:lpstr>
      <vt:lpstr>Testando o PUT</vt:lpstr>
      <vt:lpstr>Autenticação JWT</vt:lpstr>
      <vt:lpstr>Token</vt:lpstr>
      <vt:lpstr>Instalando o JWT</vt:lpstr>
      <vt:lpstr>Verificando</vt:lpstr>
      <vt:lpstr>usuario.model</vt:lpstr>
      <vt:lpstr>usuario.model</vt:lpstr>
      <vt:lpstr>route/index.js</vt:lpstr>
      <vt:lpstr>Testando</vt:lpstr>
      <vt:lpstr>Testando</vt:lpstr>
      <vt:lpstr>usuario.middleware</vt:lpstr>
      <vt:lpstr>usuario.middleware</vt:lpstr>
      <vt:lpstr>route/index.js</vt:lpstr>
      <vt:lpstr>Testando</vt:lpstr>
      <vt:lpstr>Testando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Completo</dc:title>
  <dc:creator>Demetrio</dc:creator>
  <cp:lastModifiedBy>Demetrio</cp:lastModifiedBy>
  <cp:revision>127</cp:revision>
  <dcterms:created xsi:type="dcterms:W3CDTF">2023-12-24T11:33:09Z</dcterms:created>
  <dcterms:modified xsi:type="dcterms:W3CDTF">2024-02-22T02:05:47Z</dcterms:modified>
</cp:coreProperties>
</file>