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62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27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8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78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01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4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7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3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3BD-1C73-416C-8AB9-A1DB1D27F6F8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B5C-17BD-4CF3-8319-B275A7143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7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Configurações de variáveis de ambiente e </a:t>
            </a:r>
            <a:r>
              <a:rPr lang="pt-BR" dirty="0" err="1" smtClean="0"/>
              <a:t>MongoDB</a:t>
            </a:r>
            <a:r>
              <a:rPr lang="pt-BR" dirty="0" smtClean="0"/>
              <a:t> com </a:t>
            </a:r>
            <a:r>
              <a:rPr lang="pt-BR" dirty="0" err="1" smtClean="0"/>
              <a:t>VsCode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81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configuramos o </a:t>
            </a:r>
            <a:r>
              <a:rPr lang="pt-BR" dirty="0" err="1" smtClean="0"/>
              <a:t>MongoDB</a:t>
            </a:r>
            <a:r>
              <a:rPr lang="pt-BR" dirty="0" smtClean="0"/>
              <a:t> e usarmos o </a:t>
            </a:r>
            <a:r>
              <a:rPr lang="pt-BR" dirty="0" err="1" smtClean="0"/>
              <a:t>MongoShell</a:t>
            </a:r>
            <a:r>
              <a:rPr lang="pt-BR" dirty="0" smtClean="0"/>
              <a:t> no </a:t>
            </a:r>
            <a:r>
              <a:rPr lang="pt-BR" dirty="0" err="1" smtClean="0"/>
              <a:t>VsCode</a:t>
            </a:r>
            <a:r>
              <a:rPr lang="pt-BR" dirty="0" smtClean="0"/>
              <a:t>, devemos seguir três passos: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1- Instalar o </a:t>
            </a:r>
            <a:r>
              <a:rPr lang="pt-BR" dirty="0" err="1" smtClean="0"/>
              <a:t>mongoDB</a:t>
            </a:r>
            <a:r>
              <a:rPr lang="pt-BR" dirty="0" smtClean="0"/>
              <a:t> localmente</a:t>
            </a:r>
          </a:p>
          <a:p>
            <a:pPr marL="0" indent="0">
              <a:buNone/>
            </a:pPr>
            <a:r>
              <a:rPr lang="pt-BR" dirty="0" smtClean="0"/>
              <a:t>2-Instalar o </a:t>
            </a:r>
            <a:r>
              <a:rPr lang="pt-BR" dirty="0" err="1" smtClean="0"/>
              <a:t>plugin</a:t>
            </a:r>
            <a:r>
              <a:rPr lang="pt-BR" dirty="0" smtClean="0"/>
              <a:t> </a:t>
            </a:r>
            <a:r>
              <a:rPr lang="pt-BR" dirty="0" err="1" smtClean="0"/>
              <a:t>mongoDB</a:t>
            </a:r>
            <a:r>
              <a:rPr lang="pt-BR" dirty="0" smtClean="0"/>
              <a:t> for </a:t>
            </a:r>
            <a:r>
              <a:rPr lang="pt-BR" dirty="0" err="1" smtClean="0"/>
              <a:t>VsCode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3-Configurar as variáveis de ambiente do </a:t>
            </a:r>
            <a:r>
              <a:rPr lang="pt-BR" dirty="0" err="1" smtClean="0"/>
              <a:t>windows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66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Verificando a instalação do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Para verificarmos a instalação do </a:t>
            </a:r>
            <a:r>
              <a:rPr lang="pt-BR" dirty="0" err="1" smtClean="0"/>
              <a:t>mongoDB</a:t>
            </a:r>
            <a:r>
              <a:rPr lang="pt-BR" dirty="0" smtClean="0"/>
              <a:t> podemos digitar usando o mongo </a:t>
            </a:r>
            <a:r>
              <a:rPr lang="pt-BR" dirty="0" err="1" smtClean="0"/>
              <a:t>shell</a:t>
            </a:r>
            <a:r>
              <a:rPr lang="pt-BR" dirty="0" smtClean="0"/>
              <a:t>: mongo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9977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755576" y="3501008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5868144" y="2852936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5370" y="3743304"/>
            <a:ext cx="80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versão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581328" y="2812286"/>
            <a:ext cx="106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comando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3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plugin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556792"/>
            <a:ext cx="44862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827584" y="3501008"/>
            <a:ext cx="23762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1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Primeiro devemos descompactar o </a:t>
            </a:r>
            <a:r>
              <a:rPr lang="pt-BR" dirty="0" err="1" smtClean="0"/>
              <a:t>win.rar</a:t>
            </a:r>
            <a:r>
              <a:rPr lang="pt-BR" dirty="0" smtClean="0"/>
              <a:t> do </a:t>
            </a:r>
            <a:r>
              <a:rPr lang="pt-BR" dirty="0" err="1" smtClean="0"/>
              <a:t>donwload</a:t>
            </a:r>
            <a:r>
              <a:rPr lang="pt-BR" dirty="0" smtClean="0"/>
              <a:t> do mongo </a:t>
            </a:r>
            <a:r>
              <a:rPr lang="pt-BR" dirty="0" err="1" smtClean="0"/>
              <a:t>shell</a:t>
            </a:r>
            <a:r>
              <a:rPr lang="pt-BR" dirty="0" smtClean="0"/>
              <a:t> e renomear para </a:t>
            </a:r>
            <a:r>
              <a:rPr lang="pt-BR" dirty="0" err="1" smtClean="0"/>
              <a:t>mongosh</a:t>
            </a:r>
            <a:r>
              <a:rPr lang="pt-BR" dirty="0" smtClean="0"/>
              <a:t>. A pasta deve ser colocada no mesmo diretório da instalação do mongo DB.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82010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2123728" y="4869160"/>
            <a:ext cx="93610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203848" y="6165304"/>
            <a:ext cx="217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Pasta do mongo </a:t>
            </a:r>
            <a:r>
              <a:rPr lang="pt-BR" dirty="0" err="1" smtClean="0">
                <a:solidFill>
                  <a:srgbClr val="FF0000"/>
                </a:solidFill>
              </a:rPr>
              <a:t>shell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Agora devemos pegar o caminho da pasta até o diretório /bin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7820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3059832" y="2060848"/>
            <a:ext cx="936104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ambiente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abrir o gerenciador de variáveis de ambiente </a:t>
            </a:r>
            <a:r>
              <a:rPr lang="pt-BR" dirty="0" err="1" smtClean="0"/>
              <a:t>windows</a:t>
            </a:r>
            <a:r>
              <a:rPr lang="pt-BR" dirty="0" smtClean="0"/>
              <a:t>. Digitamos no </a:t>
            </a:r>
            <a:r>
              <a:rPr lang="pt-BR" dirty="0" err="1" smtClean="0"/>
              <a:t>windows</a:t>
            </a:r>
            <a:r>
              <a:rPr lang="pt-BR" dirty="0" smtClean="0"/>
              <a:t> 11 variáveis de ambiente.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56432"/>
            <a:ext cx="44672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9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criar um novo patch e inserir o nosso caminho da pasta bin do mongo </a:t>
            </a:r>
            <a:r>
              <a:rPr lang="pt-BR" dirty="0" err="1" smtClean="0"/>
              <a:t>shell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355584" cy="344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403648" y="5661248"/>
            <a:ext cx="1296144" cy="49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06" y="2636912"/>
            <a:ext cx="4960731" cy="337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3131840" y="4325578"/>
            <a:ext cx="864096" cy="543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7884368" y="299695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5796136" y="2996952"/>
            <a:ext cx="1152128" cy="143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555776" y="4077072"/>
            <a:ext cx="20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Dois clicks em patch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236296" y="2780928"/>
            <a:ext cx="11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Criar novo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16016" y="27089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Caminho inserido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2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VsCode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Importante que o </a:t>
            </a:r>
            <a:r>
              <a:rPr lang="pt-BR" dirty="0" err="1" smtClean="0"/>
              <a:t>VsCode</a:t>
            </a:r>
            <a:r>
              <a:rPr lang="pt-BR" dirty="0" smtClean="0"/>
              <a:t> deve ser reiniciado.</a:t>
            </a:r>
          </a:p>
          <a:p>
            <a:pPr marL="0" indent="0">
              <a:buNone/>
            </a:pPr>
            <a:r>
              <a:rPr lang="pt-BR" dirty="0" smtClean="0"/>
              <a:t>Digitamos </a:t>
            </a:r>
            <a:r>
              <a:rPr lang="pt-BR" dirty="0" err="1" smtClean="0"/>
              <a:t>Crtl+shit+P</a:t>
            </a:r>
            <a:r>
              <a:rPr lang="pt-BR" dirty="0" smtClean="0"/>
              <a:t> para abrir o terminal do mongo </a:t>
            </a:r>
            <a:r>
              <a:rPr lang="pt-BR" dirty="0" err="1" smtClean="0"/>
              <a:t>shell</a:t>
            </a:r>
            <a:r>
              <a:rPr lang="pt-BR" dirty="0" smtClean="0"/>
              <a:t> e já podemos testar com o comando </a:t>
            </a:r>
            <a:r>
              <a:rPr lang="pt-BR" i="1" dirty="0" err="1" smtClean="0"/>
              <a:t>showdbs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8400009" cy="270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1763688" y="5517232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99792" y="5697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483768" y="5445224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Bancos locais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3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196</Words>
  <Application>Microsoft Office PowerPoint</Application>
  <PresentationFormat>Apresentação na tela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MongoDB</vt:lpstr>
      <vt:lpstr>Parte 1</vt:lpstr>
      <vt:lpstr>Verificando a instalação do MongoDB</vt:lpstr>
      <vt:lpstr>Instalando o plugin</vt:lpstr>
      <vt:lpstr>Configurando</vt:lpstr>
      <vt:lpstr>Apresentação do PowerPoint</vt:lpstr>
      <vt:lpstr>Variáveis de ambiente Windows</vt:lpstr>
      <vt:lpstr>Configurando</vt:lpstr>
      <vt:lpstr>No VsCode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Demetrio</dc:creator>
  <cp:lastModifiedBy>Demetrio</cp:lastModifiedBy>
  <cp:revision>11</cp:revision>
  <dcterms:created xsi:type="dcterms:W3CDTF">2023-12-24T01:44:06Z</dcterms:created>
  <dcterms:modified xsi:type="dcterms:W3CDTF">2023-12-24T02:03:18Z</dcterms:modified>
</cp:coreProperties>
</file>