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API node com SWT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DevClub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79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</a:t>
            </a:r>
            <a:r>
              <a:rPr lang="pt-BR" dirty="0" err="1" smtClean="0"/>
              <a:t>Schema</a:t>
            </a:r>
            <a:r>
              <a:rPr lang="pt-BR" dirty="0" smtClean="0"/>
              <a:t> do Prisma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8453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539552" y="2636912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8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Prisma </a:t>
            </a:r>
            <a:r>
              <a:rPr lang="pt-BR" dirty="0" err="1" smtClean="0"/>
              <a:t>Client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Instalando:</a:t>
            </a:r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@prisma/</a:t>
            </a:r>
            <a:r>
              <a:rPr lang="pt-BR" dirty="0" err="1" smtClean="0"/>
              <a:t>client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Fazendo o prisma </a:t>
            </a:r>
            <a:r>
              <a:rPr lang="pt-BR" dirty="0" err="1" smtClean="0"/>
              <a:t>push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prisma </a:t>
            </a:r>
            <a:r>
              <a:rPr lang="pt-BR" dirty="0" err="1" smtClean="0"/>
              <a:t>db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Testar:</a:t>
            </a:r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prisma </a:t>
            </a:r>
            <a:r>
              <a:rPr lang="pt-BR" dirty="0" err="1" smtClean="0"/>
              <a:t>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8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o Prisma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Importando o prisma no public.js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73519"/>
            <a:ext cx="6068541" cy="402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rota POST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412776"/>
            <a:ext cx="47371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6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Bcrypt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Instalando: </a:t>
            </a: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bcrypt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378075"/>
            <a:ext cx="61785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899592" y="3645024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try</a:t>
            </a:r>
            <a:r>
              <a:rPr lang="pt-BR" dirty="0" smtClean="0"/>
              <a:t> catch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10" y="1556792"/>
            <a:ext cx="58547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64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password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5" y="1412776"/>
            <a:ext cx="635635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86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3" y="1412776"/>
            <a:ext cx="74612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12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Prisma </a:t>
            </a:r>
            <a:r>
              <a:rPr lang="pt-BR" dirty="0" err="1" smtClean="0"/>
              <a:t>client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05050"/>
            <a:ext cx="65532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03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Token JWT para autenticação</a:t>
            </a:r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jsonwebtoken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Criando o </a:t>
            </a: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json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–y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Criando o server.js</a:t>
            </a:r>
          </a:p>
          <a:p>
            <a:pPr marL="0" indent="0">
              <a:buNone/>
            </a:pPr>
            <a:r>
              <a:rPr lang="pt-BR" dirty="0" smtClean="0"/>
              <a:t>Instalando o </a:t>
            </a:r>
            <a:r>
              <a:rPr lang="pt-BR" dirty="0" err="1" smtClean="0"/>
              <a:t>express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express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Configurando o </a:t>
            </a:r>
            <a:r>
              <a:rPr lang="pt-BR" dirty="0" err="1" smtClean="0"/>
              <a:t>model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packe</a:t>
            </a:r>
            <a:r>
              <a:rPr lang="pt-BR" dirty="0" smtClean="0"/>
              <a:t> </a:t>
            </a:r>
            <a:r>
              <a:rPr lang="pt-BR" dirty="0" err="1" smtClean="0"/>
              <a:t>json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type</a:t>
            </a:r>
            <a:r>
              <a:rPr lang="pt-BR" dirty="0" smtClean="0"/>
              <a:t>”: “module”,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 arquivo server.js importar o </a:t>
            </a:r>
            <a:r>
              <a:rPr lang="pt-BR" dirty="0" err="1" smtClean="0"/>
              <a:t>express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‘</a:t>
            </a:r>
            <a:r>
              <a:rPr lang="pt-BR" dirty="0" err="1" smtClean="0"/>
              <a:t>express</a:t>
            </a:r>
            <a:r>
              <a:rPr lang="pt-BR" dirty="0" smtClean="0"/>
              <a:t>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3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518931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8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atuais no Banco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0093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2195736" y="3861048"/>
            <a:ext cx="100811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7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Buscando na </a:t>
            </a:r>
            <a:r>
              <a:rPr lang="pt-BR" dirty="0" err="1" smtClean="0"/>
              <a:t>login</a:t>
            </a:r>
            <a:r>
              <a:rPr lang="pt-BR" dirty="0" smtClean="0"/>
              <a:t> o usuário cadastrado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" y="1988840"/>
            <a:ext cx="831564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539552" y="4221088"/>
            <a:ext cx="1656184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259632" y="764704"/>
            <a:ext cx="93610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6228184" y="1268760"/>
            <a:ext cx="165618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8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Validando a senha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Na rota </a:t>
            </a:r>
            <a:r>
              <a:rPr lang="pt-BR" dirty="0" err="1" smtClean="0"/>
              <a:t>login</a:t>
            </a:r>
            <a:r>
              <a:rPr lang="pt-BR" dirty="0" smtClean="0"/>
              <a:t> vamos fazer a validação com </a:t>
            </a:r>
            <a:r>
              <a:rPr lang="pt-BR" dirty="0" err="1" smtClean="0"/>
              <a:t>bcrypt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321907" cy="32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1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Com a senha incorreta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76864" cy="26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11560" y="4293096"/>
            <a:ext cx="15121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652120" y="908720"/>
            <a:ext cx="9361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Com a senha válida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90230" cy="25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187624" y="386104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436096" y="764704"/>
            <a:ext cx="115212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0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 Token JWT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Importando o </a:t>
            </a:r>
            <a:r>
              <a:rPr lang="pt-BR" dirty="0" err="1" smtClean="0"/>
              <a:t>jsonwebtoken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14" y="2420888"/>
            <a:ext cx="7505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23528" y="4797152"/>
            <a:ext cx="20882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6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o SCRET no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.</a:t>
            </a:r>
            <a:r>
              <a:rPr lang="pt-BR" dirty="0" err="1" smtClean="0"/>
              <a:t>env</a:t>
            </a:r>
            <a:r>
              <a:rPr lang="pt-BR" dirty="0" smtClean="0"/>
              <a:t> colocamos o </a:t>
            </a:r>
            <a:r>
              <a:rPr lang="pt-BR" dirty="0" err="1" smtClean="0"/>
              <a:t>scret</a:t>
            </a:r>
            <a:r>
              <a:rPr lang="pt-BR" dirty="0" smtClean="0"/>
              <a:t> do </a:t>
            </a:r>
            <a:r>
              <a:rPr lang="pt-BR" dirty="0" err="1" smtClean="0"/>
              <a:t>token</a:t>
            </a:r>
            <a:r>
              <a:rPr lang="pt-BR" dirty="0" smtClean="0"/>
              <a:t> para ser acessado no public.js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10235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65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SCRET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public.js acessamos o SECRET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937400" cy="397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6228184" y="4437112"/>
            <a:ext cx="22322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39552" y="4869160"/>
            <a:ext cx="309634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2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 </a:t>
            </a:r>
            <a:r>
              <a:rPr lang="pt-BR" dirty="0" err="1" smtClean="0"/>
              <a:t>token</a:t>
            </a:r>
            <a:r>
              <a:rPr lang="pt-BR" dirty="0" smtClean="0"/>
              <a:t> na rota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832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Na rota </a:t>
            </a:r>
            <a:r>
              <a:rPr lang="pt-BR" dirty="0" err="1" smtClean="0"/>
              <a:t>login</a:t>
            </a:r>
            <a:r>
              <a:rPr lang="pt-BR" dirty="0"/>
              <a:t>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2015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2699792" y="1484784"/>
            <a:ext cx="936104" cy="2824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043608" y="4437112"/>
            <a:ext cx="6480720" cy="720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3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o </a:t>
            </a:r>
            <a:r>
              <a:rPr lang="pt-BR" dirty="0" err="1" smtClean="0"/>
              <a:t>express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52638"/>
            <a:ext cx="52673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34954" y="4954309"/>
            <a:ext cx="224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Iniciando o servidor:</a:t>
            </a:r>
          </a:p>
          <a:p>
            <a:r>
              <a:rPr lang="pt-BR" dirty="0"/>
              <a:t>node --</a:t>
            </a:r>
            <a:r>
              <a:rPr lang="pt-BR" dirty="0" err="1"/>
              <a:t>watch</a:t>
            </a:r>
            <a:r>
              <a:rPr lang="pt-BR" dirty="0"/>
              <a:t> server.js</a:t>
            </a:r>
          </a:p>
        </p:txBody>
      </p:sp>
    </p:spTree>
    <p:extLst>
      <p:ext uri="{BB962C8B-B14F-4D97-AF65-F5344CB8AC3E}">
        <p14:creationId xmlns:p14="http://schemas.microsoft.com/office/powerpoint/2010/main" val="167065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na rota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731626" cy="273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043608" y="4149080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6372200" y="3717032"/>
            <a:ext cx="165618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51293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24328" y="5214736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token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94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rota privada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Criando um arquivo na pasta </a:t>
            </a:r>
            <a:r>
              <a:rPr lang="pt-BR" dirty="0" err="1" smtClean="0"/>
              <a:t>route</a:t>
            </a:r>
            <a:r>
              <a:rPr lang="pt-BR" dirty="0" smtClean="0"/>
              <a:t> chamado de private.js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667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463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rota listar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private.js vamos criar a rota listar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32834"/>
            <a:ext cx="6912768" cy="426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306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a rota listar </a:t>
            </a:r>
            <a:r>
              <a:rPr lang="pt-BR" dirty="0" err="1" smtClean="0"/>
              <a:t>usuarios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server.js importamos a rota listar </a:t>
            </a:r>
            <a:r>
              <a:rPr lang="pt-BR" dirty="0" err="1" smtClean="0"/>
              <a:t>usuarios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629285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11560" y="3933056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187624" y="5805264"/>
            <a:ext cx="1368152" cy="650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18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4" y="1628800"/>
            <a:ext cx="8636842" cy="375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187624" y="548680"/>
            <a:ext cx="115212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5508104" y="548680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OBS: Neste caso estamos acessando a rota </a:t>
            </a:r>
            <a:r>
              <a:rPr lang="pt-BR" dirty="0" err="1" smtClean="0"/>
              <a:t>private</a:t>
            </a:r>
            <a:r>
              <a:rPr lang="pt-BR" dirty="0" smtClean="0"/>
              <a:t> sem necessitar o </a:t>
            </a:r>
            <a:r>
              <a:rPr lang="pt-BR" dirty="0" err="1" smtClean="0"/>
              <a:t>token</a:t>
            </a:r>
            <a:r>
              <a:rPr lang="pt-BR" dirty="0" smtClean="0"/>
              <a:t>. Vamos criar um </a:t>
            </a:r>
            <a:r>
              <a:rPr lang="pt-BR" dirty="0" err="1" smtClean="0"/>
              <a:t>middleWare</a:t>
            </a:r>
            <a:r>
              <a:rPr lang="pt-BR" dirty="0" smtClean="0"/>
              <a:t> para acessar a rota somente quando estivermos </a:t>
            </a:r>
            <a:r>
              <a:rPr lang="pt-BR" dirty="0" err="1" smtClean="0"/>
              <a:t>logado</a:t>
            </a:r>
            <a:r>
              <a:rPr lang="pt-BR" dirty="0" smtClean="0"/>
              <a:t> com o </a:t>
            </a:r>
            <a:r>
              <a:rPr lang="pt-BR" dirty="0" err="1" smtClean="0"/>
              <a:t>token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1- Criando uma pasta </a:t>
            </a:r>
            <a:r>
              <a:rPr lang="pt-BR" dirty="0" err="1" smtClean="0"/>
              <a:t>middleWare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2- Criando o arquivo auth.js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627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Auth.js</a:t>
            </a:r>
            <a:endParaRPr lang="pt-B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138238"/>
            <a:ext cx="78295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83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o auth.js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No arquivo server.js vamos importar nosso middleware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6273130" cy="428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403648" y="3573016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187624" y="5229200"/>
            <a:ext cx="345638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1520" y="4581128"/>
            <a:ext cx="18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Antes de acessar</a:t>
            </a:r>
          </a:p>
          <a:p>
            <a:r>
              <a:rPr lang="pt-BR" sz="1400" dirty="0" smtClean="0"/>
              <a:t>A rota privada ele</a:t>
            </a:r>
          </a:p>
          <a:p>
            <a:r>
              <a:rPr lang="pt-BR" sz="1400" dirty="0" smtClean="0"/>
              <a:t>Passa pelo middleware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55862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88424" cy="43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683568" y="692696"/>
            <a:ext cx="20162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347864" y="5157192"/>
            <a:ext cx="1872208" cy="1340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411760" y="630932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header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57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o </a:t>
            </a:r>
            <a:r>
              <a:rPr lang="pt-BR" dirty="0" err="1" smtClean="0"/>
              <a:t>next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Em auth.js precisamos adicionar o </a:t>
            </a:r>
            <a:r>
              <a:rPr lang="pt-BR" dirty="0" err="1" smtClean="0"/>
              <a:t>next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128792" cy="393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26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as 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Criando a pasta </a:t>
            </a:r>
            <a:r>
              <a:rPr lang="pt-BR" dirty="0" err="1" smtClean="0"/>
              <a:t>routes</a:t>
            </a:r>
            <a:r>
              <a:rPr lang="pt-BR" dirty="0" smtClean="0"/>
              <a:t> e o arquivo public.js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348880"/>
            <a:ext cx="41052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882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23257" cy="33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475656" y="1052736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1943708" y="2636912"/>
            <a:ext cx="972108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1187624" y="3789040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5364088" y="908720"/>
            <a:ext cx="11521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1560" y="5628566"/>
            <a:ext cx="32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Adicionando um </a:t>
            </a:r>
            <a:r>
              <a:rPr lang="pt-BR" dirty="0" err="1" smtClean="0"/>
              <a:t>token</a:t>
            </a:r>
            <a:r>
              <a:rPr lang="pt-BR" dirty="0" smtClean="0"/>
              <a:t> qualquer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64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Autorização do Token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console do header podemos ver o </a:t>
            </a:r>
            <a:r>
              <a:rPr lang="pt-BR" dirty="0" err="1" smtClean="0"/>
              <a:t>token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257057" cy="419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152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Token em Auth.js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95425"/>
            <a:ext cx="72009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91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83753" cy="430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707904" y="5445224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34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Implementando a verificação do Token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43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1- Devemos </a:t>
            </a:r>
            <a:r>
              <a:rPr lang="pt-BR" dirty="0" err="1" smtClean="0"/>
              <a:t>logar</a:t>
            </a:r>
            <a:r>
              <a:rPr lang="pt-BR" dirty="0" smtClean="0"/>
              <a:t> com usuário e senha na rota </a:t>
            </a:r>
            <a:r>
              <a:rPr lang="pt-BR" dirty="0" err="1" smtClean="0"/>
              <a:t>login</a:t>
            </a:r>
            <a:r>
              <a:rPr lang="pt-BR" dirty="0" smtClean="0"/>
              <a:t> para obtermos o Token</a:t>
            </a:r>
          </a:p>
          <a:p>
            <a:pPr marL="0" indent="0">
              <a:buNone/>
            </a:pPr>
            <a:r>
              <a:rPr lang="pt-BR" dirty="0" smtClean="0"/>
              <a:t>2- Na rota listar usuários inserimos o Token no </a:t>
            </a:r>
            <a:r>
              <a:rPr lang="pt-BR" dirty="0" err="1" smtClean="0"/>
              <a:t>Headers</a:t>
            </a:r>
            <a:r>
              <a:rPr lang="pt-BR" dirty="0" smtClean="0"/>
              <a:t> e podemos acessar a rota</a:t>
            </a:r>
          </a:p>
          <a:p>
            <a:pPr marL="0" indent="0">
              <a:buNone/>
            </a:pPr>
            <a:r>
              <a:rPr lang="pt-BR" dirty="0" smtClean="0"/>
              <a:t>3- Caso o </a:t>
            </a:r>
            <a:r>
              <a:rPr lang="pt-BR" dirty="0" err="1" smtClean="0"/>
              <a:t>token</a:t>
            </a:r>
            <a:r>
              <a:rPr lang="pt-BR" dirty="0" smtClean="0"/>
              <a:t> não seja válido não teremos acesso a rota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732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Logando</a:t>
            </a:r>
            <a:r>
              <a:rPr lang="pt-BR" dirty="0" smtClean="0"/>
              <a:t> na rota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Obtendo o Token</a:t>
            </a:r>
            <a:endParaRPr lang="pt-B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64805" cy="25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707904" y="4437112"/>
            <a:ext cx="144016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771800" y="611834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Token válido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82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Listando </a:t>
            </a:r>
            <a:r>
              <a:rPr lang="pt-BR" dirty="0" err="1" smtClean="0"/>
              <a:t>usuarios</a:t>
            </a:r>
            <a:endParaRPr lang="pt-B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6272"/>
            <a:ext cx="8784697" cy="359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187624" y="4725144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55576" y="5949280"/>
            <a:ext cx="21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Token válido inserido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367644" y="692696"/>
            <a:ext cx="10441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5580112" y="1412776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3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console.log trouxe </a:t>
            </a:r>
            <a:r>
              <a:rPr lang="pt-BR" dirty="0" err="1" smtClean="0"/>
              <a:t>tb</a:t>
            </a:r>
            <a:r>
              <a:rPr lang="pt-BR" dirty="0" smtClean="0"/>
              <a:t> a data de criação do id e a data da expiração do id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formato está em </a:t>
            </a:r>
            <a:r>
              <a:rPr lang="pt-BR" dirty="0" err="1" smtClean="0"/>
              <a:t>timeStamp</a:t>
            </a:r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30156"/>
            <a:ext cx="8136904" cy="256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281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Time </a:t>
            </a:r>
            <a:r>
              <a:rPr lang="pt-BR" dirty="0" err="1" smtClean="0"/>
              <a:t>Stamp</a:t>
            </a:r>
            <a:endParaRPr lang="pt-B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340768"/>
            <a:ext cx="564515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7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a rota post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17" y="1340768"/>
            <a:ext cx="6505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043608" y="764704"/>
            <a:ext cx="25202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251520" y="5805264"/>
            <a:ext cx="1944216" cy="19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Configurando a rota post no server.js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789688" cy="41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5" y="1412776"/>
            <a:ext cx="68643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547664" y="548680"/>
            <a:ext cx="201622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Conectando com o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Prima</a:t>
            </a:r>
          </a:p>
          <a:p>
            <a:pPr marL="0" indent="0">
              <a:buNone/>
            </a:pPr>
            <a:r>
              <a:rPr lang="pt-BR" dirty="0" smtClean="0"/>
              <a:t>1- Mudar para JS no prisma</a:t>
            </a:r>
          </a:p>
          <a:p>
            <a:pPr marL="0" indent="0">
              <a:buNone/>
            </a:pPr>
            <a:r>
              <a:rPr lang="pt-BR" dirty="0" smtClean="0"/>
              <a:t>2- Instalar o prisma: </a:t>
            </a:r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prisma –</a:t>
            </a:r>
            <a:r>
              <a:rPr lang="pt-BR" dirty="0" err="1" smtClean="0"/>
              <a:t>save-dev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3- Iniciar o prisma</a:t>
            </a:r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prisma </a:t>
            </a:r>
            <a:r>
              <a:rPr lang="pt-BR" dirty="0" err="1" smtClean="0"/>
              <a:t>init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4- Configurar o .</a:t>
            </a:r>
            <a:r>
              <a:rPr lang="pt-BR" dirty="0" err="1" smtClean="0"/>
              <a:t>env</a:t>
            </a:r>
            <a:r>
              <a:rPr lang="pt-BR" dirty="0" smtClean="0"/>
              <a:t> com </a:t>
            </a:r>
            <a:r>
              <a:rPr lang="pt-BR" dirty="0" err="1" smtClean="0"/>
              <a:t>string</a:t>
            </a:r>
            <a:r>
              <a:rPr lang="pt-BR" dirty="0" smtClean="0"/>
              <a:t> de conexão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07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.prisma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 </a:t>
            </a:r>
            <a:r>
              <a:rPr lang="pt-BR" dirty="0" err="1" smtClean="0"/>
              <a:t>schema</a:t>
            </a:r>
            <a:r>
              <a:rPr lang="pt-BR" dirty="0" smtClean="0"/>
              <a:t> do site do prisma para configurar o arquivo .prisma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3919956" cy="357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49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513</Words>
  <Application>Microsoft Office PowerPoint</Application>
  <PresentationFormat>Apresentação na tela (4:3)</PresentationFormat>
  <Paragraphs>119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API node com SWT</vt:lpstr>
      <vt:lpstr>Iniciando</vt:lpstr>
      <vt:lpstr>Instanciando o express</vt:lpstr>
      <vt:lpstr>Iniciando as Rotas</vt:lpstr>
      <vt:lpstr>Iniciando a rota post</vt:lpstr>
      <vt:lpstr>Configurando a rota post no server.js</vt:lpstr>
      <vt:lpstr>Testando</vt:lpstr>
      <vt:lpstr>Conectando com o banco</vt:lpstr>
      <vt:lpstr>Arquivo .prisma</vt:lpstr>
      <vt:lpstr>Criando o Schema do Prisma</vt:lpstr>
      <vt:lpstr>Instalando o Prisma Client</vt:lpstr>
      <vt:lpstr>Importando o Prisma</vt:lpstr>
      <vt:lpstr>Criando a rota POST</vt:lpstr>
      <vt:lpstr>Instalando o Bcrypt</vt:lpstr>
      <vt:lpstr>Fazendo o try catch</vt:lpstr>
      <vt:lpstr>Fazendo o password</vt:lpstr>
      <vt:lpstr>Testando</vt:lpstr>
      <vt:lpstr>Prisma client</vt:lpstr>
      <vt:lpstr>Rota login</vt:lpstr>
      <vt:lpstr>Apresentação do PowerPoint</vt:lpstr>
      <vt:lpstr>Usuários atuais no Banco</vt:lpstr>
      <vt:lpstr>Testando</vt:lpstr>
      <vt:lpstr>Validando a senha</vt:lpstr>
      <vt:lpstr>Testando</vt:lpstr>
      <vt:lpstr>Apresentação do PowerPoint</vt:lpstr>
      <vt:lpstr>Gerando o Token JWT</vt:lpstr>
      <vt:lpstr>Adicionando o SCRET no .env</vt:lpstr>
      <vt:lpstr>Acessando o SCRET</vt:lpstr>
      <vt:lpstr>Gerando o token na rota login</vt:lpstr>
      <vt:lpstr>Testando na rota login</vt:lpstr>
      <vt:lpstr>Criando uma rota privada</vt:lpstr>
      <vt:lpstr>Criando a rota listar usuários</vt:lpstr>
      <vt:lpstr>Importando a rota listar usuarios</vt:lpstr>
      <vt:lpstr>Testando</vt:lpstr>
      <vt:lpstr>Criando um middleWare</vt:lpstr>
      <vt:lpstr>Auth.js</vt:lpstr>
      <vt:lpstr>Importando o auth.js</vt:lpstr>
      <vt:lpstr>Teste</vt:lpstr>
      <vt:lpstr>Adicionando o next()</vt:lpstr>
      <vt:lpstr>Testando</vt:lpstr>
      <vt:lpstr>Autorização do Token</vt:lpstr>
      <vt:lpstr>Utilizando o Token em Auth.js</vt:lpstr>
      <vt:lpstr>Testando</vt:lpstr>
      <vt:lpstr>Implementando a verificação do Token</vt:lpstr>
      <vt:lpstr>Testando</vt:lpstr>
      <vt:lpstr>Logando na rota login</vt:lpstr>
      <vt:lpstr>Listando usuarios</vt:lpstr>
      <vt:lpstr>OBS</vt:lpstr>
      <vt:lpstr>Convertendo Time Stamp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node com SWT</dc:title>
  <dc:creator>Demetrio</dc:creator>
  <cp:lastModifiedBy>Demetrio</cp:lastModifiedBy>
  <cp:revision>93</cp:revision>
  <dcterms:created xsi:type="dcterms:W3CDTF">2024-09-14T15:11:33Z</dcterms:created>
  <dcterms:modified xsi:type="dcterms:W3CDTF">2024-09-15T22:25:11Z</dcterms:modified>
</cp:coreProperties>
</file>