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Lst>
  <p:sldSz cy="5143500" cx="9144000"/>
  <p:notesSz cx="6858000" cy="9144000"/>
  <p:embeddedFontLst>
    <p:embeddedFont>
      <p:font typeface="Advent Pro SemiBold"/>
      <p:regular r:id="rId14"/>
      <p:bold r:id="rId15"/>
      <p:italic r:id="rId16"/>
      <p:boldItalic r:id="rId17"/>
    </p:embeddedFont>
    <p:embeddedFont>
      <p:font typeface="Fira Sans Extra Condensed Medium"/>
      <p:regular r:id="rId18"/>
      <p:bold r:id="rId19"/>
      <p:italic r:id="rId20"/>
      <p:boldItalic r:id="rId21"/>
    </p:embeddedFont>
    <p:embeddedFont>
      <p:font typeface="Fira Sans Condensed Medium"/>
      <p:regular r:id="rId22"/>
      <p:bold r:id="rId23"/>
      <p:italic r:id="rId24"/>
      <p:boldItalic r:id="rId25"/>
    </p:embeddedFont>
    <p:embeddedFont>
      <p:font typeface="Maven Pro"/>
      <p:regular r:id="rId26"/>
      <p:bold r:id="rId27"/>
    </p:embeddedFont>
    <p:embeddedFont>
      <p:font typeface="Share Tech"/>
      <p:regular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FiraSansExtraCondensedMedium-italic.fntdata"/><Relationship Id="rId22" Type="http://schemas.openxmlformats.org/officeDocument/2006/relationships/font" Target="fonts/FiraSansCondensedMedium-regular.fntdata"/><Relationship Id="rId21" Type="http://schemas.openxmlformats.org/officeDocument/2006/relationships/font" Target="fonts/FiraSansExtraCondensedMedium-boldItalic.fntdata"/><Relationship Id="rId24" Type="http://schemas.openxmlformats.org/officeDocument/2006/relationships/font" Target="fonts/FiraSansCondensedMedium-italic.fntdata"/><Relationship Id="rId23" Type="http://schemas.openxmlformats.org/officeDocument/2006/relationships/font" Target="fonts/FiraSansCondensedMedium-bold.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MavenPro-regular.fntdata"/><Relationship Id="rId25" Type="http://schemas.openxmlformats.org/officeDocument/2006/relationships/font" Target="fonts/FiraSansCondensedMedium-boldItalic.fntdata"/><Relationship Id="rId28" Type="http://schemas.openxmlformats.org/officeDocument/2006/relationships/font" Target="fonts/ShareTech-regular.fntdata"/><Relationship Id="rId27" Type="http://schemas.openxmlformats.org/officeDocument/2006/relationships/font" Target="fonts/MavenPro-bold.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font" Target="fonts/AdventProSemiBold-bold.fntdata"/><Relationship Id="rId14" Type="http://schemas.openxmlformats.org/officeDocument/2006/relationships/font" Target="fonts/AdventProSemiBold-regular.fntdata"/><Relationship Id="rId17" Type="http://schemas.openxmlformats.org/officeDocument/2006/relationships/font" Target="fonts/AdventProSemiBold-boldItalic.fntdata"/><Relationship Id="rId16" Type="http://schemas.openxmlformats.org/officeDocument/2006/relationships/font" Target="fonts/AdventProSemiBold-italic.fntdata"/><Relationship Id="rId19" Type="http://schemas.openxmlformats.org/officeDocument/2006/relationships/font" Target="fonts/FiraSansExtraCondensedMedium-bold.fntdata"/><Relationship Id="rId18" Type="http://schemas.openxmlformats.org/officeDocument/2006/relationships/font" Target="fonts/FiraSansExtraCondensedMedium-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g6c52a2e8d8_0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8" name="Google Shape;428;g6c52a2e8d8_0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7" name="Shape 457"/>
        <p:cNvGrpSpPr/>
        <p:nvPr/>
      </p:nvGrpSpPr>
      <p:grpSpPr>
        <a:xfrm>
          <a:off x="0" y="0"/>
          <a:ext cx="0" cy="0"/>
          <a:chOff x="0" y="0"/>
          <a:chExt cx="0" cy="0"/>
        </a:xfrm>
      </p:grpSpPr>
      <p:sp>
        <p:nvSpPr>
          <p:cNvPr id="458" name="Google Shape;458;g6c60e245bf_1_318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9" name="Google Shape;459;g6c60e245bf_1_318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6" name="Shape 466"/>
        <p:cNvGrpSpPr/>
        <p:nvPr/>
      </p:nvGrpSpPr>
      <p:grpSpPr>
        <a:xfrm>
          <a:off x="0" y="0"/>
          <a:ext cx="0" cy="0"/>
          <a:chOff x="0" y="0"/>
          <a:chExt cx="0" cy="0"/>
        </a:xfrm>
      </p:grpSpPr>
      <p:sp>
        <p:nvSpPr>
          <p:cNvPr id="467" name="Google Shape;467;g6c4305b01e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8" name="Google Shape;468;g6c4305b01e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1" name="Shape 531"/>
        <p:cNvGrpSpPr/>
        <p:nvPr/>
      </p:nvGrpSpPr>
      <p:grpSpPr>
        <a:xfrm>
          <a:off x="0" y="0"/>
          <a:ext cx="0" cy="0"/>
          <a:chOff x="0" y="0"/>
          <a:chExt cx="0" cy="0"/>
        </a:xfrm>
      </p:grpSpPr>
      <p:sp>
        <p:nvSpPr>
          <p:cNvPr id="532" name="Google Shape;532;g6c4305b01e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3" name="Google Shape;533;g6c4305b01e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0" name="Shape 560"/>
        <p:cNvGrpSpPr/>
        <p:nvPr/>
      </p:nvGrpSpPr>
      <p:grpSpPr>
        <a:xfrm>
          <a:off x="0" y="0"/>
          <a:ext cx="0" cy="0"/>
          <a:chOff x="0" y="0"/>
          <a:chExt cx="0" cy="0"/>
        </a:xfrm>
      </p:grpSpPr>
      <p:sp>
        <p:nvSpPr>
          <p:cNvPr id="561" name="Google Shape;561;g213254e6dc5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2" name="Google Shape;562;g213254e6dc5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7" name="Shape 567"/>
        <p:cNvGrpSpPr/>
        <p:nvPr/>
      </p:nvGrpSpPr>
      <p:grpSpPr>
        <a:xfrm>
          <a:off x="0" y="0"/>
          <a:ext cx="0" cy="0"/>
          <a:chOff x="0" y="0"/>
          <a:chExt cx="0" cy="0"/>
        </a:xfrm>
      </p:grpSpPr>
      <p:sp>
        <p:nvSpPr>
          <p:cNvPr id="568" name="Google Shape;568;g213254e6dc5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9" name="Google Shape;569;g213254e6dc5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0" name="Shape 600"/>
        <p:cNvGrpSpPr/>
        <p:nvPr/>
      </p:nvGrpSpPr>
      <p:grpSpPr>
        <a:xfrm>
          <a:off x="0" y="0"/>
          <a:ext cx="0" cy="0"/>
          <a:chOff x="0" y="0"/>
          <a:chExt cx="0" cy="0"/>
        </a:xfrm>
      </p:grpSpPr>
      <p:sp>
        <p:nvSpPr>
          <p:cNvPr id="601" name="Google Shape;601;g213254e6dc5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2" name="Google Shape;602;g213254e6dc5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7" name="Shape 607"/>
        <p:cNvGrpSpPr/>
        <p:nvPr/>
      </p:nvGrpSpPr>
      <p:grpSpPr>
        <a:xfrm>
          <a:off x="0" y="0"/>
          <a:ext cx="0" cy="0"/>
          <a:chOff x="0" y="0"/>
          <a:chExt cx="0" cy="0"/>
        </a:xfrm>
      </p:grpSpPr>
      <p:sp>
        <p:nvSpPr>
          <p:cNvPr id="608" name="Google Shape;608;g213254e6dc5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9" name="Google Shape;609;g213254e6dc5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3" name="Shape 613"/>
        <p:cNvGrpSpPr/>
        <p:nvPr/>
      </p:nvGrpSpPr>
      <p:grpSpPr>
        <a:xfrm>
          <a:off x="0" y="0"/>
          <a:ext cx="0" cy="0"/>
          <a:chOff x="0" y="0"/>
          <a:chExt cx="0" cy="0"/>
        </a:xfrm>
      </p:grpSpPr>
      <p:sp>
        <p:nvSpPr>
          <p:cNvPr id="614" name="Google Shape;614;g2138061d8e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5" name="Google Shape;615;g2138061d8e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1561650" y="751888"/>
            <a:ext cx="60207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solidFill>
                  <a:schemeClr val="lt1"/>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0" name="Google Shape;10;p2"/>
          <p:cNvSpPr txBox="1"/>
          <p:nvPr>
            <p:ph idx="1" type="subTitle"/>
          </p:nvPr>
        </p:nvSpPr>
        <p:spPr>
          <a:xfrm>
            <a:off x="2924250" y="2804488"/>
            <a:ext cx="32955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1" name="Google Shape;11;p2"/>
          <p:cNvSpPr/>
          <p:nvPr/>
        </p:nvSpPr>
        <p:spPr>
          <a:xfrm>
            <a:off x="1060456" y="1158638"/>
            <a:ext cx="121198" cy="121434"/>
          </a:xfrm>
          <a:custGeom>
            <a:rect b="b" l="l" r="r" t="t"/>
            <a:pathLst>
              <a:path extrusionOk="0" h="4634" w="4625">
                <a:moveTo>
                  <a:pt x="1" y="0"/>
                </a:moveTo>
                <a:lnTo>
                  <a:pt x="1" y="4633"/>
                </a:lnTo>
                <a:lnTo>
                  <a:pt x="4625" y="4633"/>
                </a:lnTo>
                <a:lnTo>
                  <a:pt x="4625" y="0"/>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7799740" y="916059"/>
            <a:ext cx="121434" cy="121434"/>
          </a:xfrm>
          <a:custGeom>
            <a:rect b="b" l="l" r="r" t="t"/>
            <a:pathLst>
              <a:path extrusionOk="0" h="4634" w="4634">
                <a:moveTo>
                  <a:pt x="0" y="1"/>
                </a:moveTo>
                <a:lnTo>
                  <a:pt x="0" y="4634"/>
                </a:lnTo>
                <a:lnTo>
                  <a:pt x="4633" y="4634"/>
                </a:lnTo>
                <a:lnTo>
                  <a:pt x="4633"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5257933" y="2452405"/>
            <a:ext cx="57599" cy="57599"/>
          </a:xfrm>
          <a:custGeom>
            <a:rect b="b" l="l" r="r" t="t"/>
            <a:pathLst>
              <a:path extrusionOk="0" fill="none" h="2198" w="2198">
                <a:moveTo>
                  <a:pt x="1" y="1"/>
                </a:moveTo>
                <a:lnTo>
                  <a:pt x="2198" y="1"/>
                </a:lnTo>
                <a:lnTo>
                  <a:pt x="2198" y="2198"/>
                </a:lnTo>
                <a:lnTo>
                  <a:pt x="1" y="2198"/>
                </a:lnTo>
                <a:close/>
              </a:path>
            </a:pathLst>
          </a:custGeom>
          <a:noFill/>
          <a:ln cap="flat" cmpd="sng" w="13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8710023" y="4821495"/>
            <a:ext cx="98059" cy="98295"/>
          </a:xfrm>
          <a:custGeom>
            <a:rect b="b" l="l" r="r" t="t"/>
            <a:pathLst>
              <a:path extrusionOk="0" fill="none" h="3751" w="3742">
                <a:moveTo>
                  <a:pt x="1" y="0"/>
                </a:moveTo>
                <a:lnTo>
                  <a:pt x="3742" y="0"/>
                </a:lnTo>
                <a:lnTo>
                  <a:pt x="3742" y="3750"/>
                </a:lnTo>
                <a:lnTo>
                  <a:pt x="1" y="3750"/>
                </a:lnTo>
                <a:close/>
              </a:path>
            </a:pathLst>
          </a:custGeom>
          <a:noFill/>
          <a:ln cap="flat" cmpd="sng" w="29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275669" y="1557059"/>
            <a:ext cx="57834" cy="57599"/>
          </a:xfrm>
          <a:custGeom>
            <a:rect b="b" l="l" r="r" t="t"/>
            <a:pathLst>
              <a:path extrusionOk="0" fill="none" h="2198" w="2207">
                <a:moveTo>
                  <a:pt x="0" y="0"/>
                </a:moveTo>
                <a:lnTo>
                  <a:pt x="2207" y="0"/>
                </a:lnTo>
                <a:lnTo>
                  <a:pt x="2207" y="2197"/>
                </a:lnTo>
                <a:lnTo>
                  <a:pt x="0" y="2197"/>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8263673" y="2953681"/>
            <a:ext cx="104086" cy="104322"/>
          </a:xfrm>
          <a:custGeom>
            <a:rect b="b" l="l" r="r" t="t"/>
            <a:pathLst>
              <a:path extrusionOk="0" h="3981" w="3972">
                <a:moveTo>
                  <a:pt x="0" y="1"/>
                </a:moveTo>
                <a:lnTo>
                  <a:pt x="0" y="3981"/>
                </a:lnTo>
                <a:lnTo>
                  <a:pt x="3972" y="3981"/>
                </a:lnTo>
                <a:lnTo>
                  <a:pt x="397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 name="Google Shape;17;p2"/>
          <p:cNvGrpSpPr/>
          <p:nvPr/>
        </p:nvGrpSpPr>
        <p:grpSpPr>
          <a:xfrm>
            <a:off x="8263682" y="-434366"/>
            <a:ext cx="188886" cy="1181531"/>
            <a:chOff x="2877432" y="975334"/>
            <a:chExt cx="188886" cy="1181531"/>
          </a:xfrm>
        </p:grpSpPr>
        <p:sp>
          <p:nvSpPr>
            <p:cNvPr id="18" name="Google Shape;18;p2"/>
            <p:cNvSpPr/>
            <p:nvPr/>
          </p:nvSpPr>
          <p:spPr>
            <a:xfrm>
              <a:off x="2877432" y="1968242"/>
              <a:ext cx="188886" cy="188624"/>
            </a:xfrm>
            <a:custGeom>
              <a:rect b="b" l="l" r="r" t="t"/>
              <a:pathLst>
                <a:path extrusionOk="0" fill="none" h="7198" w="7208">
                  <a:moveTo>
                    <a:pt x="1" y="0"/>
                  </a:moveTo>
                  <a:lnTo>
                    <a:pt x="7208" y="0"/>
                  </a:lnTo>
                  <a:lnTo>
                    <a:pt x="7208" y="7198"/>
                  </a:lnTo>
                  <a:lnTo>
                    <a:pt x="1" y="7198"/>
                  </a:lnTo>
                  <a:close/>
                </a:path>
              </a:pathLst>
            </a:custGeom>
            <a:noFill/>
            <a:ln cap="flat" cmpd="sng" w="5750">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2905393" y="1452501"/>
              <a:ext cx="133226" cy="133252"/>
            </a:xfrm>
            <a:custGeom>
              <a:rect b="b" l="l" r="r" t="t"/>
              <a:pathLst>
                <a:path extrusionOk="0" fill="none" h="5085" w="5084">
                  <a:moveTo>
                    <a:pt x="0" y="1"/>
                  </a:moveTo>
                  <a:lnTo>
                    <a:pt x="5083" y="1"/>
                  </a:lnTo>
                  <a:lnTo>
                    <a:pt x="5083" y="5084"/>
                  </a:lnTo>
                  <a:lnTo>
                    <a:pt x="0"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2931651" y="975334"/>
              <a:ext cx="80476" cy="80711"/>
            </a:xfrm>
            <a:custGeom>
              <a:rect b="b" l="l" r="r" t="t"/>
              <a:pathLst>
                <a:path extrusionOk="0" fill="none" h="3080" w="3071">
                  <a:moveTo>
                    <a:pt x="0" y="0"/>
                  </a:moveTo>
                  <a:lnTo>
                    <a:pt x="3070" y="0"/>
                  </a:lnTo>
                  <a:lnTo>
                    <a:pt x="3070" y="3080"/>
                  </a:lnTo>
                  <a:lnTo>
                    <a:pt x="0" y="3080"/>
                  </a:lnTo>
                  <a:close/>
                </a:path>
              </a:pathLst>
            </a:custGeom>
            <a:noFill/>
            <a:ln cap="flat" cmpd="sng" w="2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2"/>
          <p:cNvSpPr/>
          <p:nvPr/>
        </p:nvSpPr>
        <p:spPr>
          <a:xfrm>
            <a:off x="8485996" y="1614632"/>
            <a:ext cx="80502" cy="80476"/>
          </a:xfrm>
          <a:custGeom>
            <a:rect b="b" l="l" r="r" t="t"/>
            <a:pathLst>
              <a:path extrusionOk="0" h="3071" w="3072">
                <a:moveTo>
                  <a:pt x="1" y="0"/>
                </a:moveTo>
                <a:lnTo>
                  <a:pt x="1" y="3070"/>
                </a:lnTo>
                <a:lnTo>
                  <a:pt x="3071" y="3070"/>
                </a:lnTo>
                <a:lnTo>
                  <a:pt x="3071"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 name="Google Shape;22;p2"/>
          <p:cNvGrpSpPr/>
          <p:nvPr/>
        </p:nvGrpSpPr>
        <p:grpSpPr>
          <a:xfrm>
            <a:off x="3090746" y="-533657"/>
            <a:ext cx="98059" cy="1147596"/>
            <a:chOff x="3347921" y="16006"/>
            <a:chExt cx="98059" cy="1147596"/>
          </a:xfrm>
        </p:grpSpPr>
        <p:sp>
          <p:nvSpPr>
            <p:cNvPr id="23" name="Google Shape;23;p2"/>
            <p:cNvSpPr/>
            <p:nvPr/>
          </p:nvSpPr>
          <p:spPr>
            <a:xfrm>
              <a:off x="3347921" y="1065280"/>
              <a:ext cx="98059" cy="98321"/>
            </a:xfrm>
            <a:custGeom>
              <a:rect b="b" l="l" r="r" t="t"/>
              <a:pathLst>
                <a:path extrusionOk="0" fill="none" h="3752" w="3742">
                  <a:moveTo>
                    <a:pt x="0" y="1"/>
                  </a:moveTo>
                  <a:lnTo>
                    <a:pt x="3741" y="1"/>
                  </a:lnTo>
                  <a:lnTo>
                    <a:pt x="3741" y="3751"/>
                  </a:lnTo>
                  <a:lnTo>
                    <a:pt x="0" y="3751"/>
                  </a:lnTo>
                  <a:close/>
                </a:path>
              </a:pathLst>
            </a:custGeom>
            <a:noFill/>
            <a:ln cap="flat" cmpd="sng" w="29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3392705" y="16006"/>
              <a:ext cx="8464" cy="894665"/>
            </a:xfrm>
            <a:custGeom>
              <a:rect b="b" l="l" r="r" t="t"/>
              <a:pathLst>
                <a:path extrusionOk="0" h="34141" w="323">
                  <a:moveTo>
                    <a:pt x="157" y="1"/>
                  </a:moveTo>
                  <a:lnTo>
                    <a:pt x="1" y="34141"/>
                  </a:lnTo>
                  <a:lnTo>
                    <a:pt x="323" y="34141"/>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 name="Google Shape;25;p2"/>
          <p:cNvGrpSpPr/>
          <p:nvPr/>
        </p:nvGrpSpPr>
        <p:grpSpPr>
          <a:xfrm>
            <a:off x="4892771" y="-340112"/>
            <a:ext cx="121172" cy="760495"/>
            <a:chOff x="5245196" y="3136513"/>
            <a:chExt cx="121172" cy="760495"/>
          </a:xfrm>
        </p:grpSpPr>
        <p:sp>
          <p:nvSpPr>
            <p:cNvPr id="26" name="Google Shape;26;p2"/>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 name="Google Shape;28;p2"/>
          <p:cNvGrpSpPr/>
          <p:nvPr/>
        </p:nvGrpSpPr>
        <p:grpSpPr>
          <a:xfrm>
            <a:off x="250617" y="2402301"/>
            <a:ext cx="188650" cy="2468354"/>
            <a:chOff x="250617" y="2402301"/>
            <a:chExt cx="188650" cy="2468354"/>
          </a:xfrm>
        </p:grpSpPr>
        <p:sp>
          <p:nvSpPr>
            <p:cNvPr id="29" name="Google Shape;29;p2"/>
            <p:cNvSpPr/>
            <p:nvPr/>
          </p:nvSpPr>
          <p:spPr>
            <a:xfrm>
              <a:off x="250617" y="4681770"/>
              <a:ext cx="188650" cy="188886"/>
            </a:xfrm>
            <a:custGeom>
              <a:rect b="b" l="l" r="r" t="t"/>
              <a:pathLst>
                <a:path extrusionOk="0" fill="none" h="7208" w="7199">
                  <a:moveTo>
                    <a:pt x="0" y="1"/>
                  </a:moveTo>
                  <a:lnTo>
                    <a:pt x="7198" y="1"/>
                  </a:lnTo>
                  <a:lnTo>
                    <a:pt x="7198" y="7207"/>
                  </a:lnTo>
                  <a:lnTo>
                    <a:pt x="0" y="7207"/>
                  </a:lnTo>
                  <a:close/>
                </a:path>
              </a:pathLst>
            </a:custGeom>
            <a:noFill/>
            <a:ln cap="flat" cmpd="sng" w="5750">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2"/>
            <p:cNvSpPr/>
            <p:nvPr/>
          </p:nvSpPr>
          <p:spPr>
            <a:xfrm>
              <a:off x="278316" y="4166291"/>
              <a:ext cx="133226" cy="133226"/>
            </a:xfrm>
            <a:custGeom>
              <a:rect b="b" l="l" r="r" t="t"/>
              <a:pathLst>
                <a:path extrusionOk="0" fill="none" h="5084" w="5084">
                  <a:moveTo>
                    <a:pt x="1" y="0"/>
                  </a:moveTo>
                  <a:lnTo>
                    <a:pt x="5084" y="0"/>
                  </a:lnTo>
                  <a:lnTo>
                    <a:pt x="5084" y="5084"/>
                  </a:lnTo>
                  <a:lnTo>
                    <a:pt x="1"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a:off x="304573" y="3689098"/>
              <a:ext cx="80476" cy="80476"/>
            </a:xfrm>
            <a:custGeom>
              <a:rect b="b" l="l" r="r" t="t"/>
              <a:pathLst>
                <a:path extrusionOk="0" fill="none" h="3071" w="3071">
                  <a:moveTo>
                    <a:pt x="1" y="0"/>
                  </a:moveTo>
                  <a:lnTo>
                    <a:pt x="3071" y="0"/>
                  </a:lnTo>
                  <a:lnTo>
                    <a:pt x="3071" y="3071"/>
                  </a:lnTo>
                  <a:lnTo>
                    <a:pt x="1" y="3071"/>
                  </a:lnTo>
                  <a:close/>
                </a:path>
              </a:pathLst>
            </a:custGeom>
            <a:noFill/>
            <a:ln cap="flat" cmpd="sng" w="2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340710" y="2402301"/>
              <a:ext cx="8464" cy="1011487"/>
            </a:xfrm>
            <a:custGeom>
              <a:rect b="b" l="l" r="r" t="t"/>
              <a:pathLst>
                <a:path extrusionOk="0" h="38599" w="323">
                  <a:moveTo>
                    <a:pt x="157" y="1"/>
                  </a:moveTo>
                  <a:lnTo>
                    <a:pt x="0" y="38599"/>
                  </a:lnTo>
                  <a:lnTo>
                    <a:pt x="322" y="38599"/>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3" name="Google Shape;33;p2"/>
          <p:cNvSpPr/>
          <p:nvPr/>
        </p:nvSpPr>
        <p:spPr>
          <a:xfrm>
            <a:off x="8935726" y="10"/>
            <a:ext cx="8464" cy="2519637"/>
          </a:xfrm>
          <a:custGeom>
            <a:rect b="b" l="l" r="r" t="t"/>
            <a:pathLst>
              <a:path extrusionOk="0" h="96151" w="323">
                <a:moveTo>
                  <a:pt x="166" y="0"/>
                </a:moveTo>
                <a:lnTo>
                  <a:pt x="1" y="96150"/>
                </a:lnTo>
                <a:lnTo>
                  <a:pt x="323" y="96150"/>
                </a:lnTo>
                <a:lnTo>
                  <a:pt x="16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a:off x="646863" y="21446"/>
            <a:ext cx="8464" cy="1689069"/>
          </a:xfrm>
          <a:custGeom>
            <a:rect b="b" l="l" r="r" t="t"/>
            <a:pathLst>
              <a:path extrusionOk="0" h="64456" w="323">
                <a:moveTo>
                  <a:pt x="166" y="0"/>
                </a:moveTo>
                <a:lnTo>
                  <a:pt x="1" y="64456"/>
                </a:lnTo>
                <a:lnTo>
                  <a:pt x="322" y="64456"/>
                </a:lnTo>
                <a:lnTo>
                  <a:pt x="16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5" name="Google Shape;35;p2"/>
          <p:cNvGrpSpPr/>
          <p:nvPr/>
        </p:nvGrpSpPr>
        <p:grpSpPr>
          <a:xfrm>
            <a:off x="2038689" y="173907"/>
            <a:ext cx="57599" cy="831799"/>
            <a:chOff x="2038689" y="173907"/>
            <a:chExt cx="57599" cy="831799"/>
          </a:xfrm>
        </p:grpSpPr>
        <p:sp>
          <p:nvSpPr>
            <p:cNvPr id="36" name="Google Shape;36;p2"/>
            <p:cNvSpPr/>
            <p:nvPr/>
          </p:nvSpPr>
          <p:spPr>
            <a:xfrm>
              <a:off x="2038689" y="947872"/>
              <a:ext cx="57599" cy="57834"/>
            </a:xfrm>
            <a:custGeom>
              <a:rect b="b" l="l" r="r" t="t"/>
              <a:pathLst>
                <a:path extrusionOk="0" fill="none" h="2207" w="2198">
                  <a:moveTo>
                    <a:pt x="1" y="0"/>
                  </a:moveTo>
                  <a:lnTo>
                    <a:pt x="2197" y="0"/>
                  </a:lnTo>
                  <a:lnTo>
                    <a:pt x="2197" y="2206"/>
                  </a:lnTo>
                  <a:lnTo>
                    <a:pt x="1" y="2206"/>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2"/>
            <p:cNvSpPr/>
            <p:nvPr/>
          </p:nvSpPr>
          <p:spPr>
            <a:xfrm>
              <a:off x="2063269" y="173907"/>
              <a:ext cx="8438" cy="692074"/>
            </a:xfrm>
            <a:custGeom>
              <a:rect b="b" l="l" r="r" t="t"/>
              <a:pathLst>
                <a:path extrusionOk="0" h="26410" w="322">
                  <a:moveTo>
                    <a:pt x="166" y="1"/>
                  </a:moveTo>
                  <a:lnTo>
                    <a:pt x="0" y="26410"/>
                  </a:lnTo>
                  <a:lnTo>
                    <a:pt x="322" y="26410"/>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
    <p:spTree>
      <p:nvGrpSpPr>
        <p:cNvPr id="175" name="Shape 175"/>
        <p:cNvGrpSpPr/>
        <p:nvPr/>
      </p:nvGrpSpPr>
      <p:grpSpPr>
        <a:xfrm>
          <a:off x="0" y="0"/>
          <a:ext cx="0" cy="0"/>
          <a:chOff x="0" y="0"/>
          <a:chExt cx="0" cy="0"/>
        </a:xfrm>
      </p:grpSpPr>
      <p:sp>
        <p:nvSpPr>
          <p:cNvPr id="176" name="Google Shape;176;p11"/>
          <p:cNvSpPr txBox="1"/>
          <p:nvPr>
            <p:ph type="ctrTitle"/>
          </p:nvPr>
        </p:nvSpPr>
        <p:spPr>
          <a:xfrm>
            <a:off x="3068675" y="3075325"/>
            <a:ext cx="3055800" cy="547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5200"/>
              <a:buNone/>
              <a:defRPr sz="2400">
                <a:solidFill>
                  <a:schemeClr val="accent1"/>
                </a:solidFill>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77" name="Google Shape;177;p11"/>
          <p:cNvSpPr txBox="1"/>
          <p:nvPr>
            <p:ph idx="1" type="subTitle"/>
          </p:nvPr>
        </p:nvSpPr>
        <p:spPr>
          <a:xfrm>
            <a:off x="2333000" y="1799075"/>
            <a:ext cx="4478100" cy="7926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800"/>
              <a:buN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78" name="Google Shape;178;p11"/>
          <p:cNvSpPr/>
          <p:nvPr/>
        </p:nvSpPr>
        <p:spPr>
          <a:xfrm>
            <a:off x="1621169" y="2890613"/>
            <a:ext cx="121198" cy="121434"/>
          </a:xfrm>
          <a:custGeom>
            <a:rect b="b" l="l" r="r" t="t"/>
            <a:pathLst>
              <a:path extrusionOk="0" h="4634" w="4625">
                <a:moveTo>
                  <a:pt x="1" y="0"/>
                </a:moveTo>
                <a:lnTo>
                  <a:pt x="1" y="4633"/>
                </a:lnTo>
                <a:lnTo>
                  <a:pt x="4625" y="4633"/>
                </a:lnTo>
                <a:lnTo>
                  <a:pt x="4625" y="0"/>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1"/>
          <p:cNvSpPr/>
          <p:nvPr/>
        </p:nvSpPr>
        <p:spPr>
          <a:xfrm>
            <a:off x="1238740" y="2106884"/>
            <a:ext cx="121434" cy="121434"/>
          </a:xfrm>
          <a:custGeom>
            <a:rect b="b" l="l" r="r" t="t"/>
            <a:pathLst>
              <a:path extrusionOk="0" h="4634" w="4634">
                <a:moveTo>
                  <a:pt x="0" y="1"/>
                </a:moveTo>
                <a:lnTo>
                  <a:pt x="0" y="4634"/>
                </a:lnTo>
                <a:lnTo>
                  <a:pt x="4633" y="4634"/>
                </a:lnTo>
                <a:lnTo>
                  <a:pt x="463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a:off x="8710023" y="4821495"/>
            <a:ext cx="98059" cy="98295"/>
          </a:xfrm>
          <a:custGeom>
            <a:rect b="b" l="l" r="r" t="t"/>
            <a:pathLst>
              <a:path extrusionOk="0" fill="none" h="3751" w="3742">
                <a:moveTo>
                  <a:pt x="1" y="0"/>
                </a:moveTo>
                <a:lnTo>
                  <a:pt x="3742" y="0"/>
                </a:lnTo>
                <a:lnTo>
                  <a:pt x="3742" y="3750"/>
                </a:lnTo>
                <a:lnTo>
                  <a:pt x="1" y="3750"/>
                </a:lnTo>
                <a:close/>
              </a:path>
            </a:pathLst>
          </a:custGeom>
          <a:noFill/>
          <a:ln cap="flat" cmpd="sng" w="29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a:off x="275669" y="1557059"/>
            <a:ext cx="57834" cy="57599"/>
          </a:xfrm>
          <a:custGeom>
            <a:rect b="b" l="l" r="r" t="t"/>
            <a:pathLst>
              <a:path extrusionOk="0" fill="none" h="2198" w="2207">
                <a:moveTo>
                  <a:pt x="0" y="0"/>
                </a:moveTo>
                <a:lnTo>
                  <a:pt x="2207" y="0"/>
                </a:lnTo>
                <a:lnTo>
                  <a:pt x="2207" y="2197"/>
                </a:lnTo>
                <a:lnTo>
                  <a:pt x="0" y="2197"/>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a:off x="8263673" y="2953681"/>
            <a:ext cx="104086" cy="104322"/>
          </a:xfrm>
          <a:custGeom>
            <a:rect b="b" l="l" r="r" t="t"/>
            <a:pathLst>
              <a:path extrusionOk="0" h="3981" w="3972">
                <a:moveTo>
                  <a:pt x="0" y="1"/>
                </a:moveTo>
                <a:lnTo>
                  <a:pt x="0" y="3981"/>
                </a:lnTo>
                <a:lnTo>
                  <a:pt x="3972" y="3981"/>
                </a:lnTo>
                <a:lnTo>
                  <a:pt x="397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3" name="Google Shape;183;p11"/>
          <p:cNvGrpSpPr/>
          <p:nvPr/>
        </p:nvGrpSpPr>
        <p:grpSpPr>
          <a:xfrm>
            <a:off x="8217007" y="3576772"/>
            <a:ext cx="188886" cy="1181531"/>
            <a:chOff x="2877432" y="975334"/>
            <a:chExt cx="188886" cy="1181531"/>
          </a:xfrm>
        </p:grpSpPr>
        <p:sp>
          <p:nvSpPr>
            <p:cNvPr id="184" name="Google Shape;184;p11"/>
            <p:cNvSpPr/>
            <p:nvPr/>
          </p:nvSpPr>
          <p:spPr>
            <a:xfrm>
              <a:off x="2877432" y="1968242"/>
              <a:ext cx="188886" cy="188624"/>
            </a:xfrm>
            <a:custGeom>
              <a:rect b="b" l="l" r="r" t="t"/>
              <a:pathLst>
                <a:path extrusionOk="0" fill="none" h="7198" w="7208">
                  <a:moveTo>
                    <a:pt x="1" y="0"/>
                  </a:moveTo>
                  <a:lnTo>
                    <a:pt x="7208" y="0"/>
                  </a:lnTo>
                  <a:lnTo>
                    <a:pt x="7208" y="7198"/>
                  </a:lnTo>
                  <a:lnTo>
                    <a:pt x="1" y="7198"/>
                  </a:lnTo>
                  <a:close/>
                </a:path>
              </a:pathLst>
            </a:custGeom>
            <a:noFill/>
            <a:ln cap="flat" cmpd="sng" w="5750">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1"/>
            <p:cNvSpPr/>
            <p:nvPr/>
          </p:nvSpPr>
          <p:spPr>
            <a:xfrm>
              <a:off x="2905393" y="1452501"/>
              <a:ext cx="133226" cy="133252"/>
            </a:xfrm>
            <a:custGeom>
              <a:rect b="b" l="l" r="r" t="t"/>
              <a:pathLst>
                <a:path extrusionOk="0" fill="none" h="5085" w="5084">
                  <a:moveTo>
                    <a:pt x="0" y="1"/>
                  </a:moveTo>
                  <a:lnTo>
                    <a:pt x="5083" y="1"/>
                  </a:lnTo>
                  <a:lnTo>
                    <a:pt x="5083" y="5084"/>
                  </a:lnTo>
                  <a:lnTo>
                    <a:pt x="0"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a:off x="2931651" y="975334"/>
              <a:ext cx="80476" cy="80711"/>
            </a:xfrm>
            <a:custGeom>
              <a:rect b="b" l="l" r="r" t="t"/>
              <a:pathLst>
                <a:path extrusionOk="0" fill="none" h="3080" w="3071">
                  <a:moveTo>
                    <a:pt x="0" y="0"/>
                  </a:moveTo>
                  <a:lnTo>
                    <a:pt x="3070" y="0"/>
                  </a:lnTo>
                  <a:lnTo>
                    <a:pt x="3070" y="3080"/>
                  </a:lnTo>
                  <a:lnTo>
                    <a:pt x="0" y="3080"/>
                  </a:lnTo>
                  <a:close/>
                </a:path>
              </a:pathLst>
            </a:custGeom>
            <a:noFill/>
            <a:ln cap="flat" cmpd="sng" w="2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7" name="Google Shape;187;p11"/>
          <p:cNvSpPr/>
          <p:nvPr/>
        </p:nvSpPr>
        <p:spPr>
          <a:xfrm>
            <a:off x="8718796" y="1164882"/>
            <a:ext cx="80502" cy="80476"/>
          </a:xfrm>
          <a:custGeom>
            <a:rect b="b" l="l" r="r" t="t"/>
            <a:pathLst>
              <a:path extrusionOk="0" h="3071" w="3072">
                <a:moveTo>
                  <a:pt x="1" y="0"/>
                </a:moveTo>
                <a:lnTo>
                  <a:pt x="1" y="3070"/>
                </a:lnTo>
                <a:lnTo>
                  <a:pt x="3071" y="3070"/>
                </a:lnTo>
                <a:lnTo>
                  <a:pt x="3071"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8" name="Google Shape;188;p11"/>
          <p:cNvGrpSpPr/>
          <p:nvPr/>
        </p:nvGrpSpPr>
        <p:grpSpPr>
          <a:xfrm>
            <a:off x="7519346" y="3243318"/>
            <a:ext cx="98059" cy="1147596"/>
            <a:chOff x="3347921" y="16006"/>
            <a:chExt cx="98059" cy="1147596"/>
          </a:xfrm>
        </p:grpSpPr>
        <p:sp>
          <p:nvSpPr>
            <p:cNvPr id="189" name="Google Shape;189;p11"/>
            <p:cNvSpPr/>
            <p:nvPr/>
          </p:nvSpPr>
          <p:spPr>
            <a:xfrm>
              <a:off x="3347921" y="1065280"/>
              <a:ext cx="98059" cy="98321"/>
            </a:xfrm>
            <a:custGeom>
              <a:rect b="b" l="l" r="r" t="t"/>
              <a:pathLst>
                <a:path extrusionOk="0" fill="none" h="3752" w="3742">
                  <a:moveTo>
                    <a:pt x="0" y="1"/>
                  </a:moveTo>
                  <a:lnTo>
                    <a:pt x="3741" y="1"/>
                  </a:lnTo>
                  <a:lnTo>
                    <a:pt x="3741" y="3751"/>
                  </a:lnTo>
                  <a:lnTo>
                    <a:pt x="0" y="3751"/>
                  </a:lnTo>
                  <a:close/>
                </a:path>
              </a:pathLst>
            </a:custGeom>
            <a:noFill/>
            <a:ln cap="flat" cmpd="sng" w="29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11"/>
            <p:cNvSpPr/>
            <p:nvPr/>
          </p:nvSpPr>
          <p:spPr>
            <a:xfrm>
              <a:off x="3392705" y="16006"/>
              <a:ext cx="8464" cy="894665"/>
            </a:xfrm>
            <a:custGeom>
              <a:rect b="b" l="l" r="r" t="t"/>
              <a:pathLst>
                <a:path extrusionOk="0" h="34141" w="323">
                  <a:moveTo>
                    <a:pt x="157" y="1"/>
                  </a:moveTo>
                  <a:lnTo>
                    <a:pt x="1" y="34141"/>
                  </a:lnTo>
                  <a:lnTo>
                    <a:pt x="323" y="34141"/>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1" name="Google Shape;191;p11"/>
          <p:cNvGrpSpPr/>
          <p:nvPr/>
        </p:nvGrpSpPr>
        <p:grpSpPr>
          <a:xfrm>
            <a:off x="805821" y="2953663"/>
            <a:ext cx="121172" cy="760495"/>
            <a:chOff x="5245196" y="3136513"/>
            <a:chExt cx="121172" cy="760495"/>
          </a:xfrm>
        </p:grpSpPr>
        <p:sp>
          <p:nvSpPr>
            <p:cNvPr id="192" name="Google Shape;192;p11"/>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250617" y="2402301"/>
            <a:ext cx="188650" cy="2468354"/>
            <a:chOff x="250617" y="2402301"/>
            <a:chExt cx="188650" cy="2468354"/>
          </a:xfrm>
        </p:grpSpPr>
        <p:sp>
          <p:nvSpPr>
            <p:cNvPr id="195" name="Google Shape;195;p11"/>
            <p:cNvSpPr/>
            <p:nvPr/>
          </p:nvSpPr>
          <p:spPr>
            <a:xfrm>
              <a:off x="250617" y="4681770"/>
              <a:ext cx="188650" cy="188886"/>
            </a:xfrm>
            <a:custGeom>
              <a:rect b="b" l="l" r="r" t="t"/>
              <a:pathLst>
                <a:path extrusionOk="0" fill="none" h="7208" w="7199">
                  <a:moveTo>
                    <a:pt x="0" y="1"/>
                  </a:moveTo>
                  <a:lnTo>
                    <a:pt x="7198" y="1"/>
                  </a:lnTo>
                  <a:lnTo>
                    <a:pt x="7198" y="7207"/>
                  </a:lnTo>
                  <a:lnTo>
                    <a:pt x="0" y="7207"/>
                  </a:lnTo>
                  <a:close/>
                </a:path>
              </a:pathLst>
            </a:custGeom>
            <a:noFill/>
            <a:ln cap="flat" cmpd="sng" w="5750">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a:off x="278316" y="4166291"/>
              <a:ext cx="133226" cy="133226"/>
            </a:xfrm>
            <a:custGeom>
              <a:rect b="b" l="l" r="r" t="t"/>
              <a:pathLst>
                <a:path extrusionOk="0" fill="none" h="5084" w="5084">
                  <a:moveTo>
                    <a:pt x="1" y="0"/>
                  </a:moveTo>
                  <a:lnTo>
                    <a:pt x="5084" y="0"/>
                  </a:lnTo>
                  <a:lnTo>
                    <a:pt x="5084" y="5084"/>
                  </a:lnTo>
                  <a:lnTo>
                    <a:pt x="1"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a:off x="304573" y="3689098"/>
              <a:ext cx="80476" cy="80476"/>
            </a:xfrm>
            <a:custGeom>
              <a:rect b="b" l="l" r="r" t="t"/>
              <a:pathLst>
                <a:path extrusionOk="0" fill="none" h="3071" w="3071">
                  <a:moveTo>
                    <a:pt x="1" y="0"/>
                  </a:moveTo>
                  <a:lnTo>
                    <a:pt x="3071" y="0"/>
                  </a:lnTo>
                  <a:lnTo>
                    <a:pt x="3071" y="3071"/>
                  </a:lnTo>
                  <a:lnTo>
                    <a:pt x="1" y="3071"/>
                  </a:lnTo>
                  <a:close/>
                </a:path>
              </a:pathLst>
            </a:custGeom>
            <a:noFill/>
            <a:ln cap="flat" cmpd="sng" w="2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11"/>
            <p:cNvSpPr/>
            <p:nvPr/>
          </p:nvSpPr>
          <p:spPr>
            <a:xfrm>
              <a:off x="340710" y="2402301"/>
              <a:ext cx="8464" cy="1011487"/>
            </a:xfrm>
            <a:custGeom>
              <a:rect b="b" l="l" r="r" t="t"/>
              <a:pathLst>
                <a:path extrusionOk="0" h="38599" w="323">
                  <a:moveTo>
                    <a:pt x="157" y="1"/>
                  </a:moveTo>
                  <a:lnTo>
                    <a:pt x="0" y="38599"/>
                  </a:lnTo>
                  <a:lnTo>
                    <a:pt x="322" y="38599"/>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9" name="Google Shape;199;p11"/>
          <p:cNvSpPr/>
          <p:nvPr/>
        </p:nvSpPr>
        <p:spPr>
          <a:xfrm>
            <a:off x="8307214" y="-383977"/>
            <a:ext cx="8464" cy="2519637"/>
          </a:xfrm>
          <a:custGeom>
            <a:rect b="b" l="l" r="r" t="t"/>
            <a:pathLst>
              <a:path extrusionOk="0" h="96151" w="323">
                <a:moveTo>
                  <a:pt x="166" y="0"/>
                </a:moveTo>
                <a:lnTo>
                  <a:pt x="1" y="96150"/>
                </a:lnTo>
                <a:lnTo>
                  <a:pt x="323" y="96150"/>
                </a:lnTo>
                <a:lnTo>
                  <a:pt x="16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a:off x="646863" y="21446"/>
            <a:ext cx="8464" cy="1689069"/>
          </a:xfrm>
          <a:custGeom>
            <a:rect b="b" l="l" r="r" t="t"/>
            <a:pathLst>
              <a:path extrusionOk="0" h="64456" w="323">
                <a:moveTo>
                  <a:pt x="166" y="0"/>
                </a:moveTo>
                <a:lnTo>
                  <a:pt x="1" y="64456"/>
                </a:lnTo>
                <a:lnTo>
                  <a:pt x="322" y="64456"/>
                </a:lnTo>
                <a:lnTo>
                  <a:pt x="16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1" name="Google Shape;201;p11"/>
          <p:cNvGrpSpPr/>
          <p:nvPr/>
        </p:nvGrpSpPr>
        <p:grpSpPr>
          <a:xfrm>
            <a:off x="2038689" y="173907"/>
            <a:ext cx="57599" cy="831799"/>
            <a:chOff x="2038689" y="173907"/>
            <a:chExt cx="57599" cy="831799"/>
          </a:xfrm>
        </p:grpSpPr>
        <p:sp>
          <p:nvSpPr>
            <p:cNvPr id="202" name="Google Shape;202;p11"/>
            <p:cNvSpPr/>
            <p:nvPr/>
          </p:nvSpPr>
          <p:spPr>
            <a:xfrm>
              <a:off x="2038689" y="947872"/>
              <a:ext cx="57599" cy="57834"/>
            </a:xfrm>
            <a:custGeom>
              <a:rect b="b" l="l" r="r" t="t"/>
              <a:pathLst>
                <a:path extrusionOk="0" fill="none" h="2207" w="2198">
                  <a:moveTo>
                    <a:pt x="1" y="0"/>
                  </a:moveTo>
                  <a:lnTo>
                    <a:pt x="2197" y="0"/>
                  </a:lnTo>
                  <a:lnTo>
                    <a:pt x="2197" y="2206"/>
                  </a:lnTo>
                  <a:lnTo>
                    <a:pt x="1" y="2206"/>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11"/>
            <p:cNvSpPr/>
            <p:nvPr/>
          </p:nvSpPr>
          <p:spPr>
            <a:xfrm>
              <a:off x="2063269" y="173907"/>
              <a:ext cx="8438" cy="692074"/>
            </a:xfrm>
            <a:custGeom>
              <a:rect b="b" l="l" r="r" t="t"/>
              <a:pathLst>
                <a:path extrusionOk="0" h="26410" w="322">
                  <a:moveTo>
                    <a:pt x="166" y="1"/>
                  </a:moveTo>
                  <a:lnTo>
                    <a:pt x="0" y="26410"/>
                  </a:lnTo>
                  <a:lnTo>
                    <a:pt x="322" y="26410"/>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4" name="Google Shape;204;p11"/>
          <p:cNvSpPr/>
          <p:nvPr/>
        </p:nvSpPr>
        <p:spPr>
          <a:xfrm>
            <a:off x="7582340" y="1834534"/>
            <a:ext cx="121434" cy="121434"/>
          </a:xfrm>
          <a:custGeom>
            <a:rect b="b" l="l" r="r" t="t"/>
            <a:pathLst>
              <a:path extrusionOk="0" h="4634" w="4634">
                <a:moveTo>
                  <a:pt x="0" y="1"/>
                </a:moveTo>
                <a:lnTo>
                  <a:pt x="0" y="4634"/>
                </a:lnTo>
                <a:lnTo>
                  <a:pt x="4633" y="4634"/>
                </a:lnTo>
                <a:lnTo>
                  <a:pt x="4633"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5" name="Google Shape;205;p11"/>
          <p:cNvGrpSpPr/>
          <p:nvPr/>
        </p:nvGrpSpPr>
        <p:grpSpPr>
          <a:xfrm>
            <a:off x="4920170" y="-496491"/>
            <a:ext cx="188886" cy="1181531"/>
            <a:chOff x="2877432" y="975334"/>
            <a:chExt cx="188886" cy="1181531"/>
          </a:xfrm>
        </p:grpSpPr>
        <p:sp>
          <p:nvSpPr>
            <p:cNvPr id="206" name="Google Shape;206;p11"/>
            <p:cNvSpPr/>
            <p:nvPr/>
          </p:nvSpPr>
          <p:spPr>
            <a:xfrm>
              <a:off x="2877432" y="1968242"/>
              <a:ext cx="188886" cy="188624"/>
            </a:xfrm>
            <a:custGeom>
              <a:rect b="b" l="l" r="r" t="t"/>
              <a:pathLst>
                <a:path extrusionOk="0" fill="none" h="7198" w="7208">
                  <a:moveTo>
                    <a:pt x="1" y="0"/>
                  </a:moveTo>
                  <a:lnTo>
                    <a:pt x="7208" y="0"/>
                  </a:lnTo>
                  <a:lnTo>
                    <a:pt x="7208" y="7198"/>
                  </a:lnTo>
                  <a:lnTo>
                    <a:pt x="1" y="7198"/>
                  </a:lnTo>
                  <a:close/>
                </a:path>
              </a:pathLst>
            </a:custGeom>
            <a:noFill/>
            <a:ln cap="flat" cmpd="sng" w="5750">
              <a:solidFill>
                <a:schemeClr val="accent2"/>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a:off x="2905393" y="1452501"/>
              <a:ext cx="133226" cy="133252"/>
            </a:xfrm>
            <a:custGeom>
              <a:rect b="b" l="l" r="r" t="t"/>
              <a:pathLst>
                <a:path extrusionOk="0" fill="none" h="5085" w="5084">
                  <a:moveTo>
                    <a:pt x="0" y="1"/>
                  </a:moveTo>
                  <a:lnTo>
                    <a:pt x="5083" y="1"/>
                  </a:lnTo>
                  <a:lnTo>
                    <a:pt x="5083" y="5084"/>
                  </a:lnTo>
                  <a:lnTo>
                    <a:pt x="0" y="5084"/>
                  </a:lnTo>
                  <a:close/>
                </a:path>
              </a:pathLst>
            </a:custGeom>
            <a:noFill/>
            <a:ln cap="flat" cmpd="sng" w="4125">
              <a:solidFill>
                <a:schemeClr val="accent2"/>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11"/>
            <p:cNvSpPr/>
            <p:nvPr/>
          </p:nvSpPr>
          <p:spPr>
            <a:xfrm>
              <a:off x="2931651" y="975334"/>
              <a:ext cx="80476" cy="80711"/>
            </a:xfrm>
            <a:custGeom>
              <a:rect b="b" l="l" r="r" t="t"/>
              <a:pathLst>
                <a:path extrusionOk="0" fill="none" h="3080" w="3071">
                  <a:moveTo>
                    <a:pt x="0" y="0"/>
                  </a:moveTo>
                  <a:lnTo>
                    <a:pt x="3070" y="0"/>
                  </a:lnTo>
                  <a:lnTo>
                    <a:pt x="3070" y="3080"/>
                  </a:lnTo>
                  <a:lnTo>
                    <a:pt x="0" y="3080"/>
                  </a:lnTo>
                  <a:close/>
                </a:path>
              </a:pathLst>
            </a:custGeom>
            <a:noFill/>
            <a:ln cap="flat" cmpd="sng" w="2525">
              <a:solidFill>
                <a:schemeClr val="accent2"/>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9" name="Google Shape;209;p11"/>
          <p:cNvSpPr/>
          <p:nvPr/>
        </p:nvSpPr>
        <p:spPr>
          <a:xfrm>
            <a:off x="7084804" y="549572"/>
            <a:ext cx="80476" cy="80476"/>
          </a:xfrm>
          <a:custGeom>
            <a:rect b="b" l="l" r="r" t="t"/>
            <a:pathLst>
              <a:path extrusionOk="0" h="3071" w="3071">
                <a:moveTo>
                  <a:pt x="1" y="1"/>
                </a:moveTo>
                <a:lnTo>
                  <a:pt x="1" y="3071"/>
                </a:lnTo>
                <a:lnTo>
                  <a:pt x="3071" y="3071"/>
                </a:lnTo>
                <a:lnTo>
                  <a:pt x="3071" y="1"/>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0" name="Google Shape;210;p11"/>
          <p:cNvGrpSpPr/>
          <p:nvPr/>
        </p:nvGrpSpPr>
        <p:grpSpPr>
          <a:xfrm>
            <a:off x="3030471" y="-223849"/>
            <a:ext cx="121172" cy="760495"/>
            <a:chOff x="5245196" y="3136513"/>
            <a:chExt cx="121172" cy="760495"/>
          </a:xfrm>
        </p:grpSpPr>
        <p:sp>
          <p:nvSpPr>
            <p:cNvPr id="211" name="Google Shape;211;p11"/>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3" name="Google Shape;213;p11"/>
          <p:cNvGrpSpPr/>
          <p:nvPr/>
        </p:nvGrpSpPr>
        <p:grpSpPr>
          <a:xfrm>
            <a:off x="2306292" y="2569221"/>
            <a:ext cx="199237" cy="2828935"/>
            <a:chOff x="1608717" y="1280046"/>
            <a:chExt cx="199237" cy="2828935"/>
          </a:xfrm>
        </p:grpSpPr>
        <p:sp>
          <p:nvSpPr>
            <p:cNvPr id="214" name="Google Shape;214;p11"/>
            <p:cNvSpPr/>
            <p:nvPr/>
          </p:nvSpPr>
          <p:spPr>
            <a:xfrm>
              <a:off x="1608717" y="3909744"/>
              <a:ext cx="199237" cy="199237"/>
            </a:xfrm>
            <a:custGeom>
              <a:rect b="b" l="l" r="r" t="t"/>
              <a:pathLst>
                <a:path extrusionOk="0" h="7603" w="7603">
                  <a:moveTo>
                    <a:pt x="0" y="1"/>
                  </a:moveTo>
                  <a:lnTo>
                    <a:pt x="0" y="7602"/>
                  </a:lnTo>
                  <a:lnTo>
                    <a:pt x="7602" y="7602"/>
                  </a:lnTo>
                  <a:lnTo>
                    <a:pt x="760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11"/>
            <p:cNvSpPr/>
            <p:nvPr/>
          </p:nvSpPr>
          <p:spPr>
            <a:xfrm>
              <a:off x="1656175" y="3269477"/>
              <a:ext cx="104086" cy="104086"/>
            </a:xfrm>
            <a:custGeom>
              <a:rect b="b" l="l" r="r" t="t"/>
              <a:pathLst>
                <a:path extrusionOk="0" h="3972" w="3972">
                  <a:moveTo>
                    <a:pt x="0" y="1"/>
                  </a:moveTo>
                  <a:lnTo>
                    <a:pt x="0" y="3972"/>
                  </a:lnTo>
                  <a:lnTo>
                    <a:pt x="3971" y="3972"/>
                  </a:lnTo>
                  <a:lnTo>
                    <a:pt x="3971"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a:off x="1704104" y="1280046"/>
              <a:ext cx="8464" cy="1794099"/>
            </a:xfrm>
            <a:custGeom>
              <a:rect b="b" l="l" r="r" t="t"/>
              <a:pathLst>
                <a:path extrusionOk="0" h="68464" w="323">
                  <a:moveTo>
                    <a:pt x="157" y="0"/>
                  </a:moveTo>
                  <a:lnTo>
                    <a:pt x="0" y="68464"/>
                  </a:lnTo>
                  <a:lnTo>
                    <a:pt x="322" y="68464"/>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217" name="Shape 217"/>
        <p:cNvGrpSpPr/>
        <p:nvPr/>
      </p:nvGrpSpPr>
      <p:grpSpPr>
        <a:xfrm>
          <a:off x="0" y="0"/>
          <a:ext cx="0" cy="0"/>
          <a:chOff x="0" y="0"/>
          <a:chExt cx="0" cy="0"/>
        </a:xfrm>
      </p:grpSpPr>
      <p:sp>
        <p:nvSpPr>
          <p:cNvPr id="218" name="Google Shape;218;p12"/>
          <p:cNvSpPr txBox="1"/>
          <p:nvPr>
            <p:ph hasCustomPrompt="1" type="title"/>
          </p:nvPr>
        </p:nvSpPr>
        <p:spPr>
          <a:xfrm>
            <a:off x="1733725" y="856650"/>
            <a:ext cx="5676600" cy="12303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8000">
                <a:solidFill>
                  <a:schemeClr val="accent2"/>
                </a:solidFill>
              </a:defRPr>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219" name="Google Shape;219;p12"/>
          <p:cNvSpPr txBox="1"/>
          <p:nvPr>
            <p:ph idx="1" type="body"/>
          </p:nvPr>
        </p:nvSpPr>
        <p:spPr>
          <a:xfrm>
            <a:off x="3208075" y="2086950"/>
            <a:ext cx="2727900" cy="7155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grpSp>
        <p:nvGrpSpPr>
          <p:cNvPr id="220" name="Google Shape;220;p12"/>
          <p:cNvGrpSpPr/>
          <p:nvPr/>
        </p:nvGrpSpPr>
        <p:grpSpPr>
          <a:xfrm>
            <a:off x="722446" y="3412541"/>
            <a:ext cx="7699120" cy="1883463"/>
            <a:chOff x="4558950" y="838825"/>
            <a:chExt cx="2813800" cy="688350"/>
          </a:xfrm>
        </p:grpSpPr>
        <p:sp>
          <p:nvSpPr>
            <p:cNvPr id="221" name="Google Shape;221;p12"/>
            <p:cNvSpPr/>
            <p:nvPr/>
          </p:nvSpPr>
          <p:spPr>
            <a:xfrm>
              <a:off x="6067275" y="838825"/>
              <a:ext cx="46025" cy="39525"/>
            </a:xfrm>
            <a:custGeom>
              <a:rect b="b" l="l" r="r" t="t"/>
              <a:pathLst>
                <a:path extrusionOk="0" h="1581" w="1841">
                  <a:moveTo>
                    <a:pt x="1059" y="0"/>
                  </a:moveTo>
                  <a:cubicBezTo>
                    <a:pt x="353" y="0"/>
                    <a:pt x="1" y="857"/>
                    <a:pt x="492" y="1348"/>
                  </a:cubicBezTo>
                  <a:cubicBezTo>
                    <a:pt x="656" y="1508"/>
                    <a:pt x="856" y="1580"/>
                    <a:pt x="1051" y="1580"/>
                  </a:cubicBezTo>
                  <a:cubicBezTo>
                    <a:pt x="1456" y="1580"/>
                    <a:pt x="1840" y="1270"/>
                    <a:pt x="1840" y="794"/>
                  </a:cubicBezTo>
                  <a:cubicBezTo>
                    <a:pt x="1840" y="353"/>
                    <a:pt x="1487" y="0"/>
                    <a:pt x="1059" y="0"/>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2"/>
            <p:cNvSpPr/>
            <p:nvPr/>
          </p:nvSpPr>
          <p:spPr>
            <a:xfrm>
              <a:off x="4703850" y="911275"/>
              <a:ext cx="2580700" cy="613375"/>
            </a:xfrm>
            <a:custGeom>
              <a:rect b="b" l="l" r="r" t="t"/>
              <a:pathLst>
                <a:path extrusionOk="0" h="24535" w="103228">
                  <a:moveTo>
                    <a:pt x="47431" y="0"/>
                  </a:moveTo>
                  <a:lnTo>
                    <a:pt x="34779" y="13685"/>
                  </a:lnTo>
                  <a:lnTo>
                    <a:pt x="20906" y="18309"/>
                  </a:lnTo>
                  <a:lnTo>
                    <a:pt x="15412" y="16898"/>
                  </a:lnTo>
                  <a:lnTo>
                    <a:pt x="9061" y="9892"/>
                  </a:lnTo>
                  <a:lnTo>
                    <a:pt x="1" y="24459"/>
                  </a:lnTo>
                  <a:lnTo>
                    <a:pt x="127" y="24534"/>
                  </a:lnTo>
                  <a:lnTo>
                    <a:pt x="9086" y="10131"/>
                  </a:lnTo>
                  <a:lnTo>
                    <a:pt x="15336" y="17024"/>
                  </a:lnTo>
                  <a:lnTo>
                    <a:pt x="20893" y="18448"/>
                  </a:lnTo>
                  <a:lnTo>
                    <a:pt x="20918" y="18461"/>
                  </a:lnTo>
                  <a:lnTo>
                    <a:pt x="34855" y="13811"/>
                  </a:lnTo>
                  <a:lnTo>
                    <a:pt x="47431" y="215"/>
                  </a:lnTo>
                  <a:lnTo>
                    <a:pt x="59099" y="12778"/>
                  </a:lnTo>
                  <a:lnTo>
                    <a:pt x="67479" y="19620"/>
                  </a:lnTo>
                  <a:lnTo>
                    <a:pt x="76513" y="18196"/>
                  </a:lnTo>
                  <a:lnTo>
                    <a:pt x="82209" y="19885"/>
                  </a:lnTo>
                  <a:lnTo>
                    <a:pt x="88661" y="9035"/>
                  </a:lnTo>
                  <a:lnTo>
                    <a:pt x="95138" y="5860"/>
                  </a:lnTo>
                  <a:lnTo>
                    <a:pt x="103101" y="24496"/>
                  </a:lnTo>
                  <a:lnTo>
                    <a:pt x="103227" y="24433"/>
                  </a:lnTo>
                  <a:lnTo>
                    <a:pt x="95213" y="5671"/>
                  </a:lnTo>
                  <a:lnTo>
                    <a:pt x="88585" y="8922"/>
                  </a:lnTo>
                  <a:lnTo>
                    <a:pt x="88560" y="8934"/>
                  </a:lnTo>
                  <a:lnTo>
                    <a:pt x="82146" y="19708"/>
                  </a:lnTo>
                  <a:lnTo>
                    <a:pt x="76539" y="18057"/>
                  </a:lnTo>
                  <a:lnTo>
                    <a:pt x="76513" y="18045"/>
                  </a:lnTo>
                  <a:lnTo>
                    <a:pt x="67529" y="19469"/>
                  </a:lnTo>
                  <a:lnTo>
                    <a:pt x="59187" y="12664"/>
                  </a:lnTo>
                  <a:lnTo>
                    <a:pt x="47431"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12"/>
            <p:cNvSpPr/>
            <p:nvPr/>
          </p:nvSpPr>
          <p:spPr>
            <a:xfrm>
              <a:off x="4704175" y="930800"/>
              <a:ext cx="2582575" cy="595725"/>
            </a:xfrm>
            <a:custGeom>
              <a:rect b="b" l="l" r="r" t="t"/>
              <a:pathLst>
                <a:path extrusionOk="0" h="23829" w="103303">
                  <a:moveTo>
                    <a:pt x="67125" y="1"/>
                  </a:moveTo>
                  <a:lnTo>
                    <a:pt x="58065" y="5948"/>
                  </a:lnTo>
                  <a:lnTo>
                    <a:pt x="47115" y="9817"/>
                  </a:lnTo>
                  <a:lnTo>
                    <a:pt x="41747" y="17995"/>
                  </a:lnTo>
                  <a:lnTo>
                    <a:pt x="26941" y="870"/>
                  </a:lnTo>
                  <a:lnTo>
                    <a:pt x="19822" y="13421"/>
                  </a:lnTo>
                  <a:lnTo>
                    <a:pt x="8758" y="16054"/>
                  </a:lnTo>
                  <a:lnTo>
                    <a:pt x="8733" y="16054"/>
                  </a:lnTo>
                  <a:lnTo>
                    <a:pt x="1" y="23665"/>
                  </a:lnTo>
                  <a:lnTo>
                    <a:pt x="101" y="23766"/>
                  </a:lnTo>
                  <a:lnTo>
                    <a:pt x="8809" y="16180"/>
                  </a:lnTo>
                  <a:lnTo>
                    <a:pt x="19885" y="13547"/>
                  </a:lnTo>
                  <a:lnTo>
                    <a:pt x="19910" y="13547"/>
                  </a:lnTo>
                  <a:lnTo>
                    <a:pt x="26966" y="1122"/>
                  </a:lnTo>
                  <a:lnTo>
                    <a:pt x="41697" y="18158"/>
                  </a:lnTo>
                  <a:lnTo>
                    <a:pt x="41760" y="18234"/>
                  </a:lnTo>
                  <a:lnTo>
                    <a:pt x="47203" y="9930"/>
                  </a:lnTo>
                  <a:lnTo>
                    <a:pt x="58116" y="6087"/>
                  </a:lnTo>
                  <a:lnTo>
                    <a:pt x="67088" y="190"/>
                  </a:lnTo>
                  <a:lnTo>
                    <a:pt x="73224" y="8884"/>
                  </a:lnTo>
                  <a:lnTo>
                    <a:pt x="73262" y="8935"/>
                  </a:lnTo>
                  <a:lnTo>
                    <a:pt x="81125" y="5583"/>
                  </a:lnTo>
                  <a:lnTo>
                    <a:pt x="94091" y="13408"/>
                  </a:lnTo>
                  <a:lnTo>
                    <a:pt x="103189" y="23829"/>
                  </a:lnTo>
                  <a:lnTo>
                    <a:pt x="103303" y="23728"/>
                  </a:lnTo>
                  <a:lnTo>
                    <a:pt x="94192" y="13307"/>
                  </a:lnTo>
                  <a:lnTo>
                    <a:pt x="81138" y="5419"/>
                  </a:lnTo>
                  <a:lnTo>
                    <a:pt x="73312" y="8758"/>
                  </a:lnTo>
                  <a:lnTo>
                    <a:pt x="67125"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12"/>
            <p:cNvSpPr/>
            <p:nvPr/>
          </p:nvSpPr>
          <p:spPr>
            <a:xfrm>
              <a:off x="4904225" y="1145950"/>
              <a:ext cx="46000" cy="39350"/>
            </a:xfrm>
            <a:custGeom>
              <a:rect b="b" l="l" r="r" t="t"/>
              <a:pathLst>
                <a:path extrusionOk="0" h="1574" w="1840">
                  <a:moveTo>
                    <a:pt x="1059" y="1"/>
                  </a:moveTo>
                  <a:cubicBezTo>
                    <a:pt x="353" y="1"/>
                    <a:pt x="0" y="845"/>
                    <a:pt x="504" y="1337"/>
                  </a:cubicBezTo>
                  <a:cubicBezTo>
                    <a:pt x="664" y="1501"/>
                    <a:pt x="861" y="1574"/>
                    <a:pt x="1054" y="1574"/>
                  </a:cubicBezTo>
                  <a:cubicBezTo>
                    <a:pt x="1455" y="1574"/>
                    <a:pt x="1840" y="1258"/>
                    <a:pt x="1840" y="782"/>
                  </a:cubicBezTo>
                  <a:cubicBezTo>
                    <a:pt x="1840" y="354"/>
                    <a:pt x="1487" y="1"/>
                    <a:pt x="1059" y="1"/>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2"/>
            <p:cNvSpPr/>
            <p:nvPr/>
          </p:nvSpPr>
          <p:spPr>
            <a:xfrm>
              <a:off x="5062350" y="1316075"/>
              <a:ext cx="46025" cy="39350"/>
            </a:xfrm>
            <a:custGeom>
              <a:rect b="b" l="l" r="r" t="t"/>
              <a:pathLst>
                <a:path extrusionOk="0" h="1574" w="1841">
                  <a:moveTo>
                    <a:pt x="1059" y="0"/>
                  </a:moveTo>
                  <a:cubicBezTo>
                    <a:pt x="354" y="0"/>
                    <a:pt x="1" y="845"/>
                    <a:pt x="492" y="1336"/>
                  </a:cubicBezTo>
                  <a:cubicBezTo>
                    <a:pt x="656" y="1500"/>
                    <a:pt x="856" y="1573"/>
                    <a:pt x="1051" y="1573"/>
                  </a:cubicBezTo>
                  <a:cubicBezTo>
                    <a:pt x="1456" y="1573"/>
                    <a:pt x="1841" y="1258"/>
                    <a:pt x="1841" y="782"/>
                  </a:cubicBezTo>
                  <a:cubicBezTo>
                    <a:pt x="1841" y="353"/>
                    <a:pt x="1488" y="0"/>
                    <a:pt x="1059" y="0"/>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2"/>
            <p:cNvSpPr/>
            <p:nvPr/>
          </p:nvSpPr>
          <p:spPr>
            <a:xfrm>
              <a:off x="5209475" y="1350400"/>
              <a:ext cx="39725" cy="39725"/>
            </a:xfrm>
            <a:custGeom>
              <a:rect b="b" l="l" r="r" t="t"/>
              <a:pathLst>
                <a:path extrusionOk="0" h="1589" w="1589">
                  <a:moveTo>
                    <a:pt x="794" y="1"/>
                  </a:moveTo>
                  <a:cubicBezTo>
                    <a:pt x="353" y="1"/>
                    <a:pt x="0" y="354"/>
                    <a:pt x="0" y="795"/>
                  </a:cubicBezTo>
                  <a:cubicBezTo>
                    <a:pt x="0" y="1223"/>
                    <a:pt x="353" y="1589"/>
                    <a:pt x="794" y="1589"/>
                  </a:cubicBezTo>
                  <a:cubicBezTo>
                    <a:pt x="1235" y="1589"/>
                    <a:pt x="1588" y="1223"/>
                    <a:pt x="1588" y="795"/>
                  </a:cubicBezTo>
                  <a:cubicBezTo>
                    <a:pt x="1588" y="354"/>
                    <a:pt x="1235" y="1"/>
                    <a:pt x="794" y="1"/>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2"/>
            <p:cNvSpPr/>
            <p:nvPr/>
          </p:nvSpPr>
          <p:spPr>
            <a:xfrm>
              <a:off x="5173875" y="1248975"/>
              <a:ext cx="46025" cy="39450"/>
            </a:xfrm>
            <a:custGeom>
              <a:rect b="b" l="l" r="r" t="t"/>
              <a:pathLst>
                <a:path extrusionOk="0" h="1578" w="1841">
                  <a:moveTo>
                    <a:pt x="1059" y="0"/>
                  </a:moveTo>
                  <a:cubicBezTo>
                    <a:pt x="353" y="0"/>
                    <a:pt x="0" y="845"/>
                    <a:pt x="505" y="1349"/>
                  </a:cubicBezTo>
                  <a:cubicBezTo>
                    <a:pt x="663" y="1507"/>
                    <a:pt x="858" y="1578"/>
                    <a:pt x="1049" y="1578"/>
                  </a:cubicBezTo>
                  <a:cubicBezTo>
                    <a:pt x="1452" y="1578"/>
                    <a:pt x="1840" y="1264"/>
                    <a:pt x="1840" y="794"/>
                  </a:cubicBezTo>
                  <a:cubicBezTo>
                    <a:pt x="1840" y="353"/>
                    <a:pt x="1487" y="0"/>
                    <a:pt x="1059" y="0"/>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12"/>
            <p:cNvSpPr/>
            <p:nvPr/>
          </p:nvSpPr>
          <p:spPr>
            <a:xfrm>
              <a:off x="5352500" y="938375"/>
              <a:ext cx="46000" cy="39500"/>
            </a:xfrm>
            <a:custGeom>
              <a:rect b="b" l="l" r="r" t="t"/>
              <a:pathLst>
                <a:path extrusionOk="0" h="1580" w="1840">
                  <a:moveTo>
                    <a:pt x="1059" y="0"/>
                  </a:moveTo>
                  <a:cubicBezTo>
                    <a:pt x="353" y="0"/>
                    <a:pt x="0" y="857"/>
                    <a:pt x="504" y="1348"/>
                  </a:cubicBezTo>
                  <a:cubicBezTo>
                    <a:pt x="664" y="1508"/>
                    <a:pt x="861" y="1580"/>
                    <a:pt x="1054" y="1580"/>
                  </a:cubicBezTo>
                  <a:cubicBezTo>
                    <a:pt x="1455" y="1580"/>
                    <a:pt x="1840" y="1270"/>
                    <a:pt x="1840" y="794"/>
                  </a:cubicBezTo>
                  <a:cubicBezTo>
                    <a:pt x="1840" y="353"/>
                    <a:pt x="1487" y="0"/>
                    <a:pt x="1059" y="0"/>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12"/>
            <p:cNvSpPr/>
            <p:nvPr/>
          </p:nvSpPr>
          <p:spPr>
            <a:xfrm>
              <a:off x="5722650" y="1358275"/>
              <a:ext cx="46000" cy="39525"/>
            </a:xfrm>
            <a:custGeom>
              <a:rect b="b" l="l" r="r" t="t"/>
              <a:pathLst>
                <a:path extrusionOk="0" h="1581" w="1840">
                  <a:moveTo>
                    <a:pt x="1046" y="1"/>
                  </a:moveTo>
                  <a:cubicBezTo>
                    <a:pt x="353" y="1"/>
                    <a:pt x="0" y="858"/>
                    <a:pt x="492" y="1349"/>
                  </a:cubicBezTo>
                  <a:cubicBezTo>
                    <a:pt x="655" y="1509"/>
                    <a:pt x="855" y="1581"/>
                    <a:pt x="1050" y="1581"/>
                  </a:cubicBezTo>
                  <a:cubicBezTo>
                    <a:pt x="1455" y="1581"/>
                    <a:pt x="1840" y="1271"/>
                    <a:pt x="1840" y="795"/>
                  </a:cubicBezTo>
                  <a:cubicBezTo>
                    <a:pt x="1840" y="354"/>
                    <a:pt x="1487" y="1"/>
                    <a:pt x="1046" y="1"/>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2"/>
            <p:cNvSpPr/>
            <p:nvPr/>
          </p:nvSpPr>
          <p:spPr>
            <a:xfrm>
              <a:off x="5859350" y="1157300"/>
              <a:ext cx="46025" cy="39450"/>
            </a:xfrm>
            <a:custGeom>
              <a:rect b="b" l="l" r="r" t="t"/>
              <a:pathLst>
                <a:path extrusionOk="0" h="1578" w="1841">
                  <a:moveTo>
                    <a:pt x="1059" y="1"/>
                  </a:moveTo>
                  <a:cubicBezTo>
                    <a:pt x="354" y="1"/>
                    <a:pt x="1" y="845"/>
                    <a:pt x="492" y="1349"/>
                  </a:cubicBezTo>
                  <a:cubicBezTo>
                    <a:pt x="655" y="1507"/>
                    <a:pt x="852" y="1578"/>
                    <a:pt x="1046" y="1578"/>
                  </a:cubicBezTo>
                  <a:cubicBezTo>
                    <a:pt x="1453" y="1578"/>
                    <a:pt x="1841" y="1264"/>
                    <a:pt x="1841" y="794"/>
                  </a:cubicBezTo>
                  <a:cubicBezTo>
                    <a:pt x="1841" y="353"/>
                    <a:pt x="1488" y="1"/>
                    <a:pt x="1059" y="1"/>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2"/>
            <p:cNvSpPr/>
            <p:nvPr/>
          </p:nvSpPr>
          <p:spPr>
            <a:xfrm>
              <a:off x="6131225" y="1060900"/>
              <a:ext cx="46025" cy="39350"/>
            </a:xfrm>
            <a:custGeom>
              <a:rect b="b" l="l" r="r" t="t"/>
              <a:pathLst>
                <a:path extrusionOk="0" h="1574" w="1841">
                  <a:moveTo>
                    <a:pt x="1059" y="1"/>
                  </a:moveTo>
                  <a:cubicBezTo>
                    <a:pt x="353" y="1"/>
                    <a:pt x="1" y="845"/>
                    <a:pt x="492" y="1336"/>
                  </a:cubicBezTo>
                  <a:cubicBezTo>
                    <a:pt x="656" y="1500"/>
                    <a:pt x="856" y="1574"/>
                    <a:pt x="1051" y="1574"/>
                  </a:cubicBezTo>
                  <a:cubicBezTo>
                    <a:pt x="1456" y="1574"/>
                    <a:pt x="1840" y="1258"/>
                    <a:pt x="1840" y="782"/>
                  </a:cubicBezTo>
                  <a:cubicBezTo>
                    <a:pt x="1840" y="341"/>
                    <a:pt x="1487" y="1"/>
                    <a:pt x="1059" y="1"/>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2"/>
            <p:cNvSpPr/>
            <p:nvPr/>
          </p:nvSpPr>
          <p:spPr>
            <a:xfrm>
              <a:off x="6358050" y="914425"/>
              <a:ext cx="46000" cy="39350"/>
            </a:xfrm>
            <a:custGeom>
              <a:rect b="b" l="l" r="r" t="t"/>
              <a:pathLst>
                <a:path extrusionOk="0" h="1574" w="1840">
                  <a:moveTo>
                    <a:pt x="1059" y="0"/>
                  </a:moveTo>
                  <a:cubicBezTo>
                    <a:pt x="353" y="0"/>
                    <a:pt x="0" y="845"/>
                    <a:pt x="504" y="1336"/>
                  </a:cubicBezTo>
                  <a:cubicBezTo>
                    <a:pt x="664" y="1500"/>
                    <a:pt x="861" y="1573"/>
                    <a:pt x="1054" y="1573"/>
                  </a:cubicBezTo>
                  <a:cubicBezTo>
                    <a:pt x="1455" y="1573"/>
                    <a:pt x="1840" y="1258"/>
                    <a:pt x="1840" y="782"/>
                  </a:cubicBezTo>
                  <a:cubicBezTo>
                    <a:pt x="1840" y="353"/>
                    <a:pt x="1487" y="0"/>
                    <a:pt x="1059" y="0"/>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2"/>
            <p:cNvSpPr/>
            <p:nvPr/>
          </p:nvSpPr>
          <p:spPr>
            <a:xfrm>
              <a:off x="6510200" y="1128325"/>
              <a:ext cx="46025" cy="39450"/>
            </a:xfrm>
            <a:custGeom>
              <a:rect b="b" l="l" r="r" t="t"/>
              <a:pathLst>
                <a:path extrusionOk="0" h="1578" w="1841">
                  <a:moveTo>
                    <a:pt x="1046" y="0"/>
                  </a:moveTo>
                  <a:cubicBezTo>
                    <a:pt x="353" y="0"/>
                    <a:pt x="0" y="845"/>
                    <a:pt x="492" y="1349"/>
                  </a:cubicBezTo>
                  <a:cubicBezTo>
                    <a:pt x="650" y="1507"/>
                    <a:pt x="846" y="1578"/>
                    <a:pt x="1039" y="1578"/>
                  </a:cubicBezTo>
                  <a:cubicBezTo>
                    <a:pt x="1446" y="1578"/>
                    <a:pt x="1840" y="1264"/>
                    <a:pt x="1840" y="794"/>
                  </a:cubicBezTo>
                  <a:cubicBezTo>
                    <a:pt x="1840" y="353"/>
                    <a:pt x="1487" y="0"/>
                    <a:pt x="1046" y="0"/>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12"/>
            <p:cNvSpPr/>
            <p:nvPr/>
          </p:nvSpPr>
          <p:spPr>
            <a:xfrm>
              <a:off x="6708025" y="1051150"/>
              <a:ext cx="46025" cy="39425"/>
            </a:xfrm>
            <a:custGeom>
              <a:rect b="b" l="l" r="r" t="t"/>
              <a:pathLst>
                <a:path extrusionOk="0" h="1577" w="1841">
                  <a:moveTo>
                    <a:pt x="1059" y="0"/>
                  </a:moveTo>
                  <a:cubicBezTo>
                    <a:pt x="354" y="0"/>
                    <a:pt x="1" y="844"/>
                    <a:pt x="492" y="1348"/>
                  </a:cubicBezTo>
                  <a:cubicBezTo>
                    <a:pt x="654" y="1506"/>
                    <a:pt x="851" y="1577"/>
                    <a:pt x="1044" y="1577"/>
                  </a:cubicBezTo>
                  <a:cubicBezTo>
                    <a:pt x="1451" y="1577"/>
                    <a:pt x="1840" y="1260"/>
                    <a:pt x="1840" y="781"/>
                  </a:cubicBezTo>
                  <a:cubicBezTo>
                    <a:pt x="1840" y="353"/>
                    <a:pt x="1488" y="0"/>
                    <a:pt x="1059" y="0"/>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12"/>
            <p:cNvSpPr/>
            <p:nvPr/>
          </p:nvSpPr>
          <p:spPr>
            <a:xfrm>
              <a:off x="7033125" y="1244875"/>
              <a:ext cx="46025" cy="39450"/>
            </a:xfrm>
            <a:custGeom>
              <a:rect b="b" l="l" r="r" t="t"/>
              <a:pathLst>
                <a:path extrusionOk="0" h="1578" w="1841">
                  <a:moveTo>
                    <a:pt x="1047" y="1"/>
                  </a:moveTo>
                  <a:cubicBezTo>
                    <a:pt x="341" y="1"/>
                    <a:pt x="1" y="858"/>
                    <a:pt x="492" y="1349"/>
                  </a:cubicBezTo>
                  <a:cubicBezTo>
                    <a:pt x="651" y="1507"/>
                    <a:pt x="847" y="1578"/>
                    <a:pt x="1040" y="1578"/>
                  </a:cubicBezTo>
                  <a:cubicBezTo>
                    <a:pt x="1447" y="1578"/>
                    <a:pt x="1841" y="1264"/>
                    <a:pt x="1841" y="795"/>
                  </a:cubicBezTo>
                  <a:cubicBezTo>
                    <a:pt x="1841" y="353"/>
                    <a:pt x="1488" y="1"/>
                    <a:pt x="1047" y="1"/>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2"/>
            <p:cNvSpPr/>
            <p:nvPr/>
          </p:nvSpPr>
          <p:spPr>
            <a:xfrm>
              <a:off x="4898850" y="1313550"/>
              <a:ext cx="46025" cy="39350"/>
            </a:xfrm>
            <a:custGeom>
              <a:rect b="b" l="l" r="r" t="t"/>
              <a:pathLst>
                <a:path extrusionOk="0" h="1574" w="1841">
                  <a:moveTo>
                    <a:pt x="1059" y="1"/>
                  </a:moveTo>
                  <a:cubicBezTo>
                    <a:pt x="354" y="1"/>
                    <a:pt x="1" y="845"/>
                    <a:pt x="492" y="1336"/>
                  </a:cubicBezTo>
                  <a:cubicBezTo>
                    <a:pt x="656" y="1500"/>
                    <a:pt x="856" y="1574"/>
                    <a:pt x="1051" y="1574"/>
                  </a:cubicBezTo>
                  <a:cubicBezTo>
                    <a:pt x="1456" y="1574"/>
                    <a:pt x="1841" y="1258"/>
                    <a:pt x="1841" y="782"/>
                  </a:cubicBezTo>
                  <a:cubicBezTo>
                    <a:pt x="1841" y="341"/>
                    <a:pt x="1488" y="1"/>
                    <a:pt x="1059" y="1"/>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2"/>
            <p:cNvSpPr/>
            <p:nvPr/>
          </p:nvSpPr>
          <p:spPr>
            <a:xfrm>
              <a:off x="5551575" y="1234800"/>
              <a:ext cx="46025" cy="39350"/>
            </a:xfrm>
            <a:custGeom>
              <a:rect b="b" l="l" r="r" t="t"/>
              <a:pathLst>
                <a:path extrusionOk="0" h="1574" w="1841">
                  <a:moveTo>
                    <a:pt x="1059" y="0"/>
                  </a:moveTo>
                  <a:cubicBezTo>
                    <a:pt x="354" y="0"/>
                    <a:pt x="1" y="845"/>
                    <a:pt x="505" y="1336"/>
                  </a:cubicBezTo>
                  <a:cubicBezTo>
                    <a:pt x="665" y="1500"/>
                    <a:pt x="862" y="1573"/>
                    <a:pt x="1055" y="1573"/>
                  </a:cubicBezTo>
                  <a:cubicBezTo>
                    <a:pt x="1456" y="1573"/>
                    <a:pt x="1841" y="1258"/>
                    <a:pt x="1841" y="782"/>
                  </a:cubicBezTo>
                  <a:cubicBezTo>
                    <a:pt x="1841" y="341"/>
                    <a:pt x="1488" y="0"/>
                    <a:pt x="1059" y="0"/>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2"/>
            <p:cNvSpPr/>
            <p:nvPr/>
          </p:nvSpPr>
          <p:spPr>
            <a:xfrm>
              <a:off x="5887400" y="907725"/>
              <a:ext cx="45075" cy="39575"/>
            </a:xfrm>
            <a:custGeom>
              <a:rect b="b" l="l" r="r" t="t"/>
              <a:pathLst>
                <a:path extrusionOk="0" h="1583" w="1803">
                  <a:moveTo>
                    <a:pt x="896" y="1"/>
                  </a:moveTo>
                  <a:cubicBezTo>
                    <a:pt x="589" y="1"/>
                    <a:pt x="299" y="182"/>
                    <a:pt x="177" y="483"/>
                  </a:cubicBezTo>
                  <a:cubicBezTo>
                    <a:pt x="0" y="886"/>
                    <a:pt x="189" y="1352"/>
                    <a:pt x="593" y="1516"/>
                  </a:cubicBezTo>
                  <a:cubicBezTo>
                    <a:pt x="695" y="1561"/>
                    <a:pt x="802" y="1582"/>
                    <a:pt x="907" y="1582"/>
                  </a:cubicBezTo>
                  <a:cubicBezTo>
                    <a:pt x="1215" y="1582"/>
                    <a:pt x="1507" y="1400"/>
                    <a:pt x="1639" y="1100"/>
                  </a:cubicBezTo>
                  <a:cubicBezTo>
                    <a:pt x="1802" y="697"/>
                    <a:pt x="1613" y="231"/>
                    <a:pt x="1210" y="67"/>
                  </a:cubicBezTo>
                  <a:cubicBezTo>
                    <a:pt x="1107" y="22"/>
                    <a:pt x="1001" y="1"/>
                    <a:pt x="896" y="1"/>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12"/>
            <p:cNvSpPr/>
            <p:nvPr/>
          </p:nvSpPr>
          <p:spPr>
            <a:xfrm>
              <a:off x="6166200" y="1209275"/>
              <a:ext cx="39700" cy="39725"/>
            </a:xfrm>
            <a:custGeom>
              <a:rect b="b" l="l" r="r" t="t"/>
              <a:pathLst>
                <a:path extrusionOk="0" h="1589" w="1588">
                  <a:moveTo>
                    <a:pt x="794" y="1"/>
                  </a:moveTo>
                  <a:cubicBezTo>
                    <a:pt x="366" y="1"/>
                    <a:pt x="0" y="354"/>
                    <a:pt x="0" y="795"/>
                  </a:cubicBezTo>
                  <a:cubicBezTo>
                    <a:pt x="0" y="1223"/>
                    <a:pt x="366" y="1588"/>
                    <a:pt x="794" y="1588"/>
                  </a:cubicBezTo>
                  <a:cubicBezTo>
                    <a:pt x="1235" y="1588"/>
                    <a:pt x="1588" y="1223"/>
                    <a:pt x="1588" y="795"/>
                  </a:cubicBezTo>
                  <a:cubicBezTo>
                    <a:pt x="1588" y="354"/>
                    <a:pt x="1235" y="1"/>
                    <a:pt x="794" y="1"/>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12"/>
            <p:cNvSpPr/>
            <p:nvPr/>
          </p:nvSpPr>
          <p:spPr>
            <a:xfrm>
              <a:off x="6373800" y="1380650"/>
              <a:ext cx="39700" cy="39400"/>
            </a:xfrm>
            <a:custGeom>
              <a:rect b="b" l="l" r="r" t="t"/>
              <a:pathLst>
                <a:path extrusionOk="0" h="1576" w="1588">
                  <a:moveTo>
                    <a:pt x="794" y="1"/>
                  </a:moveTo>
                  <a:cubicBezTo>
                    <a:pt x="353" y="1"/>
                    <a:pt x="0" y="353"/>
                    <a:pt x="0" y="794"/>
                  </a:cubicBezTo>
                  <a:cubicBezTo>
                    <a:pt x="0" y="1223"/>
                    <a:pt x="353" y="1576"/>
                    <a:pt x="794" y="1576"/>
                  </a:cubicBezTo>
                  <a:cubicBezTo>
                    <a:pt x="1235" y="1576"/>
                    <a:pt x="1588" y="1223"/>
                    <a:pt x="1588" y="794"/>
                  </a:cubicBezTo>
                  <a:cubicBezTo>
                    <a:pt x="1588" y="353"/>
                    <a:pt x="1235" y="1"/>
                    <a:pt x="794" y="1"/>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2"/>
            <p:cNvSpPr/>
            <p:nvPr/>
          </p:nvSpPr>
          <p:spPr>
            <a:xfrm>
              <a:off x="6594950" y="1344425"/>
              <a:ext cx="46000" cy="39350"/>
            </a:xfrm>
            <a:custGeom>
              <a:rect b="b" l="l" r="r" t="t"/>
              <a:pathLst>
                <a:path extrusionOk="0" h="1574" w="1840">
                  <a:moveTo>
                    <a:pt x="1059" y="1"/>
                  </a:moveTo>
                  <a:cubicBezTo>
                    <a:pt x="353" y="1"/>
                    <a:pt x="0" y="845"/>
                    <a:pt x="491" y="1336"/>
                  </a:cubicBezTo>
                  <a:cubicBezTo>
                    <a:pt x="655" y="1500"/>
                    <a:pt x="855" y="1573"/>
                    <a:pt x="1050" y="1573"/>
                  </a:cubicBezTo>
                  <a:cubicBezTo>
                    <a:pt x="1455" y="1573"/>
                    <a:pt x="1840" y="1258"/>
                    <a:pt x="1840" y="782"/>
                  </a:cubicBezTo>
                  <a:cubicBezTo>
                    <a:pt x="1840" y="353"/>
                    <a:pt x="1487" y="1"/>
                    <a:pt x="1059" y="1"/>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2"/>
            <p:cNvSpPr/>
            <p:nvPr/>
          </p:nvSpPr>
          <p:spPr>
            <a:xfrm>
              <a:off x="6731025" y="1382850"/>
              <a:ext cx="46025" cy="39475"/>
            </a:xfrm>
            <a:custGeom>
              <a:rect b="b" l="l" r="r" t="t"/>
              <a:pathLst>
                <a:path extrusionOk="0" h="1579" w="1841">
                  <a:moveTo>
                    <a:pt x="1059" y="1"/>
                  </a:moveTo>
                  <a:cubicBezTo>
                    <a:pt x="353" y="1"/>
                    <a:pt x="1" y="858"/>
                    <a:pt x="505" y="1349"/>
                  </a:cubicBezTo>
                  <a:cubicBezTo>
                    <a:pt x="663" y="1507"/>
                    <a:pt x="858" y="1578"/>
                    <a:pt x="1049" y="1578"/>
                  </a:cubicBezTo>
                  <a:cubicBezTo>
                    <a:pt x="1452" y="1578"/>
                    <a:pt x="1840" y="1265"/>
                    <a:pt x="1840" y="795"/>
                  </a:cubicBezTo>
                  <a:cubicBezTo>
                    <a:pt x="1840" y="354"/>
                    <a:pt x="1488" y="1"/>
                    <a:pt x="1059" y="1"/>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12"/>
            <p:cNvSpPr/>
            <p:nvPr/>
          </p:nvSpPr>
          <p:spPr>
            <a:xfrm>
              <a:off x="6891700" y="1116350"/>
              <a:ext cx="46000" cy="39350"/>
            </a:xfrm>
            <a:custGeom>
              <a:rect b="b" l="l" r="r" t="t"/>
              <a:pathLst>
                <a:path extrusionOk="0" h="1574" w="1840">
                  <a:moveTo>
                    <a:pt x="1046" y="1"/>
                  </a:moveTo>
                  <a:cubicBezTo>
                    <a:pt x="353" y="1"/>
                    <a:pt x="0" y="845"/>
                    <a:pt x="491" y="1336"/>
                  </a:cubicBezTo>
                  <a:cubicBezTo>
                    <a:pt x="651" y="1500"/>
                    <a:pt x="850" y="1573"/>
                    <a:pt x="1045" y="1573"/>
                  </a:cubicBezTo>
                  <a:cubicBezTo>
                    <a:pt x="1450" y="1573"/>
                    <a:pt x="1840" y="1258"/>
                    <a:pt x="1840" y="782"/>
                  </a:cubicBezTo>
                  <a:cubicBezTo>
                    <a:pt x="1840" y="353"/>
                    <a:pt x="1487" y="1"/>
                    <a:pt x="1046" y="1"/>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12"/>
            <p:cNvSpPr/>
            <p:nvPr/>
          </p:nvSpPr>
          <p:spPr>
            <a:xfrm>
              <a:off x="7059275" y="1035400"/>
              <a:ext cx="46025" cy="39450"/>
            </a:xfrm>
            <a:custGeom>
              <a:rect b="b" l="l" r="r" t="t"/>
              <a:pathLst>
                <a:path extrusionOk="0" h="1578" w="1841">
                  <a:moveTo>
                    <a:pt x="1059" y="0"/>
                  </a:moveTo>
                  <a:cubicBezTo>
                    <a:pt x="354" y="0"/>
                    <a:pt x="1" y="844"/>
                    <a:pt x="505" y="1348"/>
                  </a:cubicBezTo>
                  <a:cubicBezTo>
                    <a:pt x="663" y="1507"/>
                    <a:pt x="858" y="1577"/>
                    <a:pt x="1049" y="1577"/>
                  </a:cubicBezTo>
                  <a:cubicBezTo>
                    <a:pt x="1452" y="1577"/>
                    <a:pt x="1840" y="1264"/>
                    <a:pt x="1840" y="794"/>
                  </a:cubicBezTo>
                  <a:cubicBezTo>
                    <a:pt x="1840" y="353"/>
                    <a:pt x="1488" y="0"/>
                    <a:pt x="1059" y="0"/>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2"/>
            <p:cNvSpPr/>
            <p:nvPr/>
          </p:nvSpPr>
          <p:spPr>
            <a:xfrm>
              <a:off x="4708275" y="856450"/>
              <a:ext cx="2575650" cy="667875"/>
            </a:xfrm>
            <a:custGeom>
              <a:rect b="b" l="l" r="r" t="t"/>
              <a:pathLst>
                <a:path extrusionOk="0" h="26715" w="103026">
                  <a:moveTo>
                    <a:pt x="55432" y="1"/>
                  </a:moveTo>
                  <a:lnTo>
                    <a:pt x="46271" y="7952"/>
                  </a:lnTo>
                  <a:lnTo>
                    <a:pt x="35938" y="5507"/>
                  </a:lnTo>
                  <a:lnTo>
                    <a:pt x="35913" y="5507"/>
                  </a:lnTo>
                  <a:lnTo>
                    <a:pt x="27294" y="11934"/>
                  </a:lnTo>
                  <a:lnTo>
                    <a:pt x="16382" y="6188"/>
                  </a:lnTo>
                  <a:lnTo>
                    <a:pt x="11480" y="23287"/>
                  </a:lnTo>
                  <a:lnTo>
                    <a:pt x="0" y="26526"/>
                  </a:lnTo>
                  <a:lnTo>
                    <a:pt x="38" y="26664"/>
                  </a:lnTo>
                  <a:lnTo>
                    <a:pt x="11593" y="23401"/>
                  </a:lnTo>
                  <a:lnTo>
                    <a:pt x="16470" y="6389"/>
                  </a:lnTo>
                  <a:lnTo>
                    <a:pt x="27306" y="12098"/>
                  </a:lnTo>
                  <a:lnTo>
                    <a:pt x="35938" y="5659"/>
                  </a:lnTo>
                  <a:lnTo>
                    <a:pt x="46309" y="8103"/>
                  </a:lnTo>
                  <a:lnTo>
                    <a:pt x="55419" y="215"/>
                  </a:lnTo>
                  <a:lnTo>
                    <a:pt x="64958" y="12186"/>
                  </a:lnTo>
                  <a:lnTo>
                    <a:pt x="64970" y="12211"/>
                  </a:lnTo>
                  <a:lnTo>
                    <a:pt x="79663" y="15815"/>
                  </a:lnTo>
                  <a:lnTo>
                    <a:pt x="79714" y="15827"/>
                  </a:lnTo>
                  <a:lnTo>
                    <a:pt x="87186" y="5293"/>
                  </a:lnTo>
                  <a:lnTo>
                    <a:pt x="90815" y="19368"/>
                  </a:lnTo>
                  <a:lnTo>
                    <a:pt x="90815" y="19394"/>
                  </a:lnTo>
                  <a:lnTo>
                    <a:pt x="102950" y="26715"/>
                  </a:lnTo>
                  <a:lnTo>
                    <a:pt x="103025" y="26589"/>
                  </a:lnTo>
                  <a:lnTo>
                    <a:pt x="90941" y="19305"/>
                  </a:lnTo>
                  <a:lnTo>
                    <a:pt x="87249" y="4966"/>
                  </a:lnTo>
                  <a:lnTo>
                    <a:pt x="79651" y="15664"/>
                  </a:lnTo>
                  <a:lnTo>
                    <a:pt x="65046" y="12085"/>
                  </a:lnTo>
                  <a:lnTo>
                    <a:pt x="5543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2"/>
            <p:cNvSpPr/>
            <p:nvPr/>
          </p:nvSpPr>
          <p:spPr>
            <a:xfrm>
              <a:off x="4558950" y="1523350"/>
              <a:ext cx="2813800" cy="3825"/>
            </a:xfrm>
            <a:custGeom>
              <a:rect b="b" l="l" r="r" t="t"/>
              <a:pathLst>
                <a:path extrusionOk="0" h="153" w="112552">
                  <a:moveTo>
                    <a:pt x="1" y="1"/>
                  </a:moveTo>
                  <a:lnTo>
                    <a:pt x="1" y="152"/>
                  </a:lnTo>
                  <a:lnTo>
                    <a:pt x="112552" y="152"/>
                  </a:lnTo>
                  <a:lnTo>
                    <a:pt x="112552"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2"/>
            <p:cNvSpPr/>
            <p:nvPr/>
          </p:nvSpPr>
          <p:spPr>
            <a:xfrm>
              <a:off x="4967225" y="1418775"/>
              <a:ext cx="46025" cy="39450"/>
            </a:xfrm>
            <a:custGeom>
              <a:rect b="b" l="l" r="r" t="t"/>
              <a:pathLst>
                <a:path extrusionOk="0" h="1578" w="1841">
                  <a:moveTo>
                    <a:pt x="1059" y="0"/>
                  </a:moveTo>
                  <a:cubicBezTo>
                    <a:pt x="353" y="0"/>
                    <a:pt x="0" y="845"/>
                    <a:pt x="492" y="1349"/>
                  </a:cubicBezTo>
                  <a:cubicBezTo>
                    <a:pt x="654" y="1506"/>
                    <a:pt x="850" y="1577"/>
                    <a:pt x="1043" y="1577"/>
                  </a:cubicBezTo>
                  <a:cubicBezTo>
                    <a:pt x="1451" y="1577"/>
                    <a:pt x="1840" y="1261"/>
                    <a:pt x="1840" y="782"/>
                  </a:cubicBezTo>
                  <a:cubicBezTo>
                    <a:pt x="1840" y="353"/>
                    <a:pt x="1487" y="0"/>
                    <a:pt x="1059" y="0"/>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2"/>
            <p:cNvSpPr/>
            <p:nvPr/>
          </p:nvSpPr>
          <p:spPr>
            <a:xfrm>
              <a:off x="5101172" y="992325"/>
              <a:ext cx="42875" cy="39850"/>
            </a:xfrm>
            <a:custGeom>
              <a:rect b="b" l="l" r="r" t="t"/>
              <a:pathLst>
                <a:path extrusionOk="0" h="1594" w="1715">
                  <a:moveTo>
                    <a:pt x="849" y="1"/>
                  </a:moveTo>
                  <a:cubicBezTo>
                    <a:pt x="810" y="1"/>
                    <a:pt x="771" y="4"/>
                    <a:pt x="731" y="9"/>
                  </a:cubicBezTo>
                  <a:cubicBezTo>
                    <a:pt x="290" y="85"/>
                    <a:pt x="1" y="488"/>
                    <a:pt x="76" y="917"/>
                  </a:cubicBezTo>
                  <a:cubicBezTo>
                    <a:pt x="133" y="1317"/>
                    <a:pt x="482" y="1593"/>
                    <a:pt x="866" y="1593"/>
                  </a:cubicBezTo>
                  <a:cubicBezTo>
                    <a:pt x="905" y="1593"/>
                    <a:pt x="944" y="1590"/>
                    <a:pt x="983" y="1584"/>
                  </a:cubicBezTo>
                  <a:cubicBezTo>
                    <a:pt x="1412" y="1509"/>
                    <a:pt x="1714" y="1106"/>
                    <a:pt x="1639" y="665"/>
                  </a:cubicBezTo>
                  <a:cubicBezTo>
                    <a:pt x="1581" y="276"/>
                    <a:pt x="1233" y="1"/>
                    <a:pt x="849" y="1"/>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12"/>
            <p:cNvSpPr/>
            <p:nvPr/>
          </p:nvSpPr>
          <p:spPr>
            <a:xfrm>
              <a:off x="5364775" y="1136200"/>
              <a:ext cx="46025" cy="39450"/>
            </a:xfrm>
            <a:custGeom>
              <a:rect b="b" l="l" r="r" t="t"/>
              <a:pathLst>
                <a:path extrusionOk="0" h="1578" w="1841">
                  <a:moveTo>
                    <a:pt x="1046" y="0"/>
                  </a:moveTo>
                  <a:cubicBezTo>
                    <a:pt x="353" y="0"/>
                    <a:pt x="1" y="845"/>
                    <a:pt x="492" y="1349"/>
                  </a:cubicBezTo>
                  <a:cubicBezTo>
                    <a:pt x="654" y="1507"/>
                    <a:pt x="852" y="1578"/>
                    <a:pt x="1045" y="1578"/>
                  </a:cubicBezTo>
                  <a:cubicBezTo>
                    <a:pt x="1452" y="1578"/>
                    <a:pt x="1840" y="1264"/>
                    <a:pt x="1840" y="794"/>
                  </a:cubicBezTo>
                  <a:cubicBezTo>
                    <a:pt x="1840" y="353"/>
                    <a:pt x="1488" y="0"/>
                    <a:pt x="1046" y="0"/>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12"/>
            <p:cNvSpPr/>
            <p:nvPr/>
          </p:nvSpPr>
          <p:spPr>
            <a:xfrm>
              <a:off x="5581825" y="976800"/>
              <a:ext cx="46025" cy="39525"/>
            </a:xfrm>
            <a:custGeom>
              <a:rect b="b" l="l" r="r" t="t"/>
              <a:pathLst>
                <a:path extrusionOk="0" h="1581" w="1841">
                  <a:moveTo>
                    <a:pt x="1059" y="0"/>
                  </a:moveTo>
                  <a:cubicBezTo>
                    <a:pt x="353" y="0"/>
                    <a:pt x="1" y="857"/>
                    <a:pt x="505" y="1349"/>
                  </a:cubicBezTo>
                  <a:cubicBezTo>
                    <a:pt x="664" y="1508"/>
                    <a:pt x="861" y="1580"/>
                    <a:pt x="1055" y="1580"/>
                  </a:cubicBezTo>
                  <a:cubicBezTo>
                    <a:pt x="1456" y="1580"/>
                    <a:pt x="1840" y="1270"/>
                    <a:pt x="1840" y="794"/>
                  </a:cubicBezTo>
                  <a:cubicBezTo>
                    <a:pt x="1840" y="353"/>
                    <a:pt x="1488" y="0"/>
                    <a:pt x="1059" y="0"/>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2"/>
            <p:cNvSpPr/>
            <p:nvPr/>
          </p:nvSpPr>
          <p:spPr>
            <a:xfrm>
              <a:off x="5838875" y="1036025"/>
              <a:ext cx="46025" cy="39450"/>
            </a:xfrm>
            <a:custGeom>
              <a:rect b="b" l="l" r="r" t="t"/>
              <a:pathLst>
                <a:path extrusionOk="0" h="1578" w="1841">
                  <a:moveTo>
                    <a:pt x="1059" y="0"/>
                  </a:moveTo>
                  <a:cubicBezTo>
                    <a:pt x="354" y="0"/>
                    <a:pt x="1" y="845"/>
                    <a:pt x="492" y="1349"/>
                  </a:cubicBezTo>
                  <a:cubicBezTo>
                    <a:pt x="655" y="1507"/>
                    <a:pt x="852" y="1578"/>
                    <a:pt x="1046" y="1578"/>
                  </a:cubicBezTo>
                  <a:cubicBezTo>
                    <a:pt x="1453" y="1578"/>
                    <a:pt x="1841" y="1264"/>
                    <a:pt x="1841" y="794"/>
                  </a:cubicBezTo>
                  <a:cubicBezTo>
                    <a:pt x="1841" y="353"/>
                    <a:pt x="1488" y="0"/>
                    <a:pt x="1059" y="0"/>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2"/>
            <p:cNvSpPr/>
            <p:nvPr/>
          </p:nvSpPr>
          <p:spPr>
            <a:xfrm>
              <a:off x="6316150" y="1138400"/>
              <a:ext cx="39700" cy="39400"/>
            </a:xfrm>
            <a:custGeom>
              <a:rect b="b" l="l" r="r" t="t"/>
              <a:pathLst>
                <a:path extrusionOk="0" h="1576" w="1588">
                  <a:moveTo>
                    <a:pt x="794" y="1"/>
                  </a:moveTo>
                  <a:cubicBezTo>
                    <a:pt x="353" y="1"/>
                    <a:pt x="0" y="353"/>
                    <a:pt x="0" y="782"/>
                  </a:cubicBezTo>
                  <a:cubicBezTo>
                    <a:pt x="0" y="1223"/>
                    <a:pt x="353" y="1576"/>
                    <a:pt x="794" y="1576"/>
                  </a:cubicBezTo>
                  <a:cubicBezTo>
                    <a:pt x="1235" y="1576"/>
                    <a:pt x="1588" y="1223"/>
                    <a:pt x="1588" y="782"/>
                  </a:cubicBezTo>
                  <a:cubicBezTo>
                    <a:pt x="1588" y="353"/>
                    <a:pt x="1235" y="1"/>
                    <a:pt x="794" y="1"/>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2"/>
            <p:cNvSpPr/>
            <p:nvPr/>
          </p:nvSpPr>
          <p:spPr>
            <a:xfrm>
              <a:off x="6675275" y="1230075"/>
              <a:ext cx="46000" cy="39350"/>
            </a:xfrm>
            <a:custGeom>
              <a:rect b="b" l="l" r="r" t="t"/>
              <a:pathLst>
                <a:path extrusionOk="0" h="1574" w="1840">
                  <a:moveTo>
                    <a:pt x="1046" y="0"/>
                  </a:moveTo>
                  <a:cubicBezTo>
                    <a:pt x="353" y="0"/>
                    <a:pt x="0" y="845"/>
                    <a:pt x="492" y="1336"/>
                  </a:cubicBezTo>
                  <a:cubicBezTo>
                    <a:pt x="656" y="1500"/>
                    <a:pt x="856" y="1573"/>
                    <a:pt x="1051" y="1573"/>
                  </a:cubicBezTo>
                  <a:cubicBezTo>
                    <a:pt x="1456" y="1573"/>
                    <a:pt x="1840" y="1258"/>
                    <a:pt x="1840" y="782"/>
                  </a:cubicBezTo>
                  <a:cubicBezTo>
                    <a:pt x="1840" y="353"/>
                    <a:pt x="1487" y="0"/>
                    <a:pt x="1046" y="0"/>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12"/>
            <p:cNvSpPr/>
            <p:nvPr/>
          </p:nvSpPr>
          <p:spPr>
            <a:xfrm>
              <a:off x="6863325" y="967025"/>
              <a:ext cx="46350" cy="39350"/>
            </a:xfrm>
            <a:custGeom>
              <a:rect b="b" l="l" r="r" t="t"/>
              <a:pathLst>
                <a:path extrusionOk="0" h="1574" w="1854">
                  <a:moveTo>
                    <a:pt x="1059" y="1"/>
                  </a:moveTo>
                  <a:cubicBezTo>
                    <a:pt x="354" y="1"/>
                    <a:pt x="1" y="845"/>
                    <a:pt x="505" y="1336"/>
                  </a:cubicBezTo>
                  <a:cubicBezTo>
                    <a:pt x="665" y="1500"/>
                    <a:pt x="863" y="1574"/>
                    <a:pt x="1058" y="1574"/>
                  </a:cubicBezTo>
                  <a:cubicBezTo>
                    <a:pt x="1463" y="1574"/>
                    <a:pt x="1853" y="1258"/>
                    <a:pt x="1853" y="782"/>
                  </a:cubicBezTo>
                  <a:cubicBezTo>
                    <a:pt x="1853" y="341"/>
                    <a:pt x="1500" y="1"/>
                    <a:pt x="1059" y="1"/>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12"/>
            <p:cNvSpPr/>
            <p:nvPr/>
          </p:nvSpPr>
          <p:spPr>
            <a:xfrm>
              <a:off x="6956275" y="1323000"/>
              <a:ext cx="46000" cy="39350"/>
            </a:xfrm>
            <a:custGeom>
              <a:rect b="b" l="l" r="r" t="t"/>
              <a:pathLst>
                <a:path extrusionOk="0" h="1574" w="1840">
                  <a:moveTo>
                    <a:pt x="1059" y="1"/>
                  </a:moveTo>
                  <a:cubicBezTo>
                    <a:pt x="353" y="1"/>
                    <a:pt x="0" y="845"/>
                    <a:pt x="504" y="1336"/>
                  </a:cubicBezTo>
                  <a:cubicBezTo>
                    <a:pt x="664" y="1500"/>
                    <a:pt x="861" y="1574"/>
                    <a:pt x="1055" y="1574"/>
                  </a:cubicBezTo>
                  <a:cubicBezTo>
                    <a:pt x="1456" y="1574"/>
                    <a:pt x="1840" y="1258"/>
                    <a:pt x="1840" y="782"/>
                  </a:cubicBezTo>
                  <a:cubicBezTo>
                    <a:pt x="1840" y="354"/>
                    <a:pt x="1487" y="1"/>
                    <a:pt x="1059" y="1"/>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256" name="Shape 256"/>
        <p:cNvGrpSpPr/>
        <p:nvPr/>
      </p:nvGrpSpPr>
      <p:grpSpPr>
        <a:xfrm>
          <a:off x="0" y="0"/>
          <a:ext cx="0" cy="0"/>
          <a:chOff x="0" y="0"/>
          <a:chExt cx="0" cy="0"/>
        </a:xfrm>
      </p:grpSpPr>
      <p:sp>
        <p:nvSpPr>
          <p:cNvPr id="257" name="Google Shape;257;p13"/>
          <p:cNvSpPr txBox="1"/>
          <p:nvPr>
            <p:ph idx="1" type="subTitle"/>
          </p:nvPr>
        </p:nvSpPr>
        <p:spPr>
          <a:xfrm>
            <a:off x="6429027" y="3829680"/>
            <a:ext cx="2428200" cy="572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p:txBody>
      </p:sp>
      <p:sp>
        <p:nvSpPr>
          <p:cNvPr id="258" name="Google Shape;258;p13"/>
          <p:cNvSpPr/>
          <p:nvPr/>
        </p:nvSpPr>
        <p:spPr>
          <a:xfrm>
            <a:off x="7647375" y="94960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13"/>
          <p:cNvSpPr/>
          <p:nvPr/>
        </p:nvSpPr>
        <p:spPr>
          <a:xfrm>
            <a:off x="8985850" y="4116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13"/>
          <p:cNvSpPr/>
          <p:nvPr/>
        </p:nvSpPr>
        <p:spPr>
          <a:xfrm>
            <a:off x="8359450" y="5558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3"/>
          <p:cNvSpPr/>
          <p:nvPr/>
        </p:nvSpPr>
        <p:spPr>
          <a:xfrm>
            <a:off x="9122100" y="7342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3"/>
          <p:cNvSpPr/>
          <p:nvPr/>
        </p:nvSpPr>
        <p:spPr>
          <a:xfrm>
            <a:off x="8798600" y="108865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13"/>
          <p:cNvSpPr/>
          <p:nvPr/>
        </p:nvSpPr>
        <p:spPr>
          <a:xfrm>
            <a:off x="6099342" y="-150600"/>
            <a:ext cx="96045" cy="95462"/>
          </a:xfrm>
          <a:custGeom>
            <a:rect b="b" l="l" r="r" t="t"/>
            <a:pathLst>
              <a:path extrusionOk="0" h="3109" w="3128">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13"/>
          <p:cNvSpPr/>
          <p:nvPr/>
        </p:nvSpPr>
        <p:spPr>
          <a:xfrm>
            <a:off x="6702523" y="444536"/>
            <a:ext cx="95493" cy="95462"/>
          </a:xfrm>
          <a:custGeom>
            <a:rect b="b" l="l" r="r" t="t"/>
            <a:pathLst>
              <a:path extrusionOk="0" h="3109" w="311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3"/>
          <p:cNvSpPr/>
          <p:nvPr/>
        </p:nvSpPr>
        <p:spPr>
          <a:xfrm>
            <a:off x="5904975" y="143222"/>
            <a:ext cx="82259" cy="82259"/>
          </a:xfrm>
          <a:custGeom>
            <a:rect b="b" l="l" r="r" t="t"/>
            <a:pathLst>
              <a:path extrusionOk="0" h="2679" w="2679">
                <a:moveTo>
                  <a:pt x="1" y="1"/>
                </a:moveTo>
                <a:lnTo>
                  <a:pt x="1" y="2679"/>
                </a:lnTo>
                <a:lnTo>
                  <a:pt x="2679" y="2679"/>
                </a:lnTo>
                <a:lnTo>
                  <a:pt x="2679"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3"/>
          <p:cNvSpPr/>
          <p:nvPr/>
        </p:nvSpPr>
        <p:spPr>
          <a:xfrm>
            <a:off x="285750" y="4542650"/>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3"/>
          <p:cNvSpPr/>
          <p:nvPr/>
        </p:nvSpPr>
        <p:spPr>
          <a:xfrm>
            <a:off x="439150" y="480340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13"/>
          <p:cNvSpPr txBox="1"/>
          <p:nvPr>
            <p:ph type="ctrTitle"/>
          </p:nvPr>
        </p:nvSpPr>
        <p:spPr>
          <a:xfrm>
            <a:off x="970814" y="3396800"/>
            <a:ext cx="21525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p:txBody>
      </p:sp>
      <p:sp>
        <p:nvSpPr>
          <p:cNvPr id="269" name="Google Shape;269;p13"/>
          <p:cNvSpPr txBox="1"/>
          <p:nvPr>
            <p:ph idx="2" type="subTitle"/>
          </p:nvPr>
        </p:nvSpPr>
        <p:spPr>
          <a:xfrm>
            <a:off x="970814" y="3829680"/>
            <a:ext cx="2428200" cy="572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p:txBody>
      </p:sp>
      <p:sp>
        <p:nvSpPr>
          <p:cNvPr id="270" name="Google Shape;270;p13"/>
          <p:cNvSpPr txBox="1"/>
          <p:nvPr>
            <p:ph hasCustomPrompt="1" idx="3" type="title"/>
          </p:nvPr>
        </p:nvSpPr>
        <p:spPr>
          <a:xfrm>
            <a:off x="970814" y="2645887"/>
            <a:ext cx="1753800" cy="5778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000000"/>
              </a:buClr>
              <a:buSzPts val="4800"/>
              <a:buNone/>
              <a:defRPr sz="4800">
                <a:solidFill>
                  <a:schemeClr val="accent2"/>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1" name="Google Shape;271;p13"/>
          <p:cNvSpPr txBox="1"/>
          <p:nvPr>
            <p:ph idx="4" type="ctrTitle"/>
          </p:nvPr>
        </p:nvSpPr>
        <p:spPr>
          <a:xfrm>
            <a:off x="3690348" y="3396800"/>
            <a:ext cx="13866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p:txBody>
      </p:sp>
      <p:sp>
        <p:nvSpPr>
          <p:cNvPr id="272" name="Google Shape;272;p13"/>
          <p:cNvSpPr txBox="1"/>
          <p:nvPr>
            <p:ph idx="5" type="subTitle"/>
          </p:nvPr>
        </p:nvSpPr>
        <p:spPr>
          <a:xfrm>
            <a:off x="3690341" y="3829680"/>
            <a:ext cx="2428200" cy="572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p:txBody>
      </p:sp>
      <p:sp>
        <p:nvSpPr>
          <p:cNvPr id="273" name="Google Shape;273;p13"/>
          <p:cNvSpPr txBox="1"/>
          <p:nvPr>
            <p:ph hasCustomPrompt="1" idx="6" type="title"/>
          </p:nvPr>
        </p:nvSpPr>
        <p:spPr>
          <a:xfrm>
            <a:off x="3690341" y="2645887"/>
            <a:ext cx="1753800" cy="5778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000000"/>
              </a:buClr>
              <a:buSzPts val="4800"/>
              <a:buNone/>
              <a:defRPr sz="4800">
                <a:solidFill>
                  <a:schemeClr val="accent3"/>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4" name="Google Shape;274;p13"/>
          <p:cNvSpPr txBox="1"/>
          <p:nvPr>
            <p:ph idx="7" type="ctrTitle"/>
          </p:nvPr>
        </p:nvSpPr>
        <p:spPr>
          <a:xfrm>
            <a:off x="618825" y="411675"/>
            <a:ext cx="45762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275" name="Google Shape;275;p13"/>
          <p:cNvSpPr txBox="1"/>
          <p:nvPr>
            <p:ph idx="8" type="ctrTitle"/>
          </p:nvPr>
        </p:nvSpPr>
        <p:spPr>
          <a:xfrm>
            <a:off x="6428436" y="3377738"/>
            <a:ext cx="22518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p:txBody>
      </p:sp>
      <p:sp>
        <p:nvSpPr>
          <p:cNvPr id="276" name="Google Shape;276;p13"/>
          <p:cNvSpPr txBox="1"/>
          <p:nvPr>
            <p:ph hasCustomPrompt="1" idx="9" type="title"/>
          </p:nvPr>
        </p:nvSpPr>
        <p:spPr>
          <a:xfrm>
            <a:off x="6428436" y="2645887"/>
            <a:ext cx="1753800" cy="5778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000000"/>
              </a:buClr>
              <a:buSzPts val="4800"/>
              <a:buNone/>
              <a:defRPr sz="4800">
                <a:solidFill>
                  <a:schemeClr val="accent1"/>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7" name="Google Shape;277;p13"/>
          <p:cNvSpPr txBox="1"/>
          <p:nvPr>
            <p:ph idx="13" type="ctrTitle"/>
          </p:nvPr>
        </p:nvSpPr>
        <p:spPr>
          <a:xfrm>
            <a:off x="6429027" y="3396800"/>
            <a:ext cx="22518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TITLE_AND_TWO_COLUMNS_1">
    <p:spTree>
      <p:nvGrpSpPr>
        <p:cNvPr id="278" name="Shape 278"/>
        <p:cNvGrpSpPr/>
        <p:nvPr/>
      </p:nvGrpSpPr>
      <p:grpSpPr>
        <a:xfrm>
          <a:off x="0" y="0"/>
          <a:ext cx="0" cy="0"/>
          <a:chOff x="0" y="0"/>
          <a:chExt cx="0" cy="0"/>
        </a:xfrm>
      </p:grpSpPr>
      <p:sp>
        <p:nvSpPr>
          <p:cNvPr id="279" name="Google Shape;279;p14"/>
          <p:cNvSpPr txBox="1"/>
          <p:nvPr>
            <p:ph type="ctrTitle"/>
          </p:nvPr>
        </p:nvSpPr>
        <p:spPr>
          <a:xfrm>
            <a:off x="4696481" y="1365079"/>
            <a:ext cx="2655600" cy="644700"/>
          </a:xfrm>
          <a:prstGeom prst="rect">
            <a:avLst/>
          </a:prstGeom>
          <a:ln>
            <a:noFill/>
          </a:ln>
        </p:spPr>
        <p:txBody>
          <a:bodyPr anchorCtr="0" anchor="b" bIns="91425" lIns="91425" spcFirstLastPara="1" rIns="91425" wrap="square" tIns="91425">
            <a:noAutofit/>
          </a:bodyPr>
          <a:lstStyle>
            <a:lvl1pPr lvl="0" rtl="0">
              <a:spcBef>
                <a:spcPts val="0"/>
              </a:spcBef>
              <a:spcAft>
                <a:spcPts val="0"/>
              </a:spcAft>
              <a:buClr>
                <a:srgbClr val="000000"/>
              </a:buClr>
              <a:buSzPts val="1800"/>
              <a:buFont typeface="Fira Sans Condensed Medium"/>
              <a:buNone/>
              <a:defRPr sz="24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280" name="Google Shape;280;p14"/>
          <p:cNvSpPr txBox="1"/>
          <p:nvPr>
            <p:ph idx="1" type="subTitle"/>
          </p:nvPr>
        </p:nvSpPr>
        <p:spPr>
          <a:xfrm>
            <a:off x="4696481" y="1835141"/>
            <a:ext cx="3039300" cy="938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00000"/>
              </a:buClr>
              <a:buSzPts val="1000"/>
              <a:buNone/>
              <a:defRPr sz="16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281" name="Google Shape;281;p14"/>
          <p:cNvSpPr txBox="1"/>
          <p:nvPr>
            <p:ph idx="2" type="ctrTitle"/>
          </p:nvPr>
        </p:nvSpPr>
        <p:spPr>
          <a:xfrm>
            <a:off x="1900150" y="3127942"/>
            <a:ext cx="2472900" cy="644700"/>
          </a:xfrm>
          <a:prstGeom prst="rect">
            <a:avLst/>
          </a:prstGeom>
          <a:ln>
            <a:noFill/>
          </a:ln>
        </p:spPr>
        <p:txBody>
          <a:bodyPr anchorCtr="0" anchor="b" bIns="91425" lIns="91425" spcFirstLastPara="1" rIns="91425" wrap="square" tIns="91425">
            <a:noAutofit/>
          </a:bodyPr>
          <a:lstStyle>
            <a:lvl1pPr lvl="0" rtl="0" algn="r">
              <a:spcBef>
                <a:spcPts val="0"/>
              </a:spcBef>
              <a:spcAft>
                <a:spcPts val="0"/>
              </a:spcAft>
              <a:buClr>
                <a:srgbClr val="000000"/>
              </a:buClr>
              <a:buSzPts val="1800"/>
              <a:buFont typeface="Fira Sans Condensed Medium"/>
              <a:buNone/>
              <a:defRPr sz="24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282" name="Google Shape;282;p14"/>
          <p:cNvSpPr txBox="1"/>
          <p:nvPr>
            <p:ph idx="3" type="subTitle"/>
          </p:nvPr>
        </p:nvSpPr>
        <p:spPr>
          <a:xfrm>
            <a:off x="1333875" y="3598390"/>
            <a:ext cx="3039300" cy="11793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rgbClr val="000000"/>
              </a:buClr>
              <a:buSzPts val="1000"/>
              <a:buNone/>
              <a:defRPr sz="16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283" name="Google Shape;283;p14"/>
          <p:cNvSpPr/>
          <p:nvPr/>
        </p:nvSpPr>
        <p:spPr>
          <a:xfrm>
            <a:off x="7131388" y="36535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14"/>
          <p:cNvSpPr/>
          <p:nvPr/>
        </p:nvSpPr>
        <p:spPr>
          <a:xfrm>
            <a:off x="8403188" y="2183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14"/>
          <p:cNvSpPr/>
          <p:nvPr/>
        </p:nvSpPr>
        <p:spPr>
          <a:xfrm>
            <a:off x="7776788" y="3625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14"/>
          <p:cNvSpPr/>
          <p:nvPr/>
        </p:nvSpPr>
        <p:spPr>
          <a:xfrm>
            <a:off x="8539438" y="5409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87" name="Google Shape;287;p14"/>
          <p:cNvGrpSpPr/>
          <p:nvPr/>
        </p:nvGrpSpPr>
        <p:grpSpPr>
          <a:xfrm>
            <a:off x="6626134" y="-164562"/>
            <a:ext cx="121172" cy="760495"/>
            <a:chOff x="5245196" y="3136513"/>
            <a:chExt cx="121172" cy="760495"/>
          </a:xfrm>
        </p:grpSpPr>
        <p:sp>
          <p:nvSpPr>
            <p:cNvPr id="288" name="Google Shape;288;p14"/>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14"/>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0" name="Google Shape;290;p14"/>
          <p:cNvSpPr/>
          <p:nvPr/>
        </p:nvSpPr>
        <p:spPr>
          <a:xfrm>
            <a:off x="318213" y="4418900"/>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14"/>
          <p:cNvSpPr/>
          <p:nvPr/>
        </p:nvSpPr>
        <p:spPr>
          <a:xfrm>
            <a:off x="454463" y="4741475"/>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14"/>
          <p:cNvSpPr txBox="1"/>
          <p:nvPr>
            <p:ph idx="4" type="ctrTitle"/>
          </p:nvPr>
        </p:nvSpPr>
        <p:spPr>
          <a:xfrm>
            <a:off x="618825" y="411675"/>
            <a:ext cx="47277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1_1">
    <p:spTree>
      <p:nvGrpSpPr>
        <p:cNvPr id="293" name="Shape 293"/>
        <p:cNvGrpSpPr/>
        <p:nvPr/>
      </p:nvGrpSpPr>
      <p:grpSpPr>
        <a:xfrm>
          <a:off x="0" y="0"/>
          <a:ext cx="0" cy="0"/>
          <a:chOff x="0" y="0"/>
          <a:chExt cx="0" cy="0"/>
        </a:xfrm>
      </p:grpSpPr>
      <p:sp>
        <p:nvSpPr>
          <p:cNvPr id="294" name="Google Shape;294;p15"/>
          <p:cNvSpPr/>
          <p:nvPr/>
        </p:nvSpPr>
        <p:spPr>
          <a:xfrm>
            <a:off x="7131388" y="36535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15"/>
          <p:cNvSpPr/>
          <p:nvPr/>
        </p:nvSpPr>
        <p:spPr>
          <a:xfrm>
            <a:off x="8403188" y="2183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15"/>
          <p:cNvSpPr/>
          <p:nvPr/>
        </p:nvSpPr>
        <p:spPr>
          <a:xfrm>
            <a:off x="7776788" y="3625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15"/>
          <p:cNvSpPr/>
          <p:nvPr/>
        </p:nvSpPr>
        <p:spPr>
          <a:xfrm>
            <a:off x="8539438" y="5409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98" name="Google Shape;298;p15"/>
          <p:cNvGrpSpPr/>
          <p:nvPr/>
        </p:nvGrpSpPr>
        <p:grpSpPr>
          <a:xfrm>
            <a:off x="6626134" y="-164562"/>
            <a:ext cx="121172" cy="760495"/>
            <a:chOff x="5245196" y="3136513"/>
            <a:chExt cx="121172" cy="760495"/>
          </a:xfrm>
        </p:grpSpPr>
        <p:sp>
          <p:nvSpPr>
            <p:cNvPr id="299" name="Google Shape;299;p15"/>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15"/>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01" name="Google Shape;301;p15"/>
          <p:cNvSpPr/>
          <p:nvPr/>
        </p:nvSpPr>
        <p:spPr>
          <a:xfrm>
            <a:off x="318213" y="4418900"/>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15"/>
          <p:cNvSpPr/>
          <p:nvPr/>
        </p:nvSpPr>
        <p:spPr>
          <a:xfrm>
            <a:off x="454463" y="4741475"/>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15"/>
          <p:cNvSpPr txBox="1"/>
          <p:nvPr>
            <p:ph type="ctrTitle"/>
          </p:nvPr>
        </p:nvSpPr>
        <p:spPr>
          <a:xfrm>
            <a:off x="891226" y="1267450"/>
            <a:ext cx="1881300" cy="6447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20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04" name="Google Shape;304;p15"/>
          <p:cNvSpPr txBox="1"/>
          <p:nvPr>
            <p:ph idx="1" type="subTitle"/>
          </p:nvPr>
        </p:nvSpPr>
        <p:spPr>
          <a:xfrm>
            <a:off x="891226" y="3491100"/>
            <a:ext cx="1881300" cy="1112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05" name="Google Shape;305;p15"/>
          <p:cNvSpPr txBox="1"/>
          <p:nvPr>
            <p:ph idx="2" type="ctrTitle"/>
          </p:nvPr>
        </p:nvSpPr>
        <p:spPr>
          <a:xfrm>
            <a:off x="3503173" y="1267450"/>
            <a:ext cx="1881300" cy="6447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20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06" name="Google Shape;306;p15"/>
          <p:cNvSpPr txBox="1"/>
          <p:nvPr>
            <p:ph idx="3" type="subTitle"/>
          </p:nvPr>
        </p:nvSpPr>
        <p:spPr>
          <a:xfrm>
            <a:off x="3503173" y="3491100"/>
            <a:ext cx="1881300" cy="1112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07" name="Google Shape;307;p15"/>
          <p:cNvSpPr txBox="1"/>
          <p:nvPr>
            <p:ph idx="4" type="ctrTitle"/>
          </p:nvPr>
        </p:nvSpPr>
        <p:spPr>
          <a:xfrm>
            <a:off x="6124594" y="1267450"/>
            <a:ext cx="1881300" cy="6447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20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08" name="Google Shape;308;p15"/>
          <p:cNvSpPr txBox="1"/>
          <p:nvPr>
            <p:ph idx="5" type="subTitle"/>
          </p:nvPr>
        </p:nvSpPr>
        <p:spPr>
          <a:xfrm>
            <a:off x="6124594" y="3491100"/>
            <a:ext cx="1881300" cy="1112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09" name="Google Shape;309;p15"/>
          <p:cNvSpPr txBox="1"/>
          <p:nvPr>
            <p:ph idx="6" type="ctrTitle"/>
          </p:nvPr>
        </p:nvSpPr>
        <p:spPr>
          <a:xfrm>
            <a:off x="618825" y="411675"/>
            <a:ext cx="47277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1_1_1">
    <p:spTree>
      <p:nvGrpSpPr>
        <p:cNvPr id="310" name="Shape 310"/>
        <p:cNvGrpSpPr/>
        <p:nvPr/>
      </p:nvGrpSpPr>
      <p:grpSpPr>
        <a:xfrm>
          <a:off x="0" y="0"/>
          <a:ext cx="0" cy="0"/>
          <a:chOff x="0" y="0"/>
          <a:chExt cx="0" cy="0"/>
        </a:xfrm>
      </p:grpSpPr>
      <p:sp>
        <p:nvSpPr>
          <p:cNvPr id="311" name="Google Shape;311;p16"/>
          <p:cNvSpPr txBox="1"/>
          <p:nvPr>
            <p:ph type="ctrTitle"/>
          </p:nvPr>
        </p:nvSpPr>
        <p:spPr>
          <a:xfrm>
            <a:off x="1121525" y="2302200"/>
            <a:ext cx="1881300" cy="4596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12" name="Google Shape;312;p16"/>
          <p:cNvSpPr txBox="1"/>
          <p:nvPr>
            <p:ph idx="1" type="subTitle"/>
          </p:nvPr>
        </p:nvSpPr>
        <p:spPr>
          <a:xfrm>
            <a:off x="961925" y="1643751"/>
            <a:ext cx="2200500" cy="824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3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13" name="Google Shape;313;p16"/>
          <p:cNvSpPr txBox="1"/>
          <p:nvPr>
            <p:ph idx="2" type="ctrTitle"/>
          </p:nvPr>
        </p:nvSpPr>
        <p:spPr>
          <a:xfrm>
            <a:off x="3628263" y="2302200"/>
            <a:ext cx="1881300" cy="4596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14" name="Google Shape;314;p16"/>
          <p:cNvSpPr txBox="1"/>
          <p:nvPr>
            <p:ph idx="3" type="subTitle"/>
          </p:nvPr>
        </p:nvSpPr>
        <p:spPr>
          <a:xfrm>
            <a:off x="3468663" y="1643759"/>
            <a:ext cx="2200500" cy="824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3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15" name="Google Shape;315;p16"/>
          <p:cNvSpPr txBox="1"/>
          <p:nvPr>
            <p:ph idx="4" type="ctrTitle"/>
          </p:nvPr>
        </p:nvSpPr>
        <p:spPr>
          <a:xfrm>
            <a:off x="6142624" y="2302200"/>
            <a:ext cx="1881300" cy="4596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16" name="Google Shape;316;p16"/>
          <p:cNvSpPr txBox="1"/>
          <p:nvPr>
            <p:ph idx="5" type="subTitle"/>
          </p:nvPr>
        </p:nvSpPr>
        <p:spPr>
          <a:xfrm>
            <a:off x="5947924" y="1643751"/>
            <a:ext cx="2270700" cy="824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3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17" name="Google Shape;317;p16"/>
          <p:cNvSpPr txBox="1"/>
          <p:nvPr>
            <p:ph idx="6" type="ctrTitle"/>
          </p:nvPr>
        </p:nvSpPr>
        <p:spPr>
          <a:xfrm>
            <a:off x="618825" y="411675"/>
            <a:ext cx="47277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318" name="Google Shape;318;p16"/>
          <p:cNvSpPr txBox="1"/>
          <p:nvPr>
            <p:ph idx="7" type="ctrTitle"/>
          </p:nvPr>
        </p:nvSpPr>
        <p:spPr>
          <a:xfrm>
            <a:off x="1121525" y="4134800"/>
            <a:ext cx="1881300" cy="4596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19" name="Google Shape;319;p16"/>
          <p:cNvSpPr txBox="1"/>
          <p:nvPr>
            <p:ph idx="8" type="subTitle"/>
          </p:nvPr>
        </p:nvSpPr>
        <p:spPr>
          <a:xfrm>
            <a:off x="961925" y="3479251"/>
            <a:ext cx="2200500" cy="824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3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20" name="Google Shape;320;p16"/>
          <p:cNvSpPr txBox="1"/>
          <p:nvPr>
            <p:ph idx="9" type="ctrTitle"/>
          </p:nvPr>
        </p:nvSpPr>
        <p:spPr>
          <a:xfrm>
            <a:off x="3628263" y="4134800"/>
            <a:ext cx="1881300" cy="4596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21" name="Google Shape;321;p16"/>
          <p:cNvSpPr txBox="1"/>
          <p:nvPr>
            <p:ph idx="13" type="subTitle"/>
          </p:nvPr>
        </p:nvSpPr>
        <p:spPr>
          <a:xfrm>
            <a:off x="3533613" y="3479251"/>
            <a:ext cx="2070600" cy="824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3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22" name="Google Shape;322;p16"/>
          <p:cNvSpPr txBox="1"/>
          <p:nvPr>
            <p:ph idx="14" type="ctrTitle"/>
          </p:nvPr>
        </p:nvSpPr>
        <p:spPr>
          <a:xfrm>
            <a:off x="6142624" y="4134800"/>
            <a:ext cx="1881300" cy="4596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23" name="Google Shape;323;p16"/>
          <p:cNvSpPr txBox="1"/>
          <p:nvPr>
            <p:ph idx="15" type="subTitle"/>
          </p:nvPr>
        </p:nvSpPr>
        <p:spPr>
          <a:xfrm>
            <a:off x="5947924" y="3479251"/>
            <a:ext cx="2270700" cy="824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3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24" name="Google Shape;324;p16"/>
          <p:cNvSpPr/>
          <p:nvPr/>
        </p:nvSpPr>
        <p:spPr>
          <a:xfrm>
            <a:off x="7573050" y="27737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16"/>
          <p:cNvSpPr/>
          <p:nvPr/>
        </p:nvSpPr>
        <p:spPr>
          <a:xfrm>
            <a:off x="8985850" y="4116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16"/>
          <p:cNvSpPr/>
          <p:nvPr/>
        </p:nvSpPr>
        <p:spPr>
          <a:xfrm>
            <a:off x="8359450" y="5558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16"/>
          <p:cNvSpPr/>
          <p:nvPr/>
        </p:nvSpPr>
        <p:spPr>
          <a:xfrm>
            <a:off x="9122100" y="7342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16"/>
          <p:cNvSpPr/>
          <p:nvPr/>
        </p:nvSpPr>
        <p:spPr>
          <a:xfrm>
            <a:off x="8798600" y="108865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16"/>
          <p:cNvSpPr/>
          <p:nvPr/>
        </p:nvSpPr>
        <p:spPr>
          <a:xfrm>
            <a:off x="6702523" y="444536"/>
            <a:ext cx="95493" cy="95462"/>
          </a:xfrm>
          <a:custGeom>
            <a:rect b="b" l="l" r="r" t="t"/>
            <a:pathLst>
              <a:path extrusionOk="0" h="3109" w="311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16"/>
          <p:cNvSpPr/>
          <p:nvPr/>
        </p:nvSpPr>
        <p:spPr>
          <a:xfrm>
            <a:off x="5904975" y="143222"/>
            <a:ext cx="82259" cy="82259"/>
          </a:xfrm>
          <a:custGeom>
            <a:rect b="b" l="l" r="r" t="t"/>
            <a:pathLst>
              <a:path extrusionOk="0" h="2679" w="2679">
                <a:moveTo>
                  <a:pt x="1" y="1"/>
                </a:moveTo>
                <a:lnTo>
                  <a:pt x="1" y="2679"/>
                </a:lnTo>
                <a:lnTo>
                  <a:pt x="2679" y="2679"/>
                </a:lnTo>
                <a:lnTo>
                  <a:pt x="2679"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16"/>
          <p:cNvSpPr/>
          <p:nvPr/>
        </p:nvSpPr>
        <p:spPr>
          <a:xfrm>
            <a:off x="303600" y="440172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16"/>
          <p:cNvSpPr/>
          <p:nvPr/>
        </p:nvSpPr>
        <p:spPr>
          <a:xfrm>
            <a:off x="564075" y="475390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2">
    <p:spTree>
      <p:nvGrpSpPr>
        <p:cNvPr id="333" name="Shape 333"/>
        <p:cNvGrpSpPr/>
        <p:nvPr/>
      </p:nvGrpSpPr>
      <p:grpSpPr>
        <a:xfrm>
          <a:off x="0" y="0"/>
          <a:ext cx="0" cy="0"/>
          <a:chOff x="0" y="0"/>
          <a:chExt cx="0" cy="0"/>
        </a:xfrm>
      </p:grpSpPr>
      <p:sp>
        <p:nvSpPr>
          <p:cNvPr id="334" name="Google Shape;334;p17"/>
          <p:cNvSpPr txBox="1"/>
          <p:nvPr>
            <p:ph type="ctrTitle"/>
          </p:nvPr>
        </p:nvSpPr>
        <p:spPr>
          <a:xfrm>
            <a:off x="1218541" y="1373195"/>
            <a:ext cx="1881300" cy="6447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2000">
                <a:solidFill>
                  <a:schemeClr val="lt1"/>
                </a:solidFill>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35" name="Google Shape;335;p17"/>
          <p:cNvSpPr txBox="1"/>
          <p:nvPr>
            <p:ph idx="1" type="subTitle"/>
          </p:nvPr>
        </p:nvSpPr>
        <p:spPr>
          <a:xfrm>
            <a:off x="1218541" y="1865495"/>
            <a:ext cx="1881300" cy="644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36" name="Google Shape;336;p17"/>
          <p:cNvSpPr txBox="1"/>
          <p:nvPr>
            <p:ph idx="2" type="ctrTitle"/>
          </p:nvPr>
        </p:nvSpPr>
        <p:spPr>
          <a:xfrm>
            <a:off x="6054555" y="1373195"/>
            <a:ext cx="1881300" cy="6447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2000">
                <a:solidFill>
                  <a:schemeClr val="lt1"/>
                </a:solidFill>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37" name="Google Shape;337;p17"/>
          <p:cNvSpPr txBox="1"/>
          <p:nvPr>
            <p:ph idx="3" type="subTitle"/>
          </p:nvPr>
        </p:nvSpPr>
        <p:spPr>
          <a:xfrm>
            <a:off x="6054555" y="1865495"/>
            <a:ext cx="1881300" cy="644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38" name="Google Shape;338;p17"/>
          <p:cNvSpPr txBox="1"/>
          <p:nvPr>
            <p:ph idx="4" type="ctrTitle"/>
          </p:nvPr>
        </p:nvSpPr>
        <p:spPr>
          <a:xfrm>
            <a:off x="1218541" y="2778806"/>
            <a:ext cx="1881300" cy="6447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2000">
                <a:solidFill>
                  <a:schemeClr val="lt1"/>
                </a:solidFill>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39" name="Google Shape;339;p17"/>
          <p:cNvSpPr txBox="1"/>
          <p:nvPr>
            <p:ph idx="5" type="subTitle"/>
          </p:nvPr>
        </p:nvSpPr>
        <p:spPr>
          <a:xfrm>
            <a:off x="1116841" y="3271106"/>
            <a:ext cx="2084700" cy="644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40" name="Google Shape;340;p17"/>
          <p:cNvSpPr txBox="1"/>
          <p:nvPr>
            <p:ph idx="6" type="ctrTitle"/>
          </p:nvPr>
        </p:nvSpPr>
        <p:spPr>
          <a:xfrm>
            <a:off x="6054555" y="2778806"/>
            <a:ext cx="1881300" cy="6447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2000">
                <a:solidFill>
                  <a:schemeClr val="lt1"/>
                </a:solidFill>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41" name="Google Shape;341;p17"/>
          <p:cNvSpPr txBox="1"/>
          <p:nvPr>
            <p:ph idx="7" type="subTitle"/>
          </p:nvPr>
        </p:nvSpPr>
        <p:spPr>
          <a:xfrm>
            <a:off x="6054555" y="3271106"/>
            <a:ext cx="1881300" cy="644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42" name="Google Shape;342;p17"/>
          <p:cNvSpPr txBox="1"/>
          <p:nvPr>
            <p:ph idx="8" type="ctrTitle"/>
          </p:nvPr>
        </p:nvSpPr>
        <p:spPr>
          <a:xfrm>
            <a:off x="618825" y="411675"/>
            <a:ext cx="47277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343" name="Google Shape;343;p17"/>
          <p:cNvSpPr/>
          <p:nvPr/>
        </p:nvSpPr>
        <p:spPr>
          <a:xfrm>
            <a:off x="7647375" y="94960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17"/>
          <p:cNvSpPr/>
          <p:nvPr/>
        </p:nvSpPr>
        <p:spPr>
          <a:xfrm>
            <a:off x="8985850" y="4116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17"/>
          <p:cNvSpPr/>
          <p:nvPr/>
        </p:nvSpPr>
        <p:spPr>
          <a:xfrm>
            <a:off x="8359450" y="5558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17"/>
          <p:cNvSpPr/>
          <p:nvPr/>
        </p:nvSpPr>
        <p:spPr>
          <a:xfrm>
            <a:off x="9122100" y="7342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17"/>
          <p:cNvSpPr/>
          <p:nvPr/>
        </p:nvSpPr>
        <p:spPr>
          <a:xfrm>
            <a:off x="8798600" y="108865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17"/>
          <p:cNvSpPr/>
          <p:nvPr/>
        </p:nvSpPr>
        <p:spPr>
          <a:xfrm>
            <a:off x="6099342" y="-150600"/>
            <a:ext cx="96045" cy="95462"/>
          </a:xfrm>
          <a:custGeom>
            <a:rect b="b" l="l" r="r" t="t"/>
            <a:pathLst>
              <a:path extrusionOk="0" h="3109" w="3128">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17"/>
          <p:cNvSpPr/>
          <p:nvPr/>
        </p:nvSpPr>
        <p:spPr>
          <a:xfrm>
            <a:off x="6702523" y="444536"/>
            <a:ext cx="95493" cy="95462"/>
          </a:xfrm>
          <a:custGeom>
            <a:rect b="b" l="l" r="r" t="t"/>
            <a:pathLst>
              <a:path extrusionOk="0" h="3109" w="311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17"/>
          <p:cNvSpPr/>
          <p:nvPr/>
        </p:nvSpPr>
        <p:spPr>
          <a:xfrm>
            <a:off x="5904975" y="143222"/>
            <a:ext cx="82259" cy="82259"/>
          </a:xfrm>
          <a:custGeom>
            <a:rect b="b" l="l" r="r" t="t"/>
            <a:pathLst>
              <a:path extrusionOk="0" h="2679" w="2679">
                <a:moveTo>
                  <a:pt x="1" y="1"/>
                </a:moveTo>
                <a:lnTo>
                  <a:pt x="1" y="2679"/>
                </a:lnTo>
                <a:lnTo>
                  <a:pt x="2679" y="2679"/>
                </a:lnTo>
                <a:lnTo>
                  <a:pt x="2679"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17"/>
          <p:cNvSpPr/>
          <p:nvPr/>
        </p:nvSpPr>
        <p:spPr>
          <a:xfrm>
            <a:off x="303600" y="440172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17"/>
          <p:cNvSpPr/>
          <p:nvPr/>
        </p:nvSpPr>
        <p:spPr>
          <a:xfrm>
            <a:off x="816650" y="4612675"/>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2">
  <p:cSld name="CUSTOM_2_1">
    <p:spTree>
      <p:nvGrpSpPr>
        <p:cNvPr id="353" name="Shape 353"/>
        <p:cNvGrpSpPr/>
        <p:nvPr/>
      </p:nvGrpSpPr>
      <p:grpSpPr>
        <a:xfrm>
          <a:off x="0" y="0"/>
          <a:ext cx="0" cy="0"/>
          <a:chOff x="0" y="0"/>
          <a:chExt cx="0" cy="0"/>
        </a:xfrm>
      </p:grpSpPr>
      <p:sp>
        <p:nvSpPr>
          <p:cNvPr id="354" name="Google Shape;354;p18"/>
          <p:cNvSpPr txBox="1"/>
          <p:nvPr>
            <p:ph type="ctrTitle"/>
          </p:nvPr>
        </p:nvSpPr>
        <p:spPr>
          <a:xfrm>
            <a:off x="915161" y="2299544"/>
            <a:ext cx="1881300" cy="644700"/>
          </a:xfrm>
          <a:prstGeom prst="rect">
            <a:avLst/>
          </a:prstGeom>
          <a:ln>
            <a:noFill/>
          </a:ln>
        </p:spPr>
        <p:txBody>
          <a:bodyPr anchorCtr="0" anchor="t" bIns="91425" lIns="91425" spcFirstLastPara="1" rIns="91425" wrap="square" tIns="91425">
            <a:noAutofit/>
          </a:bodyPr>
          <a:lstStyle>
            <a:lvl1pPr lvl="0" rtl="0" algn="r">
              <a:spcBef>
                <a:spcPts val="0"/>
              </a:spcBef>
              <a:spcAft>
                <a:spcPts val="0"/>
              </a:spcAft>
              <a:buClr>
                <a:srgbClr val="000000"/>
              </a:buClr>
              <a:buSzPts val="1800"/>
              <a:buNone/>
              <a:defRPr sz="20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None/>
              <a:defRPr sz="1800">
                <a:solidFill>
                  <a:srgbClr val="000000"/>
                </a:solidFill>
              </a:defRPr>
            </a:lvl2pPr>
            <a:lvl3pPr lvl="2" rtl="0" algn="ctr">
              <a:spcBef>
                <a:spcPts val="0"/>
              </a:spcBef>
              <a:spcAft>
                <a:spcPts val="0"/>
              </a:spcAft>
              <a:buClr>
                <a:srgbClr val="000000"/>
              </a:buClr>
              <a:buSzPts val="1800"/>
              <a:buNone/>
              <a:defRPr sz="1800">
                <a:solidFill>
                  <a:srgbClr val="000000"/>
                </a:solidFill>
              </a:defRPr>
            </a:lvl3pPr>
            <a:lvl4pPr lvl="3" rtl="0" algn="ctr">
              <a:spcBef>
                <a:spcPts val="0"/>
              </a:spcBef>
              <a:spcAft>
                <a:spcPts val="0"/>
              </a:spcAft>
              <a:buClr>
                <a:srgbClr val="000000"/>
              </a:buClr>
              <a:buSzPts val="1800"/>
              <a:buNone/>
              <a:defRPr sz="1800">
                <a:solidFill>
                  <a:srgbClr val="000000"/>
                </a:solidFill>
              </a:defRPr>
            </a:lvl4pPr>
            <a:lvl5pPr lvl="4" rtl="0" algn="ctr">
              <a:spcBef>
                <a:spcPts val="0"/>
              </a:spcBef>
              <a:spcAft>
                <a:spcPts val="0"/>
              </a:spcAft>
              <a:buClr>
                <a:srgbClr val="000000"/>
              </a:buClr>
              <a:buSzPts val="1800"/>
              <a:buNone/>
              <a:defRPr sz="1800">
                <a:solidFill>
                  <a:srgbClr val="000000"/>
                </a:solidFill>
              </a:defRPr>
            </a:lvl5pPr>
            <a:lvl6pPr lvl="5" rtl="0" algn="ctr">
              <a:spcBef>
                <a:spcPts val="0"/>
              </a:spcBef>
              <a:spcAft>
                <a:spcPts val="0"/>
              </a:spcAft>
              <a:buClr>
                <a:srgbClr val="000000"/>
              </a:buClr>
              <a:buSzPts val="1800"/>
              <a:buNone/>
              <a:defRPr sz="1800">
                <a:solidFill>
                  <a:srgbClr val="000000"/>
                </a:solidFill>
              </a:defRPr>
            </a:lvl6pPr>
            <a:lvl7pPr lvl="6" rtl="0" algn="ctr">
              <a:spcBef>
                <a:spcPts val="0"/>
              </a:spcBef>
              <a:spcAft>
                <a:spcPts val="0"/>
              </a:spcAft>
              <a:buClr>
                <a:srgbClr val="000000"/>
              </a:buClr>
              <a:buSzPts val="1800"/>
              <a:buNone/>
              <a:defRPr sz="1800">
                <a:solidFill>
                  <a:srgbClr val="000000"/>
                </a:solidFill>
              </a:defRPr>
            </a:lvl7pPr>
            <a:lvl8pPr lvl="7" rtl="0" algn="ctr">
              <a:spcBef>
                <a:spcPts val="0"/>
              </a:spcBef>
              <a:spcAft>
                <a:spcPts val="0"/>
              </a:spcAft>
              <a:buClr>
                <a:srgbClr val="000000"/>
              </a:buClr>
              <a:buSzPts val="1800"/>
              <a:buNone/>
              <a:defRPr sz="1800">
                <a:solidFill>
                  <a:srgbClr val="000000"/>
                </a:solidFill>
              </a:defRPr>
            </a:lvl8pPr>
            <a:lvl9pPr lvl="8" rtl="0" algn="ctr">
              <a:spcBef>
                <a:spcPts val="0"/>
              </a:spcBef>
              <a:spcAft>
                <a:spcPts val="0"/>
              </a:spcAft>
              <a:buClr>
                <a:srgbClr val="000000"/>
              </a:buClr>
              <a:buSzPts val="1800"/>
              <a:buNone/>
              <a:defRPr sz="1800">
                <a:solidFill>
                  <a:srgbClr val="000000"/>
                </a:solidFill>
              </a:defRPr>
            </a:lvl9pPr>
          </a:lstStyle>
          <a:p/>
        </p:txBody>
      </p:sp>
      <p:sp>
        <p:nvSpPr>
          <p:cNvPr id="355" name="Google Shape;355;p18"/>
          <p:cNvSpPr txBox="1"/>
          <p:nvPr>
            <p:ph idx="1" type="subTitle"/>
          </p:nvPr>
        </p:nvSpPr>
        <p:spPr>
          <a:xfrm>
            <a:off x="879139" y="1777397"/>
            <a:ext cx="1917300" cy="644700"/>
          </a:xfrm>
          <a:prstGeom prst="rect">
            <a:avLst/>
          </a:prstGeom>
        </p:spPr>
        <p:txBody>
          <a:bodyPr anchorCtr="0" anchor="b" bIns="91425" lIns="91425" spcFirstLastPara="1" rIns="91425" wrap="square" tIns="91425">
            <a:noAutofit/>
          </a:bodyPr>
          <a:lstStyle>
            <a:lvl1pPr lvl="0" rtl="0" algn="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56" name="Google Shape;356;p18"/>
          <p:cNvSpPr txBox="1"/>
          <p:nvPr>
            <p:ph idx="2" type="ctrTitle"/>
          </p:nvPr>
        </p:nvSpPr>
        <p:spPr>
          <a:xfrm>
            <a:off x="6345518" y="2299544"/>
            <a:ext cx="1881300" cy="6447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Clr>
                <a:srgbClr val="000000"/>
              </a:buClr>
              <a:buSzPts val="1800"/>
              <a:buNone/>
              <a:defRPr sz="20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None/>
              <a:defRPr sz="1800">
                <a:solidFill>
                  <a:srgbClr val="000000"/>
                </a:solidFill>
              </a:defRPr>
            </a:lvl2pPr>
            <a:lvl3pPr lvl="2" rtl="0" algn="ctr">
              <a:spcBef>
                <a:spcPts val="0"/>
              </a:spcBef>
              <a:spcAft>
                <a:spcPts val="0"/>
              </a:spcAft>
              <a:buClr>
                <a:srgbClr val="000000"/>
              </a:buClr>
              <a:buSzPts val="1800"/>
              <a:buNone/>
              <a:defRPr sz="1800">
                <a:solidFill>
                  <a:srgbClr val="000000"/>
                </a:solidFill>
              </a:defRPr>
            </a:lvl3pPr>
            <a:lvl4pPr lvl="3" rtl="0" algn="ctr">
              <a:spcBef>
                <a:spcPts val="0"/>
              </a:spcBef>
              <a:spcAft>
                <a:spcPts val="0"/>
              </a:spcAft>
              <a:buClr>
                <a:srgbClr val="000000"/>
              </a:buClr>
              <a:buSzPts val="1800"/>
              <a:buNone/>
              <a:defRPr sz="1800">
                <a:solidFill>
                  <a:srgbClr val="000000"/>
                </a:solidFill>
              </a:defRPr>
            </a:lvl4pPr>
            <a:lvl5pPr lvl="4" rtl="0" algn="ctr">
              <a:spcBef>
                <a:spcPts val="0"/>
              </a:spcBef>
              <a:spcAft>
                <a:spcPts val="0"/>
              </a:spcAft>
              <a:buClr>
                <a:srgbClr val="000000"/>
              </a:buClr>
              <a:buSzPts val="1800"/>
              <a:buNone/>
              <a:defRPr sz="1800">
                <a:solidFill>
                  <a:srgbClr val="000000"/>
                </a:solidFill>
              </a:defRPr>
            </a:lvl5pPr>
            <a:lvl6pPr lvl="5" rtl="0" algn="ctr">
              <a:spcBef>
                <a:spcPts val="0"/>
              </a:spcBef>
              <a:spcAft>
                <a:spcPts val="0"/>
              </a:spcAft>
              <a:buClr>
                <a:srgbClr val="000000"/>
              </a:buClr>
              <a:buSzPts val="1800"/>
              <a:buNone/>
              <a:defRPr sz="1800">
                <a:solidFill>
                  <a:srgbClr val="000000"/>
                </a:solidFill>
              </a:defRPr>
            </a:lvl6pPr>
            <a:lvl7pPr lvl="6" rtl="0" algn="ctr">
              <a:spcBef>
                <a:spcPts val="0"/>
              </a:spcBef>
              <a:spcAft>
                <a:spcPts val="0"/>
              </a:spcAft>
              <a:buClr>
                <a:srgbClr val="000000"/>
              </a:buClr>
              <a:buSzPts val="1800"/>
              <a:buNone/>
              <a:defRPr sz="1800">
                <a:solidFill>
                  <a:srgbClr val="000000"/>
                </a:solidFill>
              </a:defRPr>
            </a:lvl7pPr>
            <a:lvl8pPr lvl="7" rtl="0" algn="ctr">
              <a:spcBef>
                <a:spcPts val="0"/>
              </a:spcBef>
              <a:spcAft>
                <a:spcPts val="0"/>
              </a:spcAft>
              <a:buClr>
                <a:srgbClr val="000000"/>
              </a:buClr>
              <a:buSzPts val="1800"/>
              <a:buNone/>
              <a:defRPr sz="1800">
                <a:solidFill>
                  <a:srgbClr val="000000"/>
                </a:solidFill>
              </a:defRPr>
            </a:lvl8pPr>
            <a:lvl9pPr lvl="8" rtl="0" algn="ctr">
              <a:spcBef>
                <a:spcPts val="0"/>
              </a:spcBef>
              <a:spcAft>
                <a:spcPts val="0"/>
              </a:spcAft>
              <a:buClr>
                <a:srgbClr val="000000"/>
              </a:buClr>
              <a:buSzPts val="1800"/>
              <a:buNone/>
              <a:defRPr sz="1800">
                <a:solidFill>
                  <a:srgbClr val="000000"/>
                </a:solidFill>
              </a:defRPr>
            </a:lvl9pPr>
          </a:lstStyle>
          <a:p/>
        </p:txBody>
      </p:sp>
      <p:sp>
        <p:nvSpPr>
          <p:cNvPr id="357" name="Google Shape;357;p18"/>
          <p:cNvSpPr txBox="1"/>
          <p:nvPr>
            <p:ph idx="3" type="subTitle"/>
          </p:nvPr>
        </p:nvSpPr>
        <p:spPr>
          <a:xfrm>
            <a:off x="6345518" y="1777397"/>
            <a:ext cx="1881300" cy="644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58" name="Google Shape;358;p18"/>
          <p:cNvSpPr txBox="1"/>
          <p:nvPr>
            <p:ph idx="4" type="ctrTitle"/>
          </p:nvPr>
        </p:nvSpPr>
        <p:spPr>
          <a:xfrm>
            <a:off x="915161" y="2861525"/>
            <a:ext cx="1881300" cy="644700"/>
          </a:xfrm>
          <a:prstGeom prst="rect">
            <a:avLst/>
          </a:prstGeom>
          <a:ln>
            <a:noFill/>
          </a:ln>
        </p:spPr>
        <p:txBody>
          <a:bodyPr anchorCtr="0" anchor="b" bIns="91425" lIns="91425" spcFirstLastPara="1" rIns="91425" wrap="square" tIns="91425">
            <a:noAutofit/>
          </a:bodyPr>
          <a:lstStyle>
            <a:lvl1pPr lvl="0" rtl="0" algn="r">
              <a:spcBef>
                <a:spcPts val="0"/>
              </a:spcBef>
              <a:spcAft>
                <a:spcPts val="0"/>
              </a:spcAft>
              <a:buClr>
                <a:srgbClr val="000000"/>
              </a:buClr>
              <a:buSzPts val="1800"/>
              <a:buNone/>
              <a:defRPr sz="20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None/>
              <a:defRPr sz="1800">
                <a:solidFill>
                  <a:srgbClr val="000000"/>
                </a:solidFill>
              </a:defRPr>
            </a:lvl2pPr>
            <a:lvl3pPr lvl="2" rtl="0" algn="ctr">
              <a:spcBef>
                <a:spcPts val="0"/>
              </a:spcBef>
              <a:spcAft>
                <a:spcPts val="0"/>
              </a:spcAft>
              <a:buClr>
                <a:srgbClr val="000000"/>
              </a:buClr>
              <a:buSzPts val="1800"/>
              <a:buNone/>
              <a:defRPr sz="1800">
                <a:solidFill>
                  <a:srgbClr val="000000"/>
                </a:solidFill>
              </a:defRPr>
            </a:lvl3pPr>
            <a:lvl4pPr lvl="3" rtl="0" algn="ctr">
              <a:spcBef>
                <a:spcPts val="0"/>
              </a:spcBef>
              <a:spcAft>
                <a:spcPts val="0"/>
              </a:spcAft>
              <a:buClr>
                <a:srgbClr val="000000"/>
              </a:buClr>
              <a:buSzPts val="1800"/>
              <a:buNone/>
              <a:defRPr sz="1800">
                <a:solidFill>
                  <a:srgbClr val="000000"/>
                </a:solidFill>
              </a:defRPr>
            </a:lvl4pPr>
            <a:lvl5pPr lvl="4" rtl="0" algn="ctr">
              <a:spcBef>
                <a:spcPts val="0"/>
              </a:spcBef>
              <a:spcAft>
                <a:spcPts val="0"/>
              </a:spcAft>
              <a:buClr>
                <a:srgbClr val="000000"/>
              </a:buClr>
              <a:buSzPts val="1800"/>
              <a:buNone/>
              <a:defRPr sz="1800">
                <a:solidFill>
                  <a:srgbClr val="000000"/>
                </a:solidFill>
              </a:defRPr>
            </a:lvl5pPr>
            <a:lvl6pPr lvl="5" rtl="0" algn="ctr">
              <a:spcBef>
                <a:spcPts val="0"/>
              </a:spcBef>
              <a:spcAft>
                <a:spcPts val="0"/>
              </a:spcAft>
              <a:buClr>
                <a:srgbClr val="000000"/>
              </a:buClr>
              <a:buSzPts val="1800"/>
              <a:buNone/>
              <a:defRPr sz="1800">
                <a:solidFill>
                  <a:srgbClr val="000000"/>
                </a:solidFill>
              </a:defRPr>
            </a:lvl6pPr>
            <a:lvl7pPr lvl="6" rtl="0" algn="ctr">
              <a:spcBef>
                <a:spcPts val="0"/>
              </a:spcBef>
              <a:spcAft>
                <a:spcPts val="0"/>
              </a:spcAft>
              <a:buClr>
                <a:srgbClr val="000000"/>
              </a:buClr>
              <a:buSzPts val="1800"/>
              <a:buNone/>
              <a:defRPr sz="1800">
                <a:solidFill>
                  <a:srgbClr val="000000"/>
                </a:solidFill>
              </a:defRPr>
            </a:lvl7pPr>
            <a:lvl8pPr lvl="7" rtl="0" algn="ctr">
              <a:spcBef>
                <a:spcPts val="0"/>
              </a:spcBef>
              <a:spcAft>
                <a:spcPts val="0"/>
              </a:spcAft>
              <a:buClr>
                <a:srgbClr val="000000"/>
              </a:buClr>
              <a:buSzPts val="1800"/>
              <a:buNone/>
              <a:defRPr sz="1800">
                <a:solidFill>
                  <a:srgbClr val="000000"/>
                </a:solidFill>
              </a:defRPr>
            </a:lvl8pPr>
            <a:lvl9pPr lvl="8" rtl="0" algn="ctr">
              <a:spcBef>
                <a:spcPts val="0"/>
              </a:spcBef>
              <a:spcAft>
                <a:spcPts val="0"/>
              </a:spcAft>
              <a:buClr>
                <a:srgbClr val="000000"/>
              </a:buClr>
              <a:buSzPts val="1800"/>
              <a:buNone/>
              <a:defRPr sz="1800">
                <a:solidFill>
                  <a:srgbClr val="000000"/>
                </a:solidFill>
              </a:defRPr>
            </a:lvl9pPr>
          </a:lstStyle>
          <a:p/>
        </p:txBody>
      </p:sp>
      <p:sp>
        <p:nvSpPr>
          <p:cNvPr id="359" name="Google Shape;359;p18"/>
          <p:cNvSpPr txBox="1"/>
          <p:nvPr>
            <p:ph idx="5" type="subTitle"/>
          </p:nvPr>
        </p:nvSpPr>
        <p:spPr>
          <a:xfrm>
            <a:off x="915161" y="3353275"/>
            <a:ext cx="1881300" cy="644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60" name="Google Shape;360;p18"/>
          <p:cNvSpPr txBox="1"/>
          <p:nvPr>
            <p:ph idx="6" type="ctrTitle"/>
          </p:nvPr>
        </p:nvSpPr>
        <p:spPr>
          <a:xfrm>
            <a:off x="6345518" y="2861525"/>
            <a:ext cx="1881300" cy="644700"/>
          </a:xfrm>
          <a:prstGeom prst="rect">
            <a:avLst/>
          </a:prstGeom>
          <a:ln>
            <a:noFill/>
          </a:ln>
        </p:spPr>
        <p:txBody>
          <a:bodyPr anchorCtr="0" anchor="b" bIns="91425" lIns="91425" spcFirstLastPara="1" rIns="91425" wrap="square" tIns="91425">
            <a:noAutofit/>
          </a:bodyPr>
          <a:lstStyle>
            <a:lvl1pPr lvl="0" rtl="0">
              <a:spcBef>
                <a:spcPts val="0"/>
              </a:spcBef>
              <a:spcAft>
                <a:spcPts val="0"/>
              </a:spcAft>
              <a:buClr>
                <a:srgbClr val="000000"/>
              </a:buClr>
              <a:buSzPts val="1800"/>
              <a:buNone/>
              <a:defRPr sz="20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None/>
              <a:defRPr sz="1800">
                <a:solidFill>
                  <a:srgbClr val="000000"/>
                </a:solidFill>
              </a:defRPr>
            </a:lvl2pPr>
            <a:lvl3pPr lvl="2" rtl="0" algn="ctr">
              <a:spcBef>
                <a:spcPts val="0"/>
              </a:spcBef>
              <a:spcAft>
                <a:spcPts val="0"/>
              </a:spcAft>
              <a:buClr>
                <a:srgbClr val="000000"/>
              </a:buClr>
              <a:buSzPts val="1800"/>
              <a:buNone/>
              <a:defRPr sz="1800">
                <a:solidFill>
                  <a:srgbClr val="000000"/>
                </a:solidFill>
              </a:defRPr>
            </a:lvl3pPr>
            <a:lvl4pPr lvl="3" rtl="0" algn="ctr">
              <a:spcBef>
                <a:spcPts val="0"/>
              </a:spcBef>
              <a:spcAft>
                <a:spcPts val="0"/>
              </a:spcAft>
              <a:buClr>
                <a:srgbClr val="000000"/>
              </a:buClr>
              <a:buSzPts val="1800"/>
              <a:buNone/>
              <a:defRPr sz="1800">
                <a:solidFill>
                  <a:srgbClr val="000000"/>
                </a:solidFill>
              </a:defRPr>
            </a:lvl4pPr>
            <a:lvl5pPr lvl="4" rtl="0" algn="ctr">
              <a:spcBef>
                <a:spcPts val="0"/>
              </a:spcBef>
              <a:spcAft>
                <a:spcPts val="0"/>
              </a:spcAft>
              <a:buClr>
                <a:srgbClr val="000000"/>
              </a:buClr>
              <a:buSzPts val="1800"/>
              <a:buNone/>
              <a:defRPr sz="1800">
                <a:solidFill>
                  <a:srgbClr val="000000"/>
                </a:solidFill>
              </a:defRPr>
            </a:lvl5pPr>
            <a:lvl6pPr lvl="5" rtl="0" algn="ctr">
              <a:spcBef>
                <a:spcPts val="0"/>
              </a:spcBef>
              <a:spcAft>
                <a:spcPts val="0"/>
              </a:spcAft>
              <a:buClr>
                <a:srgbClr val="000000"/>
              </a:buClr>
              <a:buSzPts val="1800"/>
              <a:buNone/>
              <a:defRPr sz="1800">
                <a:solidFill>
                  <a:srgbClr val="000000"/>
                </a:solidFill>
              </a:defRPr>
            </a:lvl6pPr>
            <a:lvl7pPr lvl="6" rtl="0" algn="ctr">
              <a:spcBef>
                <a:spcPts val="0"/>
              </a:spcBef>
              <a:spcAft>
                <a:spcPts val="0"/>
              </a:spcAft>
              <a:buClr>
                <a:srgbClr val="000000"/>
              </a:buClr>
              <a:buSzPts val="1800"/>
              <a:buNone/>
              <a:defRPr sz="1800">
                <a:solidFill>
                  <a:srgbClr val="000000"/>
                </a:solidFill>
              </a:defRPr>
            </a:lvl7pPr>
            <a:lvl8pPr lvl="7" rtl="0" algn="ctr">
              <a:spcBef>
                <a:spcPts val="0"/>
              </a:spcBef>
              <a:spcAft>
                <a:spcPts val="0"/>
              </a:spcAft>
              <a:buClr>
                <a:srgbClr val="000000"/>
              </a:buClr>
              <a:buSzPts val="1800"/>
              <a:buNone/>
              <a:defRPr sz="1800">
                <a:solidFill>
                  <a:srgbClr val="000000"/>
                </a:solidFill>
              </a:defRPr>
            </a:lvl8pPr>
            <a:lvl9pPr lvl="8" rtl="0" algn="ctr">
              <a:spcBef>
                <a:spcPts val="0"/>
              </a:spcBef>
              <a:spcAft>
                <a:spcPts val="0"/>
              </a:spcAft>
              <a:buClr>
                <a:srgbClr val="000000"/>
              </a:buClr>
              <a:buSzPts val="1800"/>
              <a:buNone/>
              <a:defRPr sz="1800">
                <a:solidFill>
                  <a:srgbClr val="000000"/>
                </a:solidFill>
              </a:defRPr>
            </a:lvl9pPr>
          </a:lstStyle>
          <a:p/>
        </p:txBody>
      </p:sp>
      <p:sp>
        <p:nvSpPr>
          <p:cNvPr id="361" name="Google Shape;361;p18"/>
          <p:cNvSpPr txBox="1"/>
          <p:nvPr>
            <p:ph idx="7" type="subTitle"/>
          </p:nvPr>
        </p:nvSpPr>
        <p:spPr>
          <a:xfrm>
            <a:off x="6345518" y="3353275"/>
            <a:ext cx="1656600" cy="644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62" name="Google Shape;362;p18"/>
          <p:cNvSpPr txBox="1"/>
          <p:nvPr>
            <p:ph idx="8" type="ctrTitle"/>
          </p:nvPr>
        </p:nvSpPr>
        <p:spPr>
          <a:xfrm>
            <a:off x="618825" y="411675"/>
            <a:ext cx="47277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363" name="Google Shape;363;p18"/>
          <p:cNvSpPr/>
          <p:nvPr/>
        </p:nvSpPr>
        <p:spPr>
          <a:xfrm>
            <a:off x="7647375" y="94960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18"/>
          <p:cNvSpPr/>
          <p:nvPr/>
        </p:nvSpPr>
        <p:spPr>
          <a:xfrm>
            <a:off x="8985850" y="4116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18"/>
          <p:cNvSpPr/>
          <p:nvPr/>
        </p:nvSpPr>
        <p:spPr>
          <a:xfrm>
            <a:off x="8359450" y="5558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18"/>
          <p:cNvSpPr/>
          <p:nvPr/>
        </p:nvSpPr>
        <p:spPr>
          <a:xfrm>
            <a:off x="9122100" y="7342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18"/>
          <p:cNvSpPr/>
          <p:nvPr/>
        </p:nvSpPr>
        <p:spPr>
          <a:xfrm>
            <a:off x="8798600" y="108865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18"/>
          <p:cNvSpPr/>
          <p:nvPr/>
        </p:nvSpPr>
        <p:spPr>
          <a:xfrm>
            <a:off x="6099342" y="-150600"/>
            <a:ext cx="96045" cy="95462"/>
          </a:xfrm>
          <a:custGeom>
            <a:rect b="b" l="l" r="r" t="t"/>
            <a:pathLst>
              <a:path extrusionOk="0" h="3109" w="3128">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18"/>
          <p:cNvSpPr/>
          <p:nvPr/>
        </p:nvSpPr>
        <p:spPr>
          <a:xfrm>
            <a:off x="6702523" y="444536"/>
            <a:ext cx="95493" cy="95462"/>
          </a:xfrm>
          <a:custGeom>
            <a:rect b="b" l="l" r="r" t="t"/>
            <a:pathLst>
              <a:path extrusionOk="0" h="3109" w="311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18"/>
          <p:cNvSpPr/>
          <p:nvPr/>
        </p:nvSpPr>
        <p:spPr>
          <a:xfrm>
            <a:off x="5904975" y="143222"/>
            <a:ext cx="82259" cy="82259"/>
          </a:xfrm>
          <a:custGeom>
            <a:rect b="b" l="l" r="r" t="t"/>
            <a:pathLst>
              <a:path extrusionOk="0" h="2679" w="2679">
                <a:moveTo>
                  <a:pt x="1" y="1"/>
                </a:moveTo>
                <a:lnTo>
                  <a:pt x="1" y="2679"/>
                </a:lnTo>
                <a:lnTo>
                  <a:pt x="2679" y="2679"/>
                </a:lnTo>
                <a:lnTo>
                  <a:pt x="2679"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18"/>
          <p:cNvSpPr/>
          <p:nvPr/>
        </p:nvSpPr>
        <p:spPr>
          <a:xfrm>
            <a:off x="303600" y="440172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18"/>
          <p:cNvSpPr/>
          <p:nvPr/>
        </p:nvSpPr>
        <p:spPr>
          <a:xfrm>
            <a:off x="816650" y="4612675"/>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
    <p:spTree>
      <p:nvGrpSpPr>
        <p:cNvPr id="373" name="Shape 373"/>
        <p:cNvGrpSpPr/>
        <p:nvPr/>
      </p:nvGrpSpPr>
      <p:grpSpPr>
        <a:xfrm>
          <a:off x="0" y="0"/>
          <a:ext cx="0" cy="0"/>
          <a:chOff x="0" y="0"/>
          <a:chExt cx="0" cy="0"/>
        </a:xfrm>
      </p:grpSpPr>
      <p:sp>
        <p:nvSpPr>
          <p:cNvPr id="374" name="Google Shape;374;p19"/>
          <p:cNvSpPr txBox="1"/>
          <p:nvPr>
            <p:ph type="title"/>
          </p:nvPr>
        </p:nvSpPr>
        <p:spPr>
          <a:xfrm>
            <a:off x="2471150" y="1830075"/>
            <a:ext cx="3823200" cy="11214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7200">
                <a:solidFill>
                  <a:schemeClr val="lt1"/>
                </a:solidFill>
              </a:defRPr>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375" name="Google Shape;375;p19"/>
          <p:cNvSpPr txBox="1"/>
          <p:nvPr>
            <p:ph idx="1" type="subTitle"/>
          </p:nvPr>
        </p:nvSpPr>
        <p:spPr>
          <a:xfrm>
            <a:off x="2902550" y="540000"/>
            <a:ext cx="2960400" cy="1353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14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76" name="Google Shape;376;p19"/>
          <p:cNvSpPr txBox="1"/>
          <p:nvPr/>
        </p:nvSpPr>
        <p:spPr>
          <a:xfrm>
            <a:off x="2289500" y="3592806"/>
            <a:ext cx="4186500" cy="9315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300"/>
              </a:spcBef>
              <a:spcAft>
                <a:spcPts val="0"/>
              </a:spcAft>
              <a:buNone/>
            </a:pPr>
            <a:r>
              <a:rPr lang="en" sz="1000">
                <a:solidFill>
                  <a:schemeClr val="lt1"/>
                </a:solidFill>
                <a:latin typeface="Maven Pro"/>
                <a:ea typeface="Maven Pro"/>
                <a:cs typeface="Maven Pro"/>
                <a:sym typeface="Maven Pro"/>
              </a:rPr>
              <a:t>CREDITS: This presentation template was created by </a:t>
            </a:r>
            <a:r>
              <a:rPr lang="en" sz="1000">
                <a:solidFill>
                  <a:schemeClr val="accent1"/>
                </a:solidFill>
                <a:uFill>
                  <a:noFill/>
                </a:uFill>
                <a:latin typeface="Maven Pro"/>
                <a:ea typeface="Maven Pro"/>
                <a:cs typeface="Maven Pro"/>
                <a:sym typeface="Maven Pro"/>
                <a:hlinkClick r:id="rId2">
                  <a:extLst>
                    <a:ext uri="{A12FA001-AC4F-418D-AE19-62706E023703}">
                      <ahyp:hlinkClr val="tx"/>
                    </a:ext>
                  </a:extLst>
                </a:hlinkClick>
              </a:rPr>
              <a:t>Slidesgo</a:t>
            </a:r>
            <a:r>
              <a:rPr lang="en" sz="1000">
                <a:solidFill>
                  <a:schemeClr val="lt1"/>
                </a:solidFill>
                <a:latin typeface="Maven Pro"/>
                <a:ea typeface="Maven Pro"/>
                <a:cs typeface="Maven Pro"/>
                <a:sym typeface="Maven Pro"/>
              </a:rPr>
              <a:t>, including icons by </a:t>
            </a:r>
            <a:r>
              <a:rPr lang="en" sz="1000">
                <a:solidFill>
                  <a:schemeClr val="accent2"/>
                </a:solidFill>
                <a:uFill>
                  <a:noFill/>
                </a:uFill>
                <a:latin typeface="Maven Pro"/>
                <a:ea typeface="Maven Pro"/>
                <a:cs typeface="Maven Pro"/>
                <a:sym typeface="Maven Pro"/>
                <a:hlinkClick r:id="rId3">
                  <a:extLst>
                    <a:ext uri="{A12FA001-AC4F-418D-AE19-62706E023703}">
                      <ahyp:hlinkClr val="tx"/>
                    </a:ext>
                  </a:extLst>
                </a:hlinkClick>
              </a:rPr>
              <a:t>Flaticon</a:t>
            </a:r>
            <a:r>
              <a:rPr lang="en" sz="1000">
                <a:solidFill>
                  <a:schemeClr val="lt1"/>
                </a:solidFill>
                <a:latin typeface="Maven Pro"/>
                <a:ea typeface="Maven Pro"/>
                <a:cs typeface="Maven Pro"/>
                <a:sym typeface="Maven Pro"/>
              </a:rPr>
              <a:t>, and infographics &amp; images by </a:t>
            </a:r>
            <a:r>
              <a:rPr lang="en" sz="1000">
                <a:solidFill>
                  <a:schemeClr val="accent3"/>
                </a:solidFill>
                <a:uFill>
                  <a:noFill/>
                </a:uFill>
                <a:latin typeface="Maven Pro"/>
                <a:ea typeface="Maven Pro"/>
                <a:cs typeface="Maven Pro"/>
                <a:sym typeface="Maven Pro"/>
                <a:hlinkClick r:id="rId4">
                  <a:extLst>
                    <a:ext uri="{A12FA001-AC4F-418D-AE19-62706E023703}">
                      <ahyp:hlinkClr val="tx"/>
                    </a:ext>
                  </a:extLst>
                </a:hlinkClick>
              </a:rPr>
              <a:t>Freepik</a:t>
            </a:r>
            <a:endParaRPr sz="1000">
              <a:solidFill>
                <a:schemeClr val="accent3"/>
              </a:solidFill>
              <a:latin typeface="Maven Pro"/>
              <a:ea typeface="Maven Pro"/>
              <a:cs typeface="Maven Pro"/>
              <a:sym typeface="Maven Pro"/>
            </a:endParaRPr>
          </a:p>
        </p:txBody>
      </p:sp>
      <p:sp>
        <p:nvSpPr>
          <p:cNvPr id="377" name="Google Shape;377;p19"/>
          <p:cNvSpPr/>
          <p:nvPr/>
        </p:nvSpPr>
        <p:spPr>
          <a:xfrm>
            <a:off x="858247" y="1380669"/>
            <a:ext cx="130760" cy="131015"/>
          </a:xfrm>
          <a:custGeom>
            <a:rect b="b" l="l" r="r" t="t"/>
            <a:pathLst>
              <a:path extrusionOk="0" h="4634" w="4625">
                <a:moveTo>
                  <a:pt x="1" y="0"/>
                </a:moveTo>
                <a:lnTo>
                  <a:pt x="1" y="4633"/>
                </a:lnTo>
                <a:lnTo>
                  <a:pt x="4625" y="4633"/>
                </a:lnTo>
                <a:lnTo>
                  <a:pt x="4625" y="0"/>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19"/>
          <p:cNvSpPr/>
          <p:nvPr/>
        </p:nvSpPr>
        <p:spPr>
          <a:xfrm>
            <a:off x="1802448" y="4340187"/>
            <a:ext cx="131015" cy="131015"/>
          </a:xfrm>
          <a:custGeom>
            <a:rect b="b" l="l" r="r" t="t"/>
            <a:pathLst>
              <a:path extrusionOk="0" h="4634" w="4634">
                <a:moveTo>
                  <a:pt x="1" y="0"/>
                </a:moveTo>
                <a:lnTo>
                  <a:pt x="1" y="4633"/>
                </a:lnTo>
                <a:lnTo>
                  <a:pt x="4634" y="4633"/>
                </a:lnTo>
                <a:lnTo>
                  <a:pt x="4634" y="0"/>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19"/>
          <p:cNvSpPr/>
          <p:nvPr/>
        </p:nvSpPr>
        <p:spPr>
          <a:xfrm>
            <a:off x="7196621" y="809541"/>
            <a:ext cx="131015" cy="131015"/>
          </a:xfrm>
          <a:custGeom>
            <a:rect b="b" l="l" r="r" t="t"/>
            <a:pathLst>
              <a:path extrusionOk="0" h="4634" w="4634">
                <a:moveTo>
                  <a:pt x="0" y="1"/>
                </a:moveTo>
                <a:lnTo>
                  <a:pt x="0" y="4634"/>
                </a:lnTo>
                <a:lnTo>
                  <a:pt x="4633" y="4634"/>
                </a:lnTo>
                <a:lnTo>
                  <a:pt x="4633"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19"/>
          <p:cNvSpPr/>
          <p:nvPr/>
        </p:nvSpPr>
        <p:spPr>
          <a:xfrm>
            <a:off x="7826485" y="4005523"/>
            <a:ext cx="105796" cy="106050"/>
          </a:xfrm>
          <a:custGeom>
            <a:rect b="b" l="l" r="r" t="t"/>
            <a:pathLst>
              <a:path extrusionOk="0" fill="none" h="3751" w="3742">
                <a:moveTo>
                  <a:pt x="1" y="0"/>
                </a:moveTo>
                <a:lnTo>
                  <a:pt x="3742" y="0"/>
                </a:lnTo>
                <a:lnTo>
                  <a:pt x="3742" y="3750"/>
                </a:lnTo>
                <a:lnTo>
                  <a:pt x="1" y="3750"/>
                </a:lnTo>
                <a:close/>
              </a:path>
            </a:pathLst>
          </a:custGeom>
          <a:noFill/>
          <a:ln cap="flat" cmpd="sng" w="29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19"/>
          <p:cNvSpPr/>
          <p:nvPr/>
        </p:nvSpPr>
        <p:spPr>
          <a:xfrm>
            <a:off x="6669747" y="3108456"/>
            <a:ext cx="62397" cy="62397"/>
          </a:xfrm>
          <a:custGeom>
            <a:rect b="b" l="l" r="r" t="t"/>
            <a:pathLst>
              <a:path extrusionOk="0" fill="none" h="2207" w="2207">
                <a:moveTo>
                  <a:pt x="0" y="1"/>
                </a:moveTo>
                <a:lnTo>
                  <a:pt x="2206" y="1"/>
                </a:lnTo>
                <a:lnTo>
                  <a:pt x="2206" y="2207"/>
                </a:lnTo>
                <a:lnTo>
                  <a:pt x="0" y="2207"/>
                </a:lnTo>
                <a:close/>
              </a:path>
            </a:pathLst>
          </a:custGeom>
          <a:noFill/>
          <a:ln cap="flat" cmpd="sng" w="13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19"/>
          <p:cNvSpPr/>
          <p:nvPr/>
        </p:nvSpPr>
        <p:spPr>
          <a:xfrm>
            <a:off x="2127273" y="2530788"/>
            <a:ext cx="112298" cy="112553"/>
          </a:xfrm>
          <a:custGeom>
            <a:rect b="b" l="l" r="r" t="t"/>
            <a:pathLst>
              <a:path extrusionOk="0" fill="none" h="3981" w="3972">
                <a:moveTo>
                  <a:pt x="1" y="1"/>
                </a:moveTo>
                <a:lnTo>
                  <a:pt x="3972" y="1"/>
                </a:lnTo>
                <a:lnTo>
                  <a:pt x="3972" y="3981"/>
                </a:lnTo>
                <a:lnTo>
                  <a:pt x="1" y="3981"/>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19"/>
          <p:cNvSpPr/>
          <p:nvPr/>
        </p:nvSpPr>
        <p:spPr>
          <a:xfrm>
            <a:off x="7418926" y="3240515"/>
            <a:ext cx="112298" cy="112553"/>
          </a:xfrm>
          <a:custGeom>
            <a:rect b="b" l="l" r="r" t="t"/>
            <a:pathLst>
              <a:path extrusionOk="0" h="3981" w="3972">
                <a:moveTo>
                  <a:pt x="0" y="1"/>
                </a:moveTo>
                <a:lnTo>
                  <a:pt x="0" y="3981"/>
                </a:lnTo>
                <a:lnTo>
                  <a:pt x="3972" y="3981"/>
                </a:lnTo>
                <a:lnTo>
                  <a:pt x="397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19"/>
          <p:cNvSpPr/>
          <p:nvPr/>
        </p:nvSpPr>
        <p:spPr>
          <a:xfrm>
            <a:off x="7751274" y="1218584"/>
            <a:ext cx="86853" cy="86825"/>
          </a:xfrm>
          <a:custGeom>
            <a:rect b="b" l="l" r="r" t="t"/>
            <a:pathLst>
              <a:path extrusionOk="0" h="3071" w="3072">
                <a:moveTo>
                  <a:pt x="1" y="0"/>
                </a:moveTo>
                <a:lnTo>
                  <a:pt x="1" y="3070"/>
                </a:lnTo>
                <a:lnTo>
                  <a:pt x="3071" y="3070"/>
                </a:lnTo>
                <a:lnTo>
                  <a:pt x="3071"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85" name="Google Shape;385;p19"/>
          <p:cNvGrpSpPr/>
          <p:nvPr/>
        </p:nvGrpSpPr>
        <p:grpSpPr>
          <a:xfrm>
            <a:off x="6669747" y="-389684"/>
            <a:ext cx="143766" cy="2106420"/>
            <a:chOff x="6780548" y="337714"/>
            <a:chExt cx="133252" cy="1952377"/>
          </a:xfrm>
        </p:grpSpPr>
        <p:sp>
          <p:nvSpPr>
            <p:cNvPr id="386" name="Google Shape;386;p19"/>
            <p:cNvSpPr/>
            <p:nvPr/>
          </p:nvSpPr>
          <p:spPr>
            <a:xfrm>
              <a:off x="6780548" y="2156839"/>
              <a:ext cx="133252" cy="133252"/>
            </a:xfrm>
            <a:custGeom>
              <a:rect b="b" l="l" r="r" t="t"/>
              <a:pathLst>
                <a:path extrusionOk="0" fill="none" h="5085" w="5085">
                  <a:moveTo>
                    <a:pt x="1" y="1"/>
                  </a:moveTo>
                  <a:lnTo>
                    <a:pt x="5084" y="1"/>
                  </a:lnTo>
                  <a:lnTo>
                    <a:pt x="5084" y="5084"/>
                  </a:lnTo>
                  <a:lnTo>
                    <a:pt x="1"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19"/>
            <p:cNvSpPr/>
            <p:nvPr/>
          </p:nvSpPr>
          <p:spPr>
            <a:xfrm>
              <a:off x="6842943" y="337714"/>
              <a:ext cx="8464" cy="1695359"/>
            </a:xfrm>
            <a:custGeom>
              <a:rect b="b" l="l" r="r" t="t"/>
              <a:pathLst>
                <a:path extrusionOk="0" h="64696" w="323">
                  <a:moveTo>
                    <a:pt x="157" y="0"/>
                  </a:moveTo>
                  <a:lnTo>
                    <a:pt x="1" y="64695"/>
                  </a:lnTo>
                  <a:lnTo>
                    <a:pt x="322" y="64695"/>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8" name="Google Shape;388;p19"/>
          <p:cNvGrpSpPr/>
          <p:nvPr/>
        </p:nvGrpSpPr>
        <p:grpSpPr>
          <a:xfrm>
            <a:off x="1510029" y="507749"/>
            <a:ext cx="203534" cy="2663107"/>
            <a:chOff x="250617" y="2402301"/>
            <a:chExt cx="188650" cy="2468354"/>
          </a:xfrm>
        </p:grpSpPr>
        <p:sp>
          <p:nvSpPr>
            <p:cNvPr id="389" name="Google Shape;389;p19"/>
            <p:cNvSpPr/>
            <p:nvPr/>
          </p:nvSpPr>
          <p:spPr>
            <a:xfrm>
              <a:off x="250617" y="4681770"/>
              <a:ext cx="188650" cy="188886"/>
            </a:xfrm>
            <a:custGeom>
              <a:rect b="b" l="l" r="r" t="t"/>
              <a:pathLst>
                <a:path extrusionOk="0" fill="none" h="7208" w="7199">
                  <a:moveTo>
                    <a:pt x="0" y="1"/>
                  </a:moveTo>
                  <a:lnTo>
                    <a:pt x="7198" y="1"/>
                  </a:lnTo>
                  <a:lnTo>
                    <a:pt x="7198" y="7207"/>
                  </a:lnTo>
                  <a:lnTo>
                    <a:pt x="0" y="7207"/>
                  </a:lnTo>
                  <a:close/>
                </a:path>
              </a:pathLst>
            </a:custGeom>
            <a:noFill/>
            <a:ln cap="flat" cmpd="sng" w="5750">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19"/>
            <p:cNvSpPr/>
            <p:nvPr/>
          </p:nvSpPr>
          <p:spPr>
            <a:xfrm>
              <a:off x="278316" y="4166291"/>
              <a:ext cx="133226" cy="133226"/>
            </a:xfrm>
            <a:custGeom>
              <a:rect b="b" l="l" r="r" t="t"/>
              <a:pathLst>
                <a:path extrusionOk="0" fill="none" h="5084" w="5084">
                  <a:moveTo>
                    <a:pt x="1" y="0"/>
                  </a:moveTo>
                  <a:lnTo>
                    <a:pt x="5084" y="0"/>
                  </a:lnTo>
                  <a:lnTo>
                    <a:pt x="5084" y="5084"/>
                  </a:lnTo>
                  <a:lnTo>
                    <a:pt x="1"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19"/>
            <p:cNvSpPr/>
            <p:nvPr/>
          </p:nvSpPr>
          <p:spPr>
            <a:xfrm>
              <a:off x="304573" y="3689098"/>
              <a:ext cx="80476" cy="80476"/>
            </a:xfrm>
            <a:custGeom>
              <a:rect b="b" l="l" r="r" t="t"/>
              <a:pathLst>
                <a:path extrusionOk="0" fill="none" h="3071" w="3071">
                  <a:moveTo>
                    <a:pt x="1" y="0"/>
                  </a:moveTo>
                  <a:lnTo>
                    <a:pt x="3071" y="0"/>
                  </a:lnTo>
                  <a:lnTo>
                    <a:pt x="3071" y="3071"/>
                  </a:lnTo>
                  <a:lnTo>
                    <a:pt x="1" y="3071"/>
                  </a:lnTo>
                  <a:close/>
                </a:path>
              </a:pathLst>
            </a:custGeom>
            <a:noFill/>
            <a:ln cap="flat" cmpd="sng" w="2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19"/>
            <p:cNvSpPr/>
            <p:nvPr/>
          </p:nvSpPr>
          <p:spPr>
            <a:xfrm>
              <a:off x="340710" y="2402301"/>
              <a:ext cx="8464" cy="1011487"/>
            </a:xfrm>
            <a:custGeom>
              <a:rect b="b" l="l" r="r" t="t"/>
              <a:pathLst>
                <a:path extrusionOk="0" h="38599" w="323">
                  <a:moveTo>
                    <a:pt x="157" y="1"/>
                  </a:moveTo>
                  <a:lnTo>
                    <a:pt x="0" y="38599"/>
                  </a:lnTo>
                  <a:lnTo>
                    <a:pt x="322" y="38599"/>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3" name="Google Shape;393;p19"/>
          <p:cNvGrpSpPr/>
          <p:nvPr/>
        </p:nvGrpSpPr>
        <p:grpSpPr>
          <a:xfrm>
            <a:off x="385355" y="1380671"/>
            <a:ext cx="199237" cy="2828935"/>
            <a:chOff x="1608717" y="1280046"/>
            <a:chExt cx="199237" cy="2828935"/>
          </a:xfrm>
        </p:grpSpPr>
        <p:sp>
          <p:nvSpPr>
            <p:cNvPr id="394" name="Google Shape;394;p19"/>
            <p:cNvSpPr/>
            <p:nvPr/>
          </p:nvSpPr>
          <p:spPr>
            <a:xfrm>
              <a:off x="1608717" y="3909744"/>
              <a:ext cx="199237" cy="199237"/>
            </a:xfrm>
            <a:custGeom>
              <a:rect b="b" l="l" r="r" t="t"/>
              <a:pathLst>
                <a:path extrusionOk="0" h="7603" w="7603">
                  <a:moveTo>
                    <a:pt x="0" y="1"/>
                  </a:moveTo>
                  <a:lnTo>
                    <a:pt x="0" y="7602"/>
                  </a:lnTo>
                  <a:lnTo>
                    <a:pt x="7602" y="7602"/>
                  </a:lnTo>
                  <a:lnTo>
                    <a:pt x="760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19"/>
            <p:cNvSpPr/>
            <p:nvPr/>
          </p:nvSpPr>
          <p:spPr>
            <a:xfrm>
              <a:off x="1656175" y="3269477"/>
              <a:ext cx="104086" cy="104086"/>
            </a:xfrm>
            <a:custGeom>
              <a:rect b="b" l="l" r="r" t="t"/>
              <a:pathLst>
                <a:path extrusionOk="0" h="3972" w="3972">
                  <a:moveTo>
                    <a:pt x="0" y="1"/>
                  </a:moveTo>
                  <a:lnTo>
                    <a:pt x="0" y="3972"/>
                  </a:lnTo>
                  <a:lnTo>
                    <a:pt x="3971" y="3972"/>
                  </a:lnTo>
                  <a:lnTo>
                    <a:pt x="3971"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19"/>
            <p:cNvSpPr/>
            <p:nvPr/>
          </p:nvSpPr>
          <p:spPr>
            <a:xfrm>
              <a:off x="1704104" y="1280046"/>
              <a:ext cx="8464" cy="1794099"/>
            </a:xfrm>
            <a:custGeom>
              <a:rect b="b" l="l" r="r" t="t"/>
              <a:pathLst>
                <a:path extrusionOk="0" h="68464" w="323">
                  <a:moveTo>
                    <a:pt x="157" y="0"/>
                  </a:moveTo>
                  <a:lnTo>
                    <a:pt x="0" y="68464"/>
                  </a:lnTo>
                  <a:lnTo>
                    <a:pt x="322" y="68464"/>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7" name="Google Shape;397;p19"/>
          <p:cNvSpPr/>
          <p:nvPr/>
        </p:nvSpPr>
        <p:spPr>
          <a:xfrm>
            <a:off x="1050592" y="3209646"/>
            <a:ext cx="9132" cy="2718457"/>
          </a:xfrm>
          <a:custGeom>
            <a:rect b="b" l="l" r="r" t="t"/>
            <a:pathLst>
              <a:path extrusionOk="0" h="96152" w="323">
                <a:moveTo>
                  <a:pt x="166" y="1"/>
                </a:moveTo>
                <a:lnTo>
                  <a:pt x="1" y="96151"/>
                </a:lnTo>
                <a:lnTo>
                  <a:pt x="322" y="96151"/>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19"/>
          <p:cNvSpPr/>
          <p:nvPr/>
        </p:nvSpPr>
        <p:spPr>
          <a:xfrm>
            <a:off x="7090326" y="2590809"/>
            <a:ext cx="9132" cy="1822361"/>
          </a:xfrm>
          <a:custGeom>
            <a:rect b="b" l="l" r="r" t="t"/>
            <a:pathLst>
              <a:path extrusionOk="0" h="64457" w="323">
                <a:moveTo>
                  <a:pt x="157" y="1"/>
                </a:moveTo>
                <a:lnTo>
                  <a:pt x="0" y="64456"/>
                </a:lnTo>
                <a:lnTo>
                  <a:pt x="322" y="64456"/>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9" name="Google Shape;399;p19"/>
          <p:cNvGrpSpPr/>
          <p:nvPr/>
        </p:nvGrpSpPr>
        <p:grpSpPr>
          <a:xfrm>
            <a:off x="989005" y="-389666"/>
            <a:ext cx="62143" cy="897428"/>
            <a:chOff x="2038689" y="173907"/>
            <a:chExt cx="57599" cy="831799"/>
          </a:xfrm>
        </p:grpSpPr>
        <p:sp>
          <p:nvSpPr>
            <p:cNvPr id="400" name="Google Shape;400;p19"/>
            <p:cNvSpPr/>
            <p:nvPr/>
          </p:nvSpPr>
          <p:spPr>
            <a:xfrm>
              <a:off x="2038689" y="947872"/>
              <a:ext cx="57599" cy="57834"/>
            </a:xfrm>
            <a:custGeom>
              <a:rect b="b" l="l" r="r" t="t"/>
              <a:pathLst>
                <a:path extrusionOk="0" fill="none" h="2207" w="2198">
                  <a:moveTo>
                    <a:pt x="1" y="0"/>
                  </a:moveTo>
                  <a:lnTo>
                    <a:pt x="2197" y="0"/>
                  </a:lnTo>
                  <a:lnTo>
                    <a:pt x="2197" y="2206"/>
                  </a:lnTo>
                  <a:lnTo>
                    <a:pt x="1" y="2206"/>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19"/>
            <p:cNvSpPr/>
            <p:nvPr/>
          </p:nvSpPr>
          <p:spPr>
            <a:xfrm>
              <a:off x="2063269" y="173907"/>
              <a:ext cx="8438" cy="692074"/>
            </a:xfrm>
            <a:custGeom>
              <a:rect b="b" l="l" r="r" t="t"/>
              <a:pathLst>
                <a:path extrusionOk="0" h="26410" w="322">
                  <a:moveTo>
                    <a:pt x="166" y="1"/>
                  </a:moveTo>
                  <a:lnTo>
                    <a:pt x="0" y="26410"/>
                  </a:lnTo>
                  <a:lnTo>
                    <a:pt x="322" y="26410"/>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02" name="Google Shape;402;p19"/>
          <p:cNvGrpSpPr/>
          <p:nvPr/>
        </p:nvGrpSpPr>
        <p:grpSpPr>
          <a:xfrm>
            <a:off x="8568723" y="2184809"/>
            <a:ext cx="214702" cy="2308597"/>
            <a:chOff x="8008096" y="2108910"/>
            <a:chExt cx="199001" cy="2139769"/>
          </a:xfrm>
        </p:grpSpPr>
        <p:sp>
          <p:nvSpPr>
            <p:cNvPr id="403" name="Google Shape;403;p19"/>
            <p:cNvSpPr/>
            <p:nvPr/>
          </p:nvSpPr>
          <p:spPr>
            <a:xfrm>
              <a:off x="8008096" y="4049705"/>
              <a:ext cx="199001" cy="198975"/>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19"/>
            <p:cNvSpPr/>
            <p:nvPr/>
          </p:nvSpPr>
          <p:spPr>
            <a:xfrm>
              <a:off x="8103246" y="2108910"/>
              <a:ext cx="8464" cy="1793863"/>
            </a:xfrm>
            <a:custGeom>
              <a:rect b="b" l="l" r="r" t="t"/>
              <a:pathLst>
                <a:path extrusionOk="0" h="68455" w="323">
                  <a:moveTo>
                    <a:pt x="166" y="1"/>
                  </a:moveTo>
                  <a:lnTo>
                    <a:pt x="0" y="68455"/>
                  </a:lnTo>
                  <a:lnTo>
                    <a:pt x="322" y="68455"/>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5" name="Google Shape;405;p19"/>
          <p:cNvSpPr/>
          <p:nvPr/>
        </p:nvSpPr>
        <p:spPr>
          <a:xfrm>
            <a:off x="6423211" y="3192659"/>
            <a:ext cx="86853" cy="86825"/>
          </a:xfrm>
          <a:custGeom>
            <a:rect b="b" l="l" r="r" t="t"/>
            <a:pathLst>
              <a:path extrusionOk="0" h="3071" w="3072">
                <a:moveTo>
                  <a:pt x="1" y="0"/>
                </a:moveTo>
                <a:lnTo>
                  <a:pt x="1" y="3070"/>
                </a:lnTo>
                <a:lnTo>
                  <a:pt x="3071" y="3070"/>
                </a:lnTo>
                <a:lnTo>
                  <a:pt x="3071"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06" name="Google Shape;406;p19"/>
          <p:cNvGrpSpPr/>
          <p:nvPr/>
        </p:nvGrpSpPr>
        <p:grpSpPr>
          <a:xfrm>
            <a:off x="8221223" y="9"/>
            <a:ext cx="214702" cy="2308597"/>
            <a:chOff x="8008096" y="2108910"/>
            <a:chExt cx="199001" cy="2139769"/>
          </a:xfrm>
        </p:grpSpPr>
        <p:sp>
          <p:nvSpPr>
            <p:cNvPr id="407" name="Google Shape;407;p19"/>
            <p:cNvSpPr/>
            <p:nvPr/>
          </p:nvSpPr>
          <p:spPr>
            <a:xfrm>
              <a:off x="8008096" y="4049705"/>
              <a:ext cx="199001" cy="198975"/>
            </a:xfrm>
            <a:custGeom>
              <a:rect b="b" l="l" r="r" t="t"/>
              <a:pathLst>
                <a:path extrusionOk="0" h="7593" w="7594">
                  <a:moveTo>
                    <a:pt x="1" y="0"/>
                  </a:moveTo>
                  <a:lnTo>
                    <a:pt x="1" y="7593"/>
                  </a:lnTo>
                  <a:lnTo>
                    <a:pt x="7593" y="7593"/>
                  </a:lnTo>
                  <a:lnTo>
                    <a:pt x="759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19"/>
            <p:cNvSpPr/>
            <p:nvPr/>
          </p:nvSpPr>
          <p:spPr>
            <a:xfrm>
              <a:off x="8103246" y="2108910"/>
              <a:ext cx="8464" cy="1793863"/>
            </a:xfrm>
            <a:custGeom>
              <a:rect b="b" l="l" r="r" t="t"/>
              <a:pathLst>
                <a:path extrusionOk="0" h="68455" w="323">
                  <a:moveTo>
                    <a:pt x="166" y="1"/>
                  </a:moveTo>
                  <a:lnTo>
                    <a:pt x="0" y="68455"/>
                  </a:lnTo>
                  <a:lnTo>
                    <a:pt x="322" y="68455"/>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list">
  <p:cSld name="CUSTOM_4">
    <p:spTree>
      <p:nvGrpSpPr>
        <p:cNvPr id="409" name="Shape 409"/>
        <p:cNvGrpSpPr/>
        <p:nvPr/>
      </p:nvGrpSpPr>
      <p:grpSpPr>
        <a:xfrm>
          <a:off x="0" y="0"/>
          <a:ext cx="0" cy="0"/>
          <a:chOff x="0" y="0"/>
          <a:chExt cx="0" cy="0"/>
        </a:xfrm>
      </p:grpSpPr>
      <p:sp>
        <p:nvSpPr>
          <p:cNvPr id="410" name="Google Shape;410;p20"/>
          <p:cNvSpPr txBox="1"/>
          <p:nvPr>
            <p:ph idx="1" type="body"/>
          </p:nvPr>
        </p:nvSpPr>
        <p:spPr>
          <a:xfrm>
            <a:off x="597375" y="1063525"/>
            <a:ext cx="3908700" cy="3786900"/>
          </a:xfrm>
          <a:prstGeom prst="rect">
            <a:avLst/>
          </a:prstGeom>
        </p:spPr>
        <p:txBody>
          <a:bodyPr anchorCtr="0" anchor="t" bIns="91425" lIns="91425" spcFirstLastPara="1" rIns="91425" wrap="square" tIns="91425">
            <a:noAutofit/>
          </a:bodyPr>
          <a:lstStyle>
            <a:lvl1pPr indent="-292100" lvl="0" marL="457200" rtl="0">
              <a:lnSpc>
                <a:spcPct val="100000"/>
              </a:lnSpc>
              <a:spcBef>
                <a:spcPts val="0"/>
              </a:spcBef>
              <a:spcAft>
                <a:spcPts val="0"/>
              </a:spcAft>
              <a:buSzPts val="1000"/>
              <a:buFont typeface="Livvic Light"/>
              <a:buChar char="●"/>
              <a:defRPr sz="1200"/>
            </a:lvl1pPr>
            <a:lvl2pPr indent="-292100" lvl="1" marL="914400" rtl="0">
              <a:spcBef>
                <a:spcPts val="1600"/>
              </a:spcBef>
              <a:spcAft>
                <a:spcPts val="0"/>
              </a:spcAft>
              <a:buSzPts val="1000"/>
              <a:buFont typeface="Nunito Light"/>
              <a:buChar char="○"/>
              <a:defRPr/>
            </a:lvl2pPr>
            <a:lvl3pPr indent="-292100" lvl="2" marL="1371600" rtl="0">
              <a:spcBef>
                <a:spcPts val="1600"/>
              </a:spcBef>
              <a:spcAft>
                <a:spcPts val="0"/>
              </a:spcAft>
              <a:buSzPts val="1000"/>
              <a:buFont typeface="Nunito Light"/>
              <a:buChar char="■"/>
              <a:defRPr/>
            </a:lvl3pPr>
            <a:lvl4pPr indent="-292100" lvl="3" marL="1828800" rtl="0">
              <a:spcBef>
                <a:spcPts val="1600"/>
              </a:spcBef>
              <a:spcAft>
                <a:spcPts val="0"/>
              </a:spcAft>
              <a:buSzPts val="1000"/>
              <a:buFont typeface="Nunito Light"/>
              <a:buChar char="●"/>
              <a:defRPr/>
            </a:lvl4pPr>
            <a:lvl5pPr indent="-292100" lvl="4" marL="2286000" rtl="0">
              <a:spcBef>
                <a:spcPts val="1600"/>
              </a:spcBef>
              <a:spcAft>
                <a:spcPts val="0"/>
              </a:spcAft>
              <a:buSzPts val="1000"/>
              <a:buFont typeface="Nunito Light"/>
              <a:buChar char="○"/>
              <a:defRPr/>
            </a:lvl5pPr>
            <a:lvl6pPr indent="-292100" lvl="5" marL="2743200" rtl="0">
              <a:spcBef>
                <a:spcPts val="1600"/>
              </a:spcBef>
              <a:spcAft>
                <a:spcPts val="0"/>
              </a:spcAft>
              <a:buSzPts val="1000"/>
              <a:buFont typeface="Nunito Light"/>
              <a:buChar char="■"/>
              <a:defRPr/>
            </a:lvl6pPr>
            <a:lvl7pPr indent="-292100" lvl="6" marL="3200400" rtl="0">
              <a:spcBef>
                <a:spcPts val="1600"/>
              </a:spcBef>
              <a:spcAft>
                <a:spcPts val="0"/>
              </a:spcAft>
              <a:buSzPts val="1000"/>
              <a:buFont typeface="Nunito Light"/>
              <a:buChar char="●"/>
              <a:defRPr/>
            </a:lvl7pPr>
            <a:lvl8pPr indent="-292100" lvl="7" marL="3657600" rtl="0">
              <a:spcBef>
                <a:spcPts val="1600"/>
              </a:spcBef>
              <a:spcAft>
                <a:spcPts val="0"/>
              </a:spcAft>
              <a:buSzPts val="1000"/>
              <a:buFont typeface="Nunito Light"/>
              <a:buChar char="○"/>
              <a:defRPr/>
            </a:lvl8pPr>
            <a:lvl9pPr indent="-292100" lvl="8" marL="4114800" rtl="0">
              <a:spcBef>
                <a:spcPts val="1600"/>
              </a:spcBef>
              <a:spcAft>
                <a:spcPts val="1600"/>
              </a:spcAft>
              <a:buSzPts val="1000"/>
              <a:buFont typeface="Nunito Light"/>
              <a:buChar char="■"/>
              <a:defRPr/>
            </a:lvl9pPr>
          </a:lstStyle>
          <a:p/>
        </p:txBody>
      </p:sp>
      <p:sp>
        <p:nvSpPr>
          <p:cNvPr id="411" name="Google Shape;411;p20"/>
          <p:cNvSpPr txBox="1"/>
          <p:nvPr>
            <p:ph type="ctrTitle"/>
          </p:nvPr>
        </p:nvSpPr>
        <p:spPr>
          <a:xfrm>
            <a:off x="618825" y="411675"/>
            <a:ext cx="47277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412" name="Google Shape;412;p20"/>
          <p:cNvSpPr txBox="1"/>
          <p:nvPr>
            <p:ph idx="2" type="body"/>
          </p:nvPr>
        </p:nvSpPr>
        <p:spPr>
          <a:xfrm>
            <a:off x="4690125" y="1063525"/>
            <a:ext cx="3908700" cy="3786900"/>
          </a:xfrm>
          <a:prstGeom prst="rect">
            <a:avLst/>
          </a:prstGeom>
        </p:spPr>
        <p:txBody>
          <a:bodyPr anchorCtr="0" anchor="t" bIns="91425" lIns="91425" spcFirstLastPara="1" rIns="91425" wrap="square" tIns="91425">
            <a:noAutofit/>
          </a:bodyPr>
          <a:lstStyle>
            <a:lvl1pPr indent="-292100" lvl="0" marL="457200" rtl="0">
              <a:lnSpc>
                <a:spcPct val="100000"/>
              </a:lnSpc>
              <a:spcBef>
                <a:spcPts val="0"/>
              </a:spcBef>
              <a:spcAft>
                <a:spcPts val="0"/>
              </a:spcAft>
              <a:buClr>
                <a:srgbClr val="EC5D37"/>
              </a:buClr>
              <a:buSzPts val="1000"/>
              <a:buFont typeface="Livvic Light"/>
              <a:buChar char="●"/>
              <a:defRPr sz="1200"/>
            </a:lvl1pPr>
            <a:lvl2pPr indent="-292100" lvl="1" marL="914400" rtl="0">
              <a:spcBef>
                <a:spcPts val="1600"/>
              </a:spcBef>
              <a:spcAft>
                <a:spcPts val="0"/>
              </a:spcAft>
              <a:buClr>
                <a:srgbClr val="FFC800"/>
              </a:buClr>
              <a:buSzPts val="1000"/>
              <a:buFont typeface="Nunito Light"/>
              <a:buChar char="○"/>
              <a:defRPr/>
            </a:lvl2pPr>
            <a:lvl3pPr indent="-292100" lvl="2" marL="1371600" rtl="0">
              <a:spcBef>
                <a:spcPts val="1600"/>
              </a:spcBef>
              <a:spcAft>
                <a:spcPts val="0"/>
              </a:spcAft>
              <a:buClr>
                <a:srgbClr val="FFC800"/>
              </a:buClr>
              <a:buSzPts val="1000"/>
              <a:buFont typeface="Nunito Light"/>
              <a:buChar char="■"/>
              <a:defRPr/>
            </a:lvl3pPr>
            <a:lvl4pPr indent="-292100" lvl="3" marL="1828800" rtl="0">
              <a:spcBef>
                <a:spcPts val="1600"/>
              </a:spcBef>
              <a:spcAft>
                <a:spcPts val="0"/>
              </a:spcAft>
              <a:buClr>
                <a:srgbClr val="FFC800"/>
              </a:buClr>
              <a:buSzPts val="1000"/>
              <a:buFont typeface="Nunito Light"/>
              <a:buChar char="●"/>
              <a:defRPr/>
            </a:lvl4pPr>
            <a:lvl5pPr indent="-292100" lvl="4" marL="2286000" rtl="0">
              <a:spcBef>
                <a:spcPts val="1600"/>
              </a:spcBef>
              <a:spcAft>
                <a:spcPts val="0"/>
              </a:spcAft>
              <a:buClr>
                <a:srgbClr val="434343"/>
              </a:buClr>
              <a:buSzPts val="1000"/>
              <a:buFont typeface="Nunito Light"/>
              <a:buChar char="○"/>
              <a:defRPr/>
            </a:lvl5pPr>
            <a:lvl6pPr indent="-292100" lvl="5" marL="2743200" rtl="0">
              <a:spcBef>
                <a:spcPts val="1600"/>
              </a:spcBef>
              <a:spcAft>
                <a:spcPts val="0"/>
              </a:spcAft>
              <a:buClr>
                <a:srgbClr val="434343"/>
              </a:buClr>
              <a:buSzPts val="1000"/>
              <a:buFont typeface="Nunito Light"/>
              <a:buChar char="■"/>
              <a:defRPr/>
            </a:lvl6pPr>
            <a:lvl7pPr indent="-292100" lvl="6" marL="3200400" rtl="0">
              <a:spcBef>
                <a:spcPts val="1600"/>
              </a:spcBef>
              <a:spcAft>
                <a:spcPts val="0"/>
              </a:spcAft>
              <a:buClr>
                <a:srgbClr val="434343"/>
              </a:buClr>
              <a:buSzPts val="1000"/>
              <a:buFont typeface="Nunito Light"/>
              <a:buChar char="●"/>
              <a:defRPr/>
            </a:lvl7pPr>
            <a:lvl8pPr indent="-292100" lvl="7" marL="3657600" rtl="0">
              <a:spcBef>
                <a:spcPts val="1600"/>
              </a:spcBef>
              <a:spcAft>
                <a:spcPts val="0"/>
              </a:spcAft>
              <a:buClr>
                <a:srgbClr val="434343"/>
              </a:buClr>
              <a:buSzPts val="1000"/>
              <a:buFont typeface="Nunito Light"/>
              <a:buChar char="○"/>
              <a:defRPr/>
            </a:lvl8pPr>
            <a:lvl9pPr indent="-292100" lvl="8" marL="4114800" rtl="0">
              <a:spcBef>
                <a:spcPts val="1600"/>
              </a:spcBef>
              <a:spcAft>
                <a:spcPts val="1600"/>
              </a:spcAft>
              <a:buClr>
                <a:srgbClr val="434343"/>
              </a:buClr>
              <a:buSzPts val="1000"/>
              <a:buFont typeface="Nunito Light"/>
              <a:buChar char="■"/>
              <a:defRPr/>
            </a:lvl9pPr>
          </a:lstStyle>
          <a:p/>
        </p:txBody>
      </p:sp>
      <p:sp>
        <p:nvSpPr>
          <p:cNvPr id="413" name="Google Shape;413;p20"/>
          <p:cNvSpPr/>
          <p:nvPr/>
        </p:nvSpPr>
        <p:spPr>
          <a:xfrm>
            <a:off x="8829925" y="1123700"/>
            <a:ext cx="108650" cy="108625"/>
          </a:xfrm>
          <a:custGeom>
            <a:rect b="b" l="l" r="r" t="t"/>
            <a:pathLst>
              <a:path extrusionOk="0" h="4345" w="4346">
                <a:moveTo>
                  <a:pt x="4027" y="337"/>
                </a:moveTo>
                <a:lnTo>
                  <a:pt x="4027" y="4008"/>
                </a:lnTo>
                <a:lnTo>
                  <a:pt x="338" y="4008"/>
                </a:lnTo>
                <a:lnTo>
                  <a:pt x="338" y="337"/>
                </a:lnTo>
                <a:close/>
                <a:moveTo>
                  <a:pt x="1" y="0"/>
                </a:moveTo>
                <a:lnTo>
                  <a:pt x="1" y="4345"/>
                </a:lnTo>
                <a:lnTo>
                  <a:pt x="4346" y="4345"/>
                </a:lnTo>
                <a:lnTo>
                  <a:pt x="4346"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20"/>
          <p:cNvSpPr/>
          <p:nvPr/>
        </p:nvSpPr>
        <p:spPr>
          <a:xfrm>
            <a:off x="9156250" y="1340450"/>
            <a:ext cx="111450" cy="110975"/>
          </a:xfrm>
          <a:custGeom>
            <a:rect b="b" l="l" r="r" t="t"/>
            <a:pathLst>
              <a:path extrusionOk="0" h="4439" w="4458">
                <a:moveTo>
                  <a:pt x="4008" y="431"/>
                </a:moveTo>
                <a:lnTo>
                  <a:pt x="4008" y="4008"/>
                </a:lnTo>
                <a:lnTo>
                  <a:pt x="431" y="4008"/>
                </a:lnTo>
                <a:lnTo>
                  <a:pt x="431" y="431"/>
                </a:lnTo>
                <a:close/>
                <a:moveTo>
                  <a:pt x="0" y="1"/>
                </a:moveTo>
                <a:lnTo>
                  <a:pt x="0" y="4439"/>
                </a:lnTo>
                <a:lnTo>
                  <a:pt x="4457" y="4439"/>
                </a:lnTo>
                <a:lnTo>
                  <a:pt x="4457" y="1"/>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20"/>
          <p:cNvSpPr/>
          <p:nvPr/>
        </p:nvSpPr>
        <p:spPr>
          <a:xfrm>
            <a:off x="5809850" y="214400"/>
            <a:ext cx="108625" cy="108625"/>
          </a:xfrm>
          <a:custGeom>
            <a:rect b="b" l="l" r="r" t="t"/>
            <a:pathLst>
              <a:path extrusionOk="0" h="4345" w="4345">
                <a:moveTo>
                  <a:pt x="4008" y="337"/>
                </a:moveTo>
                <a:lnTo>
                  <a:pt x="4008" y="4008"/>
                </a:lnTo>
                <a:lnTo>
                  <a:pt x="337" y="4008"/>
                </a:lnTo>
                <a:lnTo>
                  <a:pt x="337" y="337"/>
                </a:lnTo>
                <a:close/>
                <a:moveTo>
                  <a:pt x="0" y="0"/>
                </a:moveTo>
                <a:lnTo>
                  <a:pt x="0" y="4345"/>
                </a:lnTo>
                <a:lnTo>
                  <a:pt x="4345" y="4345"/>
                </a:lnTo>
                <a:lnTo>
                  <a:pt x="4345" y="0"/>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20"/>
          <p:cNvSpPr/>
          <p:nvPr/>
        </p:nvSpPr>
        <p:spPr>
          <a:xfrm>
            <a:off x="7079800" y="420088"/>
            <a:ext cx="164825" cy="164375"/>
          </a:xfrm>
          <a:custGeom>
            <a:rect b="b" l="l" r="r" t="t"/>
            <a:pathLst>
              <a:path extrusionOk="0" h="6575" w="6593">
                <a:moveTo>
                  <a:pt x="6256" y="338"/>
                </a:moveTo>
                <a:lnTo>
                  <a:pt x="6256" y="6237"/>
                </a:lnTo>
                <a:lnTo>
                  <a:pt x="338" y="6237"/>
                </a:lnTo>
                <a:lnTo>
                  <a:pt x="338" y="338"/>
                </a:lnTo>
                <a:close/>
                <a:moveTo>
                  <a:pt x="1" y="1"/>
                </a:moveTo>
                <a:lnTo>
                  <a:pt x="1" y="6574"/>
                </a:lnTo>
                <a:lnTo>
                  <a:pt x="6593" y="6574"/>
                </a:lnTo>
                <a:lnTo>
                  <a:pt x="6593" y="1"/>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20"/>
          <p:cNvSpPr/>
          <p:nvPr/>
        </p:nvSpPr>
        <p:spPr>
          <a:xfrm>
            <a:off x="7952700" y="278513"/>
            <a:ext cx="44975" cy="44500"/>
          </a:xfrm>
          <a:custGeom>
            <a:rect b="b" l="l" r="r" t="t"/>
            <a:pathLst>
              <a:path extrusionOk="0" h="1780" w="1799">
                <a:moveTo>
                  <a:pt x="1" y="1"/>
                </a:moveTo>
                <a:lnTo>
                  <a:pt x="1" y="1780"/>
                </a:lnTo>
                <a:lnTo>
                  <a:pt x="1798" y="1780"/>
                </a:lnTo>
                <a:lnTo>
                  <a:pt x="1798"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20"/>
          <p:cNvSpPr/>
          <p:nvPr/>
        </p:nvSpPr>
        <p:spPr>
          <a:xfrm>
            <a:off x="7372450" y="-69325"/>
            <a:ext cx="155925" cy="155925"/>
          </a:xfrm>
          <a:custGeom>
            <a:rect b="b" l="l" r="r" t="t"/>
            <a:pathLst>
              <a:path extrusionOk="0" h="6237" w="6237">
                <a:moveTo>
                  <a:pt x="0" y="0"/>
                </a:moveTo>
                <a:lnTo>
                  <a:pt x="0" y="6236"/>
                </a:lnTo>
                <a:lnTo>
                  <a:pt x="6236" y="6236"/>
                </a:lnTo>
                <a:lnTo>
                  <a:pt x="6236"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20"/>
          <p:cNvSpPr/>
          <p:nvPr/>
        </p:nvSpPr>
        <p:spPr>
          <a:xfrm>
            <a:off x="8464275" y="355050"/>
            <a:ext cx="155925" cy="156400"/>
          </a:xfrm>
          <a:custGeom>
            <a:rect b="b" l="l" r="r" t="t"/>
            <a:pathLst>
              <a:path extrusionOk="0" h="6256" w="6237">
                <a:moveTo>
                  <a:pt x="1" y="1"/>
                </a:moveTo>
                <a:lnTo>
                  <a:pt x="1" y="6256"/>
                </a:lnTo>
                <a:lnTo>
                  <a:pt x="6237" y="6256"/>
                </a:lnTo>
                <a:lnTo>
                  <a:pt x="6237"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20"/>
          <p:cNvSpPr/>
          <p:nvPr/>
        </p:nvSpPr>
        <p:spPr>
          <a:xfrm>
            <a:off x="7264275" y="607363"/>
            <a:ext cx="122675" cy="122675"/>
          </a:xfrm>
          <a:custGeom>
            <a:rect b="b" l="l" r="r" t="t"/>
            <a:pathLst>
              <a:path extrusionOk="0" h="4907" w="4907">
                <a:moveTo>
                  <a:pt x="0" y="1"/>
                </a:moveTo>
                <a:lnTo>
                  <a:pt x="0" y="4907"/>
                </a:lnTo>
                <a:lnTo>
                  <a:pt x="4907" y="4907"/>
                </a:lnTo>
                <a:lnTo>
                  <a:pt x="4907"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20"/>
          <p:cNvSpPr/>
          <p:nvPr/>
        </p:nvSpPr>
        <p:spPr>
          <a:xfrm>
            <a:off x="6298850" y="907625"/>
            <a:ext cx="155925" cy="155900"/>
          </a:xfrm>
          <a:custGeom>
            <a:rect b="b" l="l" r="r" t="t"/>
            <a:pathLst>
              <a:path extrusionOk="0" h="6236" w="6237">
                <a:moveTo>
                  <a:pt x="1" y="0"/>
                </a:moveTo>
                <a:lnTo>
                  <a:pt x="1" y="6236"/>
                </a:lnTo>
                <a:lnTo>
                  <a:pt x="6237" y="6236"/>
                </a:lnTo>
                <a:lnTo>
                  <a:pt x="6237" y="0"/>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20"/>
          <p:cNvSpPr/>
          <p:nvPr/>
        </p:nvSpPr>
        <p:spPr>
          <a:xfrm>
            <a:off x="-83000" y="4540463"/>
            <a:ext cx="164825" cy="164375"/>
          </a:xfrm>
          <a:custGeom>
            <a:rect b="b" l="l" r="r" t="t"/>
            <a:pathLst>
              <a:path extrusionOk="0" h="6575" w="6593">
                <a:moveTo>
                  <a:pt x="6256" y="338"/>
                </a:moveTo>
                <a:lnTo>
                  <a:pt x="6256" y="6237"/>
                </a:lnTo>
                <a:lnTo>
                  <a:pt x="338" y="6237"/>
                </a:lnTo>
                <a:lnTo>
                  <a:pt x="338" y="338"/>
                </a:lnTo>
                <a:close/>
                <a:moveTo>
                  <a:pt x="1" y="1"/>
                </a:moveTo>
                <a:lnTo>
                  <a:pt x="1" y="6574"/>
                </a:lnTo>
                <a:lnTo>
                  <a:pt x="6593" y="6574"/>
                </a:lnTo>
                <a:lnTo>
                  <a:pt x="6593" y="1"/>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20"/>
          <p:cNvSpPr/>
          <p:nvPr/>
        </p:nvSpPr>
        <p:spPr>
          <a:xfrm>
            <a:off x="101475" y="4727738"/>
            <a:ext cx="122675" cy="122675"/>
          </a:xfrm>
          <a:custGeom>
            <a:rect b="b" l="l" r="r" t="t"/>
            <a:pathLst>
              <a:path extrusionOk="0" h="4907" w="4907">
                <a:moveTo>
                  <a:pt x="0" y="1"/>
                </a:moveTo>
                <a:lnTo>
                  <a:pt x="0" y="4907"/>
                </a:lnTo>
                <a:lnTo>
                  <a:pt x="4907" y="4907"/>
                </a:lnTo>
                <a:lnTo>
                  <a:pt x="4907"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8" name="Shape 38"/>
        <p:cNvGrpSpPr/>
        <p:nvPr/>
      </p:nvGrpSpPr>
      <p:grpSpPr>
        <a:xfrm>
          <a:off x="0" y="0"/>
          <a:ext cx="0" cy="0"/>
          <a:chOff x="0" y="0"/>
          <a:chExt cx="0" cy="0"/>
        </a:xfrm>
      </p:grpSpPr>
      <p:sp>
        <p:nvSpPr>
          <p:cNvPr id="39" name="Google Shape;39;p3"/>
          <p:cNvSpPr/>
          <p:nvPr/>
        </p:nvSpPr>
        <p:spPr>
          <a:xfrm>
            <a:off x="7202390" y="916059"/>
            <a:ext cx="121434" cy="121434"/>
          </a:xfrm>
          <a:custGeom>
            <a:rect b="b" l="l" r="r" t="t"/>
            <a:pathLst>
              <a:path extrusionOk="0" h="4634" w="4634">
                <a:moveTo>
                  <a:pt x="0" y="1"/>
                </a:moveTo>
                <a:lnTo>
                  <a:pt x="0" y="4634"/>
                </a:lnTo>
                <a:lnTo>
                  <a:pt x="4633" y="4634"/>
                </a:lnTo>
                <a:lnTo>
                  <a:pt x="4633"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3"/>
          <p:cNvSpPr/>
          <p:nvPr/>
        </p:nvSpPr>
        <p:spPr>
          <a:xfrm>
            <a:off x="8263673" y="2953681"/>
            <a:ext cx="104086" cy="104322"/>
          </a:xfrm>
          <a:custGeom>
            <a:rect b="b" l="l" r="r" t="t"/>
            <a:pathLst>
              <a:path extrusionOk="0" h="3981" w="3972">
                <a:moveTo>
                  <a:pt x="0" y="1"/>
                </a:moveTo>
                <a:lnTo>
                  <a:pt x="0" y="3981"/>
                </a:lnTo>
                <a:lnTo>
                  <a:pt x="3972" y="3981"/>
                </a:lnTo>
                <a:lnTo>
                  <a:pt x="397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1" name="Google Shape;41;p3"/>
          <p:cNvGrpSpPr/>
          <p:nvPr/>
        </p:nvGrpSpPr>
        <p:grpSpPr>
          <a:xfrm>
            <a:off x="8263682" y="-434366"/>
            <a:ext cx="188886" cy="1181531"/>
            <a:chOff x="2877432" y="975334"/>
            <a:chExt cx="188886" cy="1181531"/>
          </a:xfrm>
        </p:grpSpPr>
        <p:sp>
          <p:nvSpPr>
            <p:cNvPr id="42" name="Google Shape;42;p3"/>
            <p:cNvSpPr/>
            <p:nvPr/>
          </p:nvSpPr>
          <p:spPr>
            <a:xfrm>
              <a:off x="2877432" y="1968242"/>
              <a:ext cx="188886" cy="188624"/>
            </a:xfrm>
            <a:custGeom>
              <a:rect b="b" l="l" r="r" t="t"/>
              <a:pathLst>
                <a:path extrusionOk="0" fill="none" h="7198" w="7208">
                  <a:moveTo>
                    <a:pt x="1" y="0"/>
                  </a:moveTo>
                  <a:lnTo>
                    <a:pt x="7208" y="0"/>
                  </a:lnTo>
                  <a:lnTo>
                    <a:pt x="7208" y="7198"/>
                  </a:lnTo>
                  <a:lnTo>
                    <a:pt x="1" y="7198"/>
                  </a:lnTo>
                  <a:close/>
                </a:path>
              </a:pathLst>
            </a:custGeom>
            <a:noFill/>
            <a:ln cap="flat" cmpd="sng" w="5750">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3"/>
            <p:cNvSpPr/>
            <p:nvPr/>
          </p:nvSpPr>
          <p:spPr>
            <a:xfrm>
              <a:off x="2905393" y="1452501"/>
              <a:ext cx="133226" cy="133252"/>
            </a:xfrm>
            <a:custGeom>
              <a:rect b="b" l="l" r="r" t="t"/>
              <a:pathLst>
                <a:path extrusionOk="0" fill="none" h="5085" w="5084">
                  <a:moveTo>
                    <a:pt x="0" y="1"/>
                  </a:moveTo>
                  <a:lnTo>
                    <a:pt x="5083" y="1"/>
                  </a:lnTo>
                  <a:lnTo>
                    <a:pt x="5083" y="5084"/>
                  </a:lnTo>
                  <a:lnTo>
                    <a:pt x="0"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3"/>
            <p:cNvSpPr/>
            <p:nvPr/>
          </p:nvSpPr>
          <p:spPr>
            <a:xfrm>
              <a:off x="2931651" y="975334"/>
              <a:ext cx="80476" cy="80711"/>
            </a:xfrm>
            <a:custGeom>
              <a:rect b="b" l="l" r="r" t="t"/>
              <a:pathLst>
                <a:path extrusionOk="0" fill="none" h="3080" w="3071">
                  <a:moveTo>
                    <a:pt x="0" y="0"/>
                  </a:moveTo>
                  <a:lnTo>
                    <a:pt x="3070" y="0"/>
                  </a:lnTo>
                  <a:lnTo>
                    <a:pt x="3070" y="3080"/>
                  </a:lnTo>
                  <a:lnTo>
                    <a:pt x="0" y="3080"/>
                  </a:lnTo>
                  <a:close/>
                </a:path>
              </a:pathLst>
            </a:custGeom>
            <a:noFill/>
            <a:ln cap="flat" cmpd="sng" w="2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3"/>
          <p:cNvSpPr/>
          <p:nvPr/>
        </p:nvSpPr>
        <p:spPr>
          <a:xfrm>
            <a:off x="8485996" y="1614632"/>
            <a:ext cx="80502" cy="80476"/>
          </a:xfrm>
          <a:custGeom>
            <a:rect b="b" l="l" r="r" t="t"/>
            <a:pathLst>
              <a:path extrusionOk="0" h="3071" w="3072">
                <a:moveTo>
                  <a:pt x="1" y="0"/>
                </a:moveTo>
                <a:lnTo>
                  <a:pt x="1" y="3070"/>
                </a:lnTo>
                <a:lnTo>
                  <a:pt x="3071" y="3070"/>
                </a:lnTo>
                <a:lnTo>
                  <a:pt x="3071"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6" name="Google Shape;46;p3"/>
          <p:cNvGrpSpPr/>
          <p:nvPr/>
        </p:nvGrpSpPr>
        <p:grpSpPr>
          <a:xfrm>
            <a:off x="3643898" y="-436198"/>
            <a:ext cx="133252" cy="1952377"/>
            <a:chOff x="6780548" y="337714"/>
            <a:chExt cx="133252" cy="1952377"/>
          </a:xfrm>
        </p:grpSpPr>
        <p:sp>
          <p:nvSpPr>
            <p:cNvPr id="47" name="Google Shape;47;p3"/>
            <p:cNvSpPr/>
            <p:nvPr/>
          </p:nvSpPr>
          <p:spPr>
            <a:xfrm>
              <a:off x="6780548" y="2156839"/>
              <a:ext cx="133252" cy="133252"/>
            </a:xfrm>
            <a:custGeom>
              <a:rect b="b" l="l" r="r" t="t"/>
              <a:pathLst>
                <a:path extrusionOk="0" fill="none" h="5085" w="5085">
                  <a:moveTo>
                    <a:pt x="1" y="1"/>
                  </a:moveTo>
                  <a:lnTo>
                    <a:pt x="5084" y="1"/>
                  </a:lnTo>
                  <a:lnTo>
                    <a:pt x="5084" y="5084"/>
                  </a:lnTo>
                  <a:lnTo>
                    <a:pt x="1"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3"/>
            <p:cNvSpPr/>
            <p:nvPr/>
          </p:nvSpPr>
          <p:spPr>
            <a:xfrm>
              <a:off x="6842943" y="337714"/>
              <a:ext cx="8464" cy="1695359"/>
            </a:xfrm>
            <a:custGeom>
              <a:rect b="b" l="l" r="r" t="t"/>
              <a:pathLst>
                <a:path extrusionOk="0" h="64696" w="323">
                  <a:moveTo>
                    <a:pt x="157" y="0"/>
                  </a:moveTo>
                  <a:lnTo>
                    <a:pt x="1" y="64695"/>
                  </a:lnTo>
                  <a:lnTo>
                    <a:pt x="322" y="64695"/>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9" name="Google Shape;49;p3"/>
          <p:cNvSpPr/>
          <p:nvPr/>
        </p:nvSpPr>
        <p:spPr>
          <a:xfrm>
            <a:off x="8935726" y="10"/>
            <a:ext cx="8464" cy="2519637"/>
          </a:xfrm>
          <a:custGeom>
            <a:rect b="b" l="l" r="r" t="t"/>
            <a:pathLst>
              <a:path extrusionOk="0" h="96151" w="323">
                <a:moveTo>
                  <a:pt x="166" y="0"/>
                </a:moveTo>
                <a:lnTo>
                  <a:pt x="1" y="96150"/>
                </a:lnTo>
                <a:lnTo>
                  <a:pt x="323" y="96150"/>
                </a:lnTo>
                <a:lnTo>
                  <a:pt x="16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0" name="Google Shape;50;p3"/>
          <p:cNvGrpSpPr/>
          <p:nvPr/>
        </p:nvGrpSpPr>
        <p:grpSpPr>
          <a:xfrm>
            <a:off x="8008096" y="2108910"/>
            <a:ext cx="199001" cy="2139769"/>
            <a:chOff x="8008096" y="2108910"/>
            <a:chExt cx="199001" cy="2139769"/>
          </a:xfrm>
        </p:grpSpPr>
        <p:sp>
          <p:nvSpPr>
            <p:cNvPr id="51" name="Google Shape;51;p3"/>
            <p:cNvSpPr/>
            <p:nvPr/>
          </p:nvSpPr>
          <p:spPr>
            <a:xfrm>
              <a:off x="8008096" y="4049705"/>
              <a:ext cx="199001" cy="198975"/>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3"/>
            <p:cNvSpPr/>
            <p:nvPr/>
          </p:nvSpPr>
          <p:spPr>
            <a:xfrm>
              <a:off x="8103246" y="2108910"/>
              <a:ext cx="8464" cy="1793863"/>
            </a:xfrm>
            <a:custGeom>
              <a:rect b="b" l="l" r="r" t="t"/>
              <a:pathLst>
                <a:path extrusionOk="0" h="68455" w="323">
                  <a:moveTo>
                    <a:pt x="166" y="1"/>
                  </a:moveTo>
                  <a:lnTo>
                    <a:pt x="0" y="68455"/>
                  </a:lnTo>
                  <a:lnTo>
                    <a:pt x="322" y="68455"/>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3" name="Google Shape;53;p3"/>
          <p:cNvGrpSpPr/>
          <p:nvPr/>
        </p:nvGrpSpPr>
        <p:grpSpPr>
          <a:xfrm>
            <a:off x="520996" y="1091548"/>
            <a:ext cx="199001" cy="2139769"/>
            <a:chOff x="8008096" y="2108910"/>
            <a:chExt cx="199001" cy="2139769"/>
          </a:xfrm>
        </p:grpSpPr>
        <p:sp>
          <p:nvSpPr>
            <p:cNvPr id="54" name="Google Shape;54;p3"/>
            <p:cNvSpPr/>
            <p:nvPr/>
          </p:nvSpPr>
          <p:spPr>
            <a:xfrm>
              <a:off x="8008096" y="4049705"/>
              <a:ext cx="199001" cy="198975"/>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3"/>
            <p:cNvSpPr/>
            <p:nvPr/>
          </p:nvSpPr>
          <p:spPr>
            <a:xfrm>
              <a:off x="8103246" y="2108910"/>
              <a:ext cx="8464" cy="1793863"/>
            </a:xfrm>
            <a:custGeom>
              <a:rect b="b" l="l" r="r" t="t"/>
              <a:pathLst>
                <a:path extrusionOk="0" h="68455" w="323">
                  <a:moveTo>
                    <a:pt x="166" y="1"/>
                  </a:moveTo>
                  <a:lnTo>
                    <a:pt x="0" y="68455"/>
                  </a:lnTo>
                  <a:lnTo>
                    <a:pt x="322" y="68455"/>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6" name="Google Shape;56;p3"/>
          <p:cNvSpPr txBox="1"/>
          <p:nvPr>
            <p:ph type="ctrTitle"/>
          </p:nvPr>
        </p:nvSpPr>
        <p:spPr>
          <a:xfrm>
            <a:off x="2031287" y="1742775"/>
            <a:ext cx="2622000" cy="8373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000000"/>
              </a:buClr>
              <a:buSzPts val="1200"/>
              <a:buNone/>
              <a:defRPr sz="4800">
                <a:solidFill>
                  <a:schemeClr val="lt1"/>
                </a:solidFill>
              </a:defRPr>
            </a:lvl1pPr>
            <a:lvl2pPr lvl="1" rtl="0">
              <a:spcBef>
                <a:spcPts val="0"/>
              </a:spcBef>
              <a:spcAft>
                <a:spcPts val="0"/>
              </a:spcAft>
              <a:buClr>
                <a:srgbClr val="000000"/>
              </a:buClr>
              <a:buSzPts val="1200"/>
              <a:buNone/>
              <a:defRPr sz="1200">
                <a:solidFill>
                  <a:srgbClr val="000000"/>
                </a:solidFill>
              </a:defRPr>
            </a:lvl2pPr>
            <a:lvl3pPr lvl="2" rtl="0">
              <a:spcBef>
                <a:spcPts val="0"/>
              </a:spcBef>
              <a:spcAft>
                <a:spcPts val="0"/>
              </a:spcAft>
              <a:buClr>
                <a:srgbClr val="000000"/>
              </a:buClr>
              <a:buSzPts val="1200"/>
              <a:buNone/>
              <a:defRPr sz="1200">
                <a:solidFill>
                  <a:srgbClr val="000000"/>
                </a:solidFill>
              </a:defRPr>
            </a:lvl3pPr>
            <a:lvl4pPr lvl="3" rtl="0">
              <a:spcBef>
                <a:spcPts val="0"/>
              </a:spcBef>
              <a:spcAft>
                <a:spcPts val="0"/>
              </a:spcAft>
              <a:buClr>
                <a:srgbClr val="000000"/>
              </a:buClr>
              <a:buSzPts val="1200"/>
              <a:buNone/>
              <a:defRPr sz="1200">
                <a:solidFill>
                  <a:srgbClr val="000000"/>
                </a:solidFill>
              </a:defRPr>
            </a:lvl4pPr>
            <a:lvl5pPr lvl="4" rtl="0">
              <a:spcBef>
                <a:spcPts val="0"/>
              </a:spcBef>
              <a:spcAft>
                <a:spcPts val="0"/>
              </a:spcAft>
              <a:buClr>
                <a:srgbClr val="000000"/>
              </a:buClr>
              <a:buSzPts val="1200"/>
              <a:buNone/>
              <a:defRPr sz="1200">
                <a:solidFill>
                  <a:srgbClr val="000000"/>
                </a:solidFill>
              </a:defRPr>
            </a:lvl5pPr>
            <a:lvl6pPr lvl="5" rtl="0">
              <a:spcBef>
                <a:spcPts val="0"/>
              </a:spcBef>
              <a:spcAft>
                <a:spcPts val="0"/>
              </a:spcAft>
              <a:buClr>
                <a:srgbClr val="000000"/>
              </a:buClr>
              <a:buSzPts val="1200"/>
              <a:buNone/>
              <a:defRPr sz="1200">
                <a:solidFill>
                  <a:srgbClr val="000000"/>
                </a:solidFill>
              </a:defRPr>
            </a:lvl6pPr>
            <a:lvl7pPr lvl="6" rtl="0">
              <a:spcBef>
                <a:spcPts val="0"/>
              </a:spcBef>
              <a:spcAft>
                <a:spcPts val="0"/>
              </a:spcAft>
              <a:buClr>
                <a:srgbClr val="000000"/>
              </a:buClr>
              <a:buSzPts val="1200"/>
              <a:buNone/>
              <a:defRPr sz="1200">
                <a:solidFill>
                  <a:srgbClr val="000000"/>
                </a:solidFill>
              </a:defRPr>
            </a:lvl7pPr>
            <a:lvl8pPr lvl="7" rtl="0">
              <a:spcBef>
                <a:spcPts val="0"/>
              </a:spcBef>
              <a:spcAft>
                <a:spcPts val="0"/>
              </a:spcAft>
              <a:buClr>
                <a:srgbClr val="000000"/>
              </a:buClr>
              <a:buSzPts val="1200"/>
              <a:buNone/>
              <a:defRPr sz="1200">
                <a:solidFill>
                  <a:srgbClr val="000000"/>
                </a:solidFill>
              </a:defRPr>
            </a:lvl8pPr>
            <a:lvl9pPr lvl="8" rtl="0">
              <a:spcBef>
                <a:spcPts val="0"/>
              </a:spcBef>
              <a:spcAft>
                <a:spcPts val="0"/>
              </a:spcAft>
              <a:buClr>
                <a:srgbClr val="000000"/>
              </a:buClr>
              <a:buSzPts val="1200"/>
              <a:buNone/>
              <a:defRPr sz="1200">
                <a:solidFill>
                  <a:srgbClr val="000000"/>
                </a:solidFill>
              </a:defRPr>
            </a:lvl9pPr>
          </a:lstStyle>
          <a:p/>
        </p:txBody>
      </p:sp>
      <p:sp>
        <p:nvSpPr>
          <p:cNvPr id="57" name="Google Shape;57;p3"/>
          <p:cNvSpPr txBox="1"/>
          <p:nvPr>
            <p:ph idx="1" type="subTitle"/>
          </p:nvPr>
        </p:nvSpPr>
        <p:spPr>
          <a:xfrm>
            <a:off x="1791587" y="2417450"/>
            <a:ext cx="3101400" cy="1048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p:txBody>
      </p:sp>
      <p:sp>
        <p:nvSpPr>
          <p:cNvPr id="58" name="Google Shape;58;p3"/>
          <p:cNvSpPr txBox="1"/>
          <p:nvPr>
            <p:ph hasCustomPrompt="1" idx="2" type="title"/>
          </p:nvPr>
        </p:nvSpPr>
        <p:spPr>
          <a:xfrm>
            <a:off x="5834900" y="2122225"/>
            <a:ext cx="981000" cy="5778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rgbClr val="000000"/>
              </a:buClr>
              <a:buSzPts val="4800"/>
              <a:buNone/>
              <a:defRPr sz="6000"/>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5">
    <p:spTree>
      <p:nvGrpSpPr>
        <p:cNvPr id="424" name="Shape 424"/>
        <p:cNvGrpSpPr/>
        <p:nvPr/>
      </p:nvGrpSpPr>
      <p:grpSpPr>
        <a:xfrm>
          <a:off x="0" y="0"/>
          <a:ext cx="0" cy="0"/>
          <a:chOff x="0" y="0"/>
          <a:chExt cx="0" cy="0"/>
        </a:xfrm>
      </p:grpSpPr>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425" name="Shape 425"/>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59" name="Shape 59"/>
        <p:cNvGrpSpPr/>
        <p:nvPr/>
      </p:nvGrpSpPr>
      <p:grpSpPr>
        <a:xfrm>
          <a:off x="0" y="0"/>
          <a:ext cx="0" cy="0"/>
          <a:chOff x="0" y="0"/>
          <a:chExt cx="0" cy="0"/>
        </a:xfrm>
      </p:grpSpPr>
      <p:sp>
        <p:nvSpPr>
          <p:cNvPr id="60" name="Google Shape;60;p4"/>
          <p:cNvSpPr txBox="1"/>
          <p:nvPr>
            <p:ph idx="1" type="body"/>
          </p:nvPr>
        </p:nvSpPr>
        <p:spPr>
          <a:xfrm>
            <a:off x="618825" y="1679175"/>
            <a:ext cx="3534300" cy="2090100"/>
          </a:xfrm>
          <a:prstGeom prst="rect">
            <a:avLst/>
          </a:prstGeom>
        </p:spPr>
        <p:txBody>
          <a:bodyPr anchorCtr="0" anchor="t" bIns="91425" lIns="91425" spcFirstLastPara="1" rIns="91425" wrap="square" tIns="91425">
            <a:noAutofit/>
          </a:bodyPr>
          <a:lstStyle>
            <a:lvl1pPr indent="-342900" lvl="0" marL="457200">
              <a:lnSpc>
                <a:spcPct val="100000"/>
              </a:lnSpc>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61" name="Google Shape;61;p4"/>
          <p:cNvSpPr txBox="1"/>
          <p:nvPr>
            <p:ph type="ctrTitle"/>
          </p:nvPr>
        </p:nvSpPr>
        <p:spPr>
          <a:xfrm>
            <a:off x="618825" y="411675"/>
            <a:ext cx="26865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62" name="Google Shape;62;p4"/>
          <p:cNvSpPr/>
          <p:nvPr/>
        </p:nvSpPr>
        <p:spPr>
          <a:xfrm>
            <a:off x="720000" y="469012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4"/>
          <p:cNvSpPr/>
          <p:nvPr/>
        </p:nvSpPr>
        <p:spPr>
          <a:xfrm>
            <a:off x="2058475" y="4152200"/>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4"/>
          <p:cNvSpPr/>
          <p:nvPr/>
        </p:nvSpPr>
        <p:spPr>
          <a:xfrm>
            <a:off x="1432075" y="4296400"/>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4"/>
          <p:cNvSpPr/>
          <p:nvPr/>
        </p:nvSpPr>
        <p:spPr>
          <a:xfrm>
            <a:off x="2194725" y="4474775"/>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4"/>
          <p:cNvSpPr/>
          <p:nvPr/>
        </p:nvSpPr>
        <p:spPr>
          <a:xfrm>
            <a:off x="1585475" y="4695513"/>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7" name="Google Shape;67;p4"/>
          <p:cNvGrpSpPr/>
          <p:nvPr/>
        </p:nvGrpSpPr>
        <p:grpSpPr>
          <a:xfrm>
            <a:off x="8148521" y="3004593"/>
            <a:ext cx="98059" cy="1147596"/>
            <a:chOff x="3347921" y="16006"/>
            <a:chExt cx="98059" cy="1147596"/>
          </a:xfrm>
        </p:grpSpPr>
        <p:sp>
          <p:nvSpPr>
            <p:cNvPr id="68" name="Google Shape;68;p4"/>
            <p:cNvSpPr/>
            <p:nvPr/>
          </p:nvSpPr>
          <p:spPr>
            <a:xfrm>
              <a:off x="3347921" y="1065280"/>
              <a:ext cx="98059" cy="98321"/>
            </a:xfrm>
            <a:custGeom>
              <a:rect b="b" l="l" r="r" t="t"/>
              <a:pathLst>
                <a:path extrusionOk="0" fill="none" h="3752" w="3742">
                  <a:moveTo>
                    <a:pt x="0" y="1"/>
                  </a:moveTo>
                  <a:lnTo>
                    <a:pt x="3741" y="1"/>
                  </a:lnTo>
                  <a:lnTo>
                    <a:pt x="3741" y="3751"/>
                  </a:lnTo>
                  <a:lnTo>
                    <a:pt x="0" y="3751"/>
                  </a:lnTo>
                  <a:close/>
                </a:path>
              </a:pathLst>
            </a:custGeom>
            <a:noFill/>
            <a:ln cap="flat" cmpd="sng" w="29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4"/>
            <p:cNvSpPr/>
            <p:nvPr/>
          </p:nvSpPr>
          <p:spPr>
            <a:xfrm>
              <a:off x="3392705" y="16006"/>
              <a:ext cx="8464" cy="894665"/>
            </a:xfrm>
            <a:custGeom>
              <a:rect b="b" l="l" r="r" t="t"/>
              <a:pathLst>
                <a:path extrusionOk="0" h="34141" w="323">
                  <a:moveTo>
                    <a:pt x="157" y="1"/>
                  </a:moveTo>
                  <a:lnTo>
                    <a:pt x="1" y="34141"/>
                  </a:lnTo>
                  <a:lnTo>
                    <a:pt x="323" y="34141"/>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0" name="Google Shape;70;p4"/>
          <p:cNvGrpSpPr/>
          <p:nvPr/>
        </p:nvGrpSpPr>
        <p:grpSpPr>
          <a:xfrm>
            <a:off x="281421" y="3769263"/>
            <a:ext cx="121172" cy="760495"/>
            <a:chOff x="5245196" y="3136513"/>
            <a:chExt cx="121172" cy="760495"/>
          </a:xfrm>
        </p:grpSpPr>
        <p:sp>
          <p:nvSpPr>
            <p:cNvPr id="71" name="Google Shape;71;p4"/>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4"/>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3" name="Google Shape;73;p4"/>
          <p:cNvGrpSpPr/>
          <p:nvPr/>
        </p:nvGrpSpPr>
        <p:grpSpPr>
          <a:xfrm>
            <a:off x="8534739" y="4069632"/>
            <a:ext cx="57599" cy="831799"/>
            <a:chOff x="2038689" y="173907"/>
            <a:chExt cx="57599" cy="831799"/>
          </a:xfrm>
        </p:grpSpPr>
        <p:sp>
          <p:nvSpPr>
            <p:cNvPr id="74" name="Google Shape;74;p4"/>
            <p:cNvSpPr/>
            <p:nvPr/>
          </p:nvSpPr>
          <p:spPr>
            <a:xfrm>
              <a:off x="2038689" y="947872"/>
              <a:ext cx="57599" cy="57834"/>
            </a:xfrm>
            <a:custGeom>
              <a:rect b="b" l="l" r="r" t="t"/>
              <a:pathLst>
                <a:path extrusionOk="0" fill="none" h="2207" w="2198">
                  <a:moveTo>
                    <a:pt x="1" y="0"/>
                  </a:moveTo>
                  <a:lnTo>
                    <a:pt x="2197" y="0"/>
                  </a:lnTo>
                  <a:lnTo>
                    <a:pt x="2197" y="2206"/>
                  </a:lnTo>
                  <a:lnTo>
                    <a:pt x="1" y="2206"/>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4"/>
            <p:cNvSpPr/>
            <p:nvPr/>
          </p:nvSpPr>
          <p:spPr>
            <a:xfrm>
              <a:off x="2063269" y="173907"/>
              <a:ext cx="8438" cy="692074"/>
            </a:xfrm>
            <a:custGeom>
              <a:rect b="b" l="l" r="r" t="t"/>
              <a:pathLst>
                <a:path extrusionOk="0" h="26410" w="322">
                  <a:moveTo>
                    <a:pt x="166" y="1"/>
                  </a:moveTo>
                  <a:lnTo>
                    <a:pt x="0" y="26410"/>
                  </a:lnTo>
                  <a:lnTo>
                    <a:pt x="322" y="26410"/>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4"/>
          <p:cNvSpPr/>
          <p:nvPr/>
        </p:nvSpPr>
        <p:spPr>
          <a:xfrm>
            <a:off x="7686100" y="4568875"/>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4"/>
          <p:cNvSpPr/>
          <p:nvPr/>
        </p:nvSpPr>
        <p:spPr>
          <a:xfrm>
            <a:off x="8868125" y="3769263"/>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78" name="Shape 78"/>
        <p:cNvGrpSpPr/>
        <p:nvPr/>
      </p:nvGrpSpPr>
      <p:grpSpPr>
        <a:xfrm>
          <a:off x="0" y="0"/>
          <a:ext cx="0" cy="0"/>
          <a:chOff x="0" y="0"/>
          <a:chExt cx="0" cy="0"/>
        </a:xfrm>
      </p:grpSpPr>
      <p:sp>
        <p:nvSpPr>
          <p:cNvPr id="79" name="Google Shape;79;p5"/>
          <p:cNvSpPr txBox="1"/>
          <p:nvPr>
            <p:ph type="ctrTitle"/>
          </p:nvPr>
        </p:nvSpPr>
        <p:spPr>
          <a:xfrm>
            <a:off x="923625" y="1196026"/>
            <a:ext cx="982200" cy="577800"/>
          </a:xfrm>
          <a:prstGeom prst="rect">
            <a:avLst/>
          </a:prstGeom>
          <a:ln>
            <a:noFill/>
          </a:ln>
        </p:spPr>
        <p:txBody>
          <a:bodyPr anchorCtr="0" anchor="b" bIns="91425" lIns="91425" spcFirstLastPara="1" rIns="91425" wrap="square" tIns="91425">
            <a:noAutofit/>
          </a:bodyPr>
          <a:lstStyle>
            <a:lvl1pPr lvl="0" rtl="0">
              <a:spcBef>
                <a:spcPts val="0"/>
              </a:spcBef>
              <a:spcAft>
                <a:spcPts val="0"/>
              </a:spcAft>
              <a:buClr>
                <a:srgbClr val="000000"/>
              </a:buClr>
              <a:buSzPts val="1800"/>
              <a:buFont typeface="Fira Sans Condensed Medium"/>
              <a:buNone/>
              <a:defRPr sz="2400">
                <a:solidFill>
                  <a:schemeClr val="lt1"/>
                </a:solidFill>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80" name="Google Shape;80;p5"/>
          <p:cNvSpPr txBox="1"/>
          <p:nvPr>
            <p:ph idx="1" type="subTitle"/>
          </p:nvPr>
        </p:nvSpPr>
        <p:spPr>
          <a:xfrm>
            <a:off x="923637" y="1684093"/>
            <a:ext cx="2620500" cy="1112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81" name="Google Shape;81;p5"/>
          <p:cNvSpPr txBox="1"/>
          <p:nvPr>
            <p:ph idx="2" type="ctrTitle"/>
          </p:nvPr>
        </p:nvSpPr>
        <p:spPr>
          <a:xfrm>
            <a:off x="7050379" y="1196025"/>
            <a:ext cx="1137300" cy="577800"/>
          </a:xfrm>
          <a:prstGeom prst="rect">
            <a:avLst/>
          </a:prstGeom>
          <a:ln>
            <a:noFill/>
          </a:ln>
        </p:spPr>
        <p:txBody>
          <a:bodyPr anchorCtr="0" anchor="b" bIns="91425" lIns="91425" spcFirstLastPara="1" rIns="91425" wrap="square" tIns="91425">
            <a:noAutofit/>
          </a:bodyPr>
          <a:lstStyle>
            <a:lvl1pPr lvl="0" rtl="0" algn="r">
              <a:spcBef>
                <a:spcPts val="0"/>
              </a:spcBef>
              <a:spcAft>
                <a:spcPts val="0"/>
              </a:spcAft>
              <a:buClr>
                <a:srgbClr val="000000"/>
              </a:buClr>
              <a:buSzPts val="1800"/>
              <a:buFont typeface="Fira Sans Condensed Medium"/>
              <a:buNone/>
              <a:defRPr sz="2400">
                <a:solidFill>
                  <a:schemeClr val="lt1"/>
                </a:solidFill>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82" name="Google Shape;82;p5"/>
          <p:cNvSpPr txBox="1"/>
          <p:nvPr>
            <p:ph idx="3" type="subTitle"/>
          </p:nvPr>
        </p:nvSpPr>
        <p:spPr>
          <a:xfrm>
            <a:off x="5450166" y="1684093"/>
            <a:ext cx="2737500" cy="1112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83" name="Google Shape;83;p5"/>
          <p:cNvSpPr txBox="1"/>
          <p:nvPr>
            <p:ph idx="4" type="ctrTitle"/>
          </p:nvPr>
        </p:nvSpPr>
        <p:spPr>
          <a:xfrm>
            <a:off x="618825" y="411675"/>
            <a:ext cx="46182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84" name="Google Shape;84;p5"/>
          <p:cNvSpPr/>
          <p:nvPr/>
        </p:nvSpPr>
        <p:spPr>
          <a:xfrm>
            <a:off x="7131388" y="36535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5"/>
          <p:cNvSpPr/>
          <p:nvPr/>
        </p:nvSpPr>
        <p:spPr>
          <a:xfrm>
            <a:off x="8403188" y="2183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5"/>
          <p:cNvSpPr/>
          <p:nvPr/>
        </p:nvSpPr>
        <p:spPr>
          <a:xfrm>
            <a:off x="7776788" y="3625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5"/>
          <p:cNvSpPr/>
          <p:nvPr/>
        </p:nvSpPr>
        <p:spPr>
          <a:xfrm>
            <a:off x="8539438" y="5409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8" name="Google Shape;88;p5"/>
          <p:cNvGrpSpPr/>
          <p:nvPr/>
        </p:nvGrpSpPr>
        <p:grpSpPr>
          <a:xfrm>
            <a:off x="6626134" y="-164562"/>
            <a:ext cx="121172" cy="760495"/>
            <a:chOff x="5245196" y="3136513"/>
            <a:chExt cx="121172" cy="760495"/>
          </a:xfrm>
        </p:grpSpPr>
        <p:sp>
          <p:nvSpPr>
            <p:cNvPr id="89" name="Google Shape;89;p5"/>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5"/>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1" name="Google Shape;91;p5"/>
          <p:cNvSpPr/>
          <p:nvPr/>
        </p:nvSpPr>
        <p:spPr>
          <a:xfrm>
            <a:off x="318213" y="4418900"/>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5"/>
          <p:cNvSpPr/>
          <p:nvPr/>
        </p:nvSpPr>
        <p:spPr>
          <a:xfrm>
            <a:off x="454463" y="4741475"/>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3" name="Shape 93"/>
        <p:cNvGrpSpPr/>
        <p:nvPr/>
      </p:nvGrpSpPr>
      <p:grpSpPr>
        <a:xfrm>
          <a:off x="0" y="0"/>
          <a:ext cx="0" cy="0"/>
          <a:chOff x="0" y="0"/>
          <a:chExt cx="0" cy="0"/>
        </a:xfrm>
      </p:grpSpPr>
      <p:sp>
        <p:nvSpPr>
          <p:cNvPr id="94" name="Google Shape;94;p6"/>
          <p:cNvSpPr txBox="1"/>
          <p:nvPr>
            <p:ph type="ctrTitle"/>
          </p:nvPr>
        </p:nvSpPr>
        <p:spPr>
          <a:xfrm>
            <a:off x="618825" y="411675"/>
            <a:ext cx="47277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95" name="Google Shape;95;p6"/>
          <p:cNvSpPr/>
          <p:nvPr/>
        </p:nvSpPr>
        <p:spPr>
          <a:xfrm>
            <a:off x="7573050" y="27737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6"/>
          <p:cNvSpPr/>
          <p:nvPr/>
        </p:nvSpPr>
        <p:spPr>
          <a:xfrm>
            <a:off x="8985850" y="4116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6"/>
          <p:cNvSpPr/>
          <p:nvPr/>
        </p:nvSpPr>
        <p:spPr>
          <a:xfrm>
            <a:off x="8359450" y="5558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6"/>
          <p:cNvSpPr/>
          <p:nvPr/>
        </p:nvSpPr>
        <p:spPr>
          <a:xfrm>
            <a:off x="9122100" y="7342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6"/>
          <p:cNvSpPr/>
          <p:nvPr/>
        </p:nvSpPr>
        <p:spPr>
          <a:xfrm>
            <a:off x="8798600" y="108865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6"/>
          <p:cNvSpPr/>
          <p:nvPr/>
        </p:nvSpPr>
        <p:spPr>
          <a:xfrm>
            <a:off x="6099342" y="-150600"/>
            <a:ext cx="96045" cy="95462"/>
          </a:xfrm>
          <a:custGeom>
            <a:rect b="b" l="l" r="r" t="t"/>
            <a:pathLst>
              <a:path extrusionOk="0" h="3109" w="3128">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6"/>
          <p:cNvSpPr/>
          <p:nvPr/>
        </p:nvSpPr>
        <p:spPr>
          <a:xfrm>
            <a:off x="6702523" y="444536"/>
            <a:ext cx="95493" cy="95462"/>
          </a:xfrm>
          <a:custGeom>
            <a:rect b="b" l="l" r="r" t="t"/>
            <a:pathLst>
              <a:path extrusionOk="0" h="3109" w="311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a:off x="5904975" y="143222"/>
            <a:ext cx="82259" cy="82259"/>
          </a:xfrm>
          <a:custGeom>
            <a:rect b="b" l="l" r="r" t="t"/>
            <a:pathLst>
              <a:path extrusionOk="0" h="2679" w="2679">
                <a:moveTo>
                  <a:pt x="1" y="1"/>
                </a:moveTo>
                <a:lnTo>
                  <a:pt x="1" y="2679"/>
                </a:lnTo>
                <a:lnTo>
                  <a:pt x="2679" y="2679"/>
                </a:lnTo>
                <a:lnTo>
                  <a:pt x="2679"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6"/>
          <p:cNvSpPr/>
          <p:nvPr/>
        </p:nvSpPr>
        <p:spPr>
          <a:xfrm>
            <a:off x="303600" y="440172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6"/>
          <p:cNvSpPr/>
          <p:nvPr/>
        </p:nvSpPr>
        <p:spPr>
          <a:xfrm>
            <a:off x="564075" y="475390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sp>
        <p:nvSpPr>
          <p:cNvPr id="106" name="Google Shape;106;p7"/>
          <p:cNvSpPr txBox="1"/>
          <p:nvPr>
            <p:ph idx="1" type="body"/>
          </p:nvPr>
        </p:nvSpPr>
        <p:spPr>
          <a:xfrm>
            <a:off x="618306" y="2199025"/>
            <a:ext cx="1905900" cy="12963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6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107" name="Google Shape;107;p7"/>
          <p:cNvSpPr txBox="1"/>
          <p:nvPr>
            <p:ph type="ctrTitle"/>
          </p:nvPr>
        </p:nvSpPr>
        <p:spPr>
          <a:xfrm>
            <a:off x="618825" y="411675"/>
            <a:ext cx="47277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108" name="Google Shape;108;p7"/>
          <p:cNvSpPr/>
          <p:nvPr/>
        </p:nvSpPr>
        <p:spPr>
          <a:xfrm>
            <a:off x="7131388" y="36535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7"/>
          <p:cNvSpPr/>
          <p:nvPr/>
        </p:nvSpPr>
        <p:spPr>
          <a:xfrm>
            <a:off x="8403188" y="2183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7"/>
          <p:cNvSpPr/>
          <p:nvPr/>
        </p:nvSpPr>
        <p:spPr>
          <a:xfrm>
            <a:off x="7776788" y="3625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7"/>
          <p:cNvSpPr/>
          <p:nvPr/>
        </p:nvSpPr>
        <p:spPr>
          <a:xfrm>
            <a:off x="8539438" y="5409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2" name="Google Shape;112;p7"/>
          <p:cNvGrpSpPr/>
          <p:nvPr/>
        </p:nvGrpSpPr>
        <p:grpSpPr>
          <a:xfrm>
            <a:off x="6626134" y="-164562"/>
            <a:ext cx="121172" cy="760495"/>
            <a:chOff x="5245196" y="3136513"/>
            <a:chExt cx="121172" cy="760495"/>
          </a:xfrm>
        </p:grpSpPr>
        <p:sp>
          <p:nvSpPr>
            <p:cNvPr id="113" name="Google Shape;113;p7"/>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7"/>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5" name="Google Shape;115;p7"/>
          <p:cNvSpPr/>
          <p:nvPr/>
        </p:nvSpPr>
        <p:spPr>
          <a:xfrm>
            <a:off x="318213" y="4418900"/>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7"/>
          <p:cNvSpPr/>
          <p:nvPr/>
        </p:nvSpPr>
        <p:spPr>
          <a:xfrm>
            <a:off x="454463" y="4741475"/>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17" name="Shape 117"/>
        <p:cNvGrpSpPr/>
        <p:nvPr/>
      </p:nvGrpSpPr>
      <p:grpSpPr>
        <a:xfrm>
          <a:off x="0" y="0"/>
          <a:ext cx="0" cy="0"/>
          <a:chOff x="0" y="0"/>
          <a:chExt cx="0" cy="0"/>
        </a:xfrm>
      </p:grpSpPr>
      <p:sp>
        <p:nvSpPr>
          <p:cNvPr id="118" name="Google Shape;118;p8"/>
          <p:cNvSpPr txBox="1"/>
          <p:nvPr>
            <p:ph type="title"/>
          </p:nvPr>
        </p:nvSpPr>
        <p:spPr>
          <a:xfrm>
            <a:off x="2037000" y="1496400"/>
            <a:ext cx="5070000" cy="2150700"/>
          </a:xfrm>
          <a:prstGeom prst="rect">
            <a:avLst/>
          </a:prstGeom>
        </p:spPr>
        <p:txBody>
          <a:bodyPr anchorCtr="0" anchor="ctr" bIns="91425" lIns="91425" spcFirstLastPara="1" rIns="91425" wrap="square" tIns="91425">
            <a:noAutofit/>
          </a:bodyPr>
          <a:lstStyle>
            <a:lvl1pPr lvl="0" algn="ctr">
              <a:spcBef>
                <a:spcPts val="0"/>
              </a:spcBef>
              <a:spcAft>
                <a:spcPts val="0"/>
              </a:spcAft>
              <a:buSzPts val="4800"/>
              <a:buNone/>
              <a:defRPr sz="72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19" name="Google Shape;119;p8"/>
          <p:cNvSpPr/>
          <p:nvPr/>
        </p:nvSpPr>
        <p:spPr>
          <a:xfrm>
            <a:off x="1060456" y="1158638"/>
            <a:ext cx="121198" cy="121434"/>
          </a:xfrm>
          <a:custGeom>
            <a:rect b="b" l="l" r="r" t="t"/>
            <a:pathLst>
              <a:path extrusionOk="0" h="4634" w="4625">
                <a:moveTo>
                  <a:pt x="1" y="0"/>
                </a:moveTo>
                <a:lnTo>
                  <a:pt x="1" y="4633"/>
                </a:lnTo>
                <a:lnTo>
                  <a:pt x="4625" y="4633"/>
                </a:lnTo>
                <a:lnTo>
                  <a:pt x="4625" y="0"/>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a:off x="7799740" y="916059"/>
            <a:ext cx="121434" cy="121434"/>
          </a:xfrm>
          <a:custGeom>
            <a:rect b="b" l="l" r="r" t="t"/>
            <a:pathLst>
              <a:path extrusionOk="0" h="4634" w="4634">
                <a:moveTo>
                  <a:pt x="0" y="1"/>
                </a:moveTo>
                <a:lnTo>
                  <a:pt x="0" y="4634"/>
                </a:lnTo>
                <a:lnTo>
                  <a:pt x="4633" y="4634"/>
                </a:lnTo>
                <a:lnTo>
                  <a:pt x="4633"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a:off x="5257933" y="2452405"/>
            <a:ext cx="57599" cy="57599"/>
          </a:xfrm>
          <a:custGeom>
            <a:rect b="b" l="l" r="r" t="t"/>
            <a:pathLst>
              <a:path extrusionOk="0" fill="none" h="2198" w="2198">
                <a:moveTo>
                  <a:pt x="1" y="1"/>
                </a:moveTo>
                <a:lnTo>
                  <a:pt x="2198" y="1"/>
                </a:lnTo>
                <a:lnTo>
                  <a:pt x="2198" y="2198"/>
                </a:lnTo>
                <a:lnTo>
                  <a:pt x="1" y="2198"/>
                </a:lnTo>
                <a:close/>
              </a:path>
            </a:pathLst>
          </a:custGeom>
          <a:noFill/>
          <a:ln cap="flat" cmpd="sng" w="13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8"/>
          <p:cNvSpPr/>
          <p:nvPr/>
        </p:nvSpPr>
        <p:spPr>
          <a:xfrm>
            <a:off x="275669" y="1557059"/>
            <a:ext cx="57834" cy="57599"/>
          </a:xfrm>
          <a:custGeom>
            <a:rect b="b" l="l" r="r" t="t"/>
            <a:pathLst>
              <a:path extrusionOk="0" fill="none" h="2198" w="2207">
                <a:moveTo>
                  <a:pt x="0" y="0"/>
                </a:moveTo>
                <a:lnTo>
                  <a:pt x="2207" y="0"/>
                </a:lnTo>
                <a:lnTo>
                  <a:pt x="2207" y="2197"/>
                </a:lnTo>
                <a:lnTo>
                  <a:pt x="0" y="2197"/>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8"/>
          <p:cNvSpPr/>
          <p:nvPr/>
        </p:nvSpPr>
        <p:spPr>
          <a:xfrm>
            <a:off x="2307882" y="3002386"/>
            <a:ext cx="104086" cy="104322"/>
          </a:xfrm>
          <a:custGeom>
            <a:rect b="b" l="l" r="r" t="t"/>
            <a:pathLst>
              <a:path extrusionOk="0" fill="none" h="3981" w="3972">
                <a:moveTo>
                  <a:pt x="1" y="1"/>
                </a:moveTo>
                <a:lnTo>
                  <a:pt x="3972" y="1"/>
                </a:lnTo>
                <a:lnTo>
                  <a:pt x="3972" y="3981"/>
                </a:lnTo>
                <a:lnTo>
                  <a:pt x="1" y="3981"/>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a:off x="8263673" y="2953681"/>
            <a:ext cx="104086" cy="104322"/>
          </a:xfrm>
          <a:custGeom>
            <a:rect b="b" l="l" r="r" t="t"/>
            <a:pathLst>
              <a:path extrusionOk="0" h="3981" w="3972">
                <a:moveTo>
                  <a:pt x="0" y="1"/>
                </a:moveTo>
                <a:lnTo>
                  <a:pt x="0" y="3981"/>
                </a:lnTo>
                <a:lnTo>
                  <a:pt x="3972" y="3981"/>
                </a:lnTo>
                <a:lnTo>
                  <a:pt x="397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5" name="Google Shape;125;p8"/>
          <p:cNvGrpSpPr/>
          <p:nvPr/>
        </p:nvGrpSpPr>
        <p:grpSpPr>
          <a:xfrm>
            <a:off x="8263682" y="-434366"/>
            <a:ext cx="188886" cy="1181531"/>
            <a:chOff x="2877432" y="975334"/>
            <a:chExt cx="188886" cy="1181531"/>
          </a:xfrm>
        </p:grpSpPr>
        <p:sp>
          <p:nvSpPr>
            <p:cNvPr id="126" name="Google Shape;126;p8"/>
            <p:cNvSpPr/>
            <p:nvPr/>
          </p:nvSpPr>
          <p:spPr>
            <a:xfrm>
              <a:off x="2877432" y="1968242"/>
              <a:ext cx="188886" cy="188624"/>
            </a:xfrm>
            <a:custGeom>
              <a:rect b="b" l="l" r="r" t="t"/>
              <a:pathLst>
                <a:path extrusionOk="0" fill="none" h="7198" w="7208">
                  <a:moveTo>
                    <a:pt x="1" y="0"/>
                  </a:moveTo>
                  <a:lnTo>
                    <a:pt x="7208" y="0"/>
                  </a:lnTo>
                  <a:lnTo>
                    <a:pt x="7208" y="7198"/>
                  </a:lnTo>
                  <a:lnTo>
                    <a:pt x="1" y="7198"/>
                  </a:lnTo>
                  <a:close/>
                </a:path>
              </a:pathLst>
            </a:custGeom>
            <a:noFill/>
            <a:ln cap="flat" cmpd="sng" w="5750">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8"/>
            <p:cNvSpPr/>
            <p:nvPr/>
          </p:nvSpPr>
          <p:spPr>
            <a:xfrm>
              <a:off x="2905393" y="1452501"/>
              <a:ext cx="133226" cy="133252"/>
            </a:xfrm>
            <a:custGeom>
              <a:rect b="b" l="l" r="r" t="t"/>
              <a:pathLst>
                <a:path extrusionOk="0" fill="none" h="5085" w="5084">
                  <a:moveTo>
                    <a:pt x="0" y="1"/>
                  </a:moveTo>
                  <a:lnTo>
                    <a:pt x="5083" y="1"/>
                  </a:lnTo>
                  <a:lnTo>
                    <a:pt x="5083" y="5084"/>
                  </a:lnTo>
                  <a:lnTo>
                    <a:pt x="0"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8"/>
            <p:cNvSpPr/>
            <p:nvPr/>
          </p:nvSpPr>
          <p:spPr>
            <a:xfrm>
              <a:off x="2931651" y="975334"/>
              <a:ext cx="80476" cy="80711"/>
            </a:xfrm>
            <a:custGeom>
              <a:rect b="b" l="l" r="r" t="t"/>
              <a:pathLst>
                <a:path extrusionOk="0" fill="none" h="3080" w="3071">
                  <a:moveTo>
                    <a:pt x="0" y="0"/>
                  </a:moveTo>
                  <a:lnTo>
                    <a:pt x="3070" y="0"/>
                  </a:lnTo>
                  <a:lnTo>
                    <a:pt x="3070" y="3080"/>
                  </a:lnTo>
                  <a:lnTo>
                    <a:pt x="0" y="3080"/>
                  </a:lnTo>
                  <a:close/>
                </a:path>
              </a:pathLst>
            </a:custGeom>
            <a:noFill/>
            <a:ln cap="flat" cmpd="sng" w="2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9" name="Google Shape;129;p8"/>
          <p:cNvSpPr/>
          <p:nvPr/>
        </p:nvSpPr>
        <p:spPr>
          <a:xfrm>
            <a:off x="8485996" y="1614632"/>
            <a:ext cx="80502" cy="80476"/>
          </a:xfrm>
          <a:custGeom>
            <a:rect b="b" l="l" r="r" t="t"/>
            <a:pathLst>
              <a:path extrusionOk="0" h="3071" w="3072">
                <a:moveTo>
                  <a:pt x="1" y="0"/>
                </a:moveTo>
                <a:lnTo>
                  <a:pt x="1" y="3070"/>
                </a:lnTo>
                <a:lnTo>
                  <a:pt x="3071" y="3070"/>
                </a:lnTo>
                <a:lnTo>
                  <a:pt x="3071"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8"/>
          <p:cNvSpPr/>
          <p:nvPr/>
        </p:nvSpPr>
        <p:spPr>
          <a:xfrm>
            <a:off x="6293004" y="835609"/>
            <a:ext cx="80476" cy="80476"/>
          </a:xfrm>
          <a:custGeom>
            <a:rect b="b" l="l" r="r" t="t"/>
            <a:pathLst>
              <a:path extrusionOk="0" h="3071" w="3071">
                <a:moveTo>
                  <a:pt x="1" y="1"/>
                </a:moveTo>
                <a:lnTo>
                  <a:pt x="1" y="3071"/>
                </a:lnTo>
                <a:lnTo>
                  <a:pt x="3071" y="3071"/>
                </a:lnTo>
                <a:lnTo>
                  <a:pt x="3071" y="1"/>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8"/>
          <p:cNvSpPr/>
          <p:nvPr/>
        </p:nvSpPr>
        <p:spPr>
          <a:xfrm>
            <a:off x="1778504" y="2156778"/>
            <a:ext cx="119993" cy="119966"/>
          </a:xfrm>
          <a:custGeom>
            <a:rect b="b" l="l" r="r" t="t"/>
            <a:pathLst>
              <a:path extrusionOk="0" h="4578" w="4579">
                <a:moveTo>
                  <a:pt x="1" y="0"/>
                </a:moveTo>
                <a:lnTo>
                  <a:pt x="1" y="4578"/>
                </a:lnTo>
                <a:lnTo>
                  <a:pt x="4578" y="4578"/>
                </a:lnTo>
                <a:lnTo>
                  <a:pt x="457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2" name="Google Shape;132;p8"/>
          <p:cNvGrpSpPr/>
          <p:nvPr/>
        </p:nvGrpSpPr>
        <p:grpSpPr>
          <a:xfrm>
            <a:off x="3090746" y="-533657"/>
            <a:ext cx="98059" cy="1147596"/>
            <a:chOff x="3347921" y="16006"/>
            <a:chExt cx="98059" cy="1147596"/>
          </a:xfrm>
        </p:grpSpPr>
        <p:sp>
          <p:nvSpPr>
            <p:cNvPr id="133" name="Google Shape;133;p8"/>
            <p:cNvSpPr/>
            <p:nvPr/>
          </p:nvSpPr>
          <p:spPr>
            <a:xfrm>
              <a:off x="3347921" y="1065280"/>
              <a:ext cx="98059" cy="98321"/>
            </a:xfrm>
            <a:custGeom>
              <a:rect b="b" l="l" r="r" t="t"/>
              <a:pathLst>
                <a:path extrusionOk="0" fill="none" h="3752" w="3742">
                  <a:moveTo>
                    <a:pt x="0" y="1"/>
                  </a:moveTo>
                  <a:lnTo>
                    <a:pt x="3741" y="1"/>
                  </a:lnTo>
                  <a:lnTo>
                    <a:pt x="3741" y="3751"/>
                  </a:lnTo>
                  <a:lnTo>
                    <a:pt x="0" y="3751"/>
                  </a:lnTo>
                  <a:close/>
                </a:path>
              </a:pathLst>
            </a:custGeom>
            <a:noFill/>
            <a:ln cap="flat" cmpd="sng" w="29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8"/>
            <p:cNvSpPr/>
            <p:nvPr/>
          </p:nvSpPr>
          <p:spPr>
            <a:xfrm>
              <a:off x="3392705" y="16006"/>
              <a:ext cx="8464" cy="894665"/>
            </a:xfrm>
            <a:custGeom>
              <a:rect b="b" l="l" r="r" t="t"/>
              <a:pathLst>
                <a:path extrusionOk="0" h="34141" w="323">
                  <a:moveTo>
                    <a:pt x="157" y="1"/>
                  </a:moveTo>
                  <a:lnTo>
                    <a:pt x="1" y="34141"/>
                  </a:lnTo>
                  <a:lnTo>
                    <a:pt x="323" y="34141"/>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5" name="Google Shape;135;p8"/>
          <p:cNvGrpSpPr/>
          <p:nvPr/>
        </p:nvGrpSpPr>
        <p:grpSpPr>
          <a:xfrm>
            <a:off x="4892771" y="-340112"/>
            <a:ext cx="121172" cy="760495"/>
            <a:chOff x="5245196" y="3136513"/>
            <a:chExt cx="121172" cy="760495"/>
          </a:xfrm>
        </p:grpSpPr>
        <p:sp>
          <p:nvSpPr>
            <p:cNvPr id="136" name="Google Shape;136;p8"/>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8"/>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8" name="Google Shape;138;p8"/>
          <p:cNvGrpSpPr/>
          <p:nvPr/>
        </p:nvGrpSpPr>
        <p:grpSpPr>
          <a:xfrm>
            <a:off x="6967836" y="85439"/>
            <a:ext cx="133252" cy="1952377"/>
            <a:chOff x="6780548" y="337714"/>
            <a:chExt cx="133252" cy="1952377"/>
          </a:xfrm>
        </p:grpSpPr>
        <p:sp>
          <p:nvSpPr>
            <p:cNvPr id="139" name="Google Shape;139;p8"/>
            <p:cNvSpPr/>
            <p:nvPr/>
          </p:nvSpPr>
          <p:spPr>
            <a:xfrm>
              <a:off x="6780548" y="2156839"/>
              <a:ext cx="133252" cy="133252"/>
            </a:xfrm>
            <a:custGeom>
              <a:rect b="b" l="l" r="r" t="t"/>
              <a:pathLst>
                <a:path extrusionOk="0" fill="none" h="5085" w="5085">
                  <a:moveTo>
                    <a:pt x="1" y="1"/>
                  </a:moveTo>
                  <a:lnTo>
                    <a:pt x="5084" y="1"/>
                  </a:lnTo>
                  <a:lnTo>
                    <a:pt x="5084" y="5084"/>
                  </a:lnTo>
                  <a:lnTo>
                    <a:pt x="1"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8"/>
            <p:cNvSpPr/>
            <p:nvPr/>
          </p:nvSpPr>
          <p:spPr>
            <a:xfrm>
              <a:off x="6842943" y="337714"/>
              <a:ext cx="8464" cy="1695359"/>
            </a:xfrm>
            <a:custGeom>
              <a:rect b="b" l="l" r="r" t="t"/>
              <a:pathLst>
                <a:path extrusionOk="0" h="64696" w="323">
                  <a:moveTo>
                    <a:pt x="157" y="0"/>
                  </a:moveTo>
                  <a:lnTo>
                    <a:pt x="1" y="64695"/>
                  </a:lnTo>
                  <a:lnTo>
                    <a:pt x="322" y="64695"/>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1" name="Google Shape;141;p8"/>
          <p:cNvGrpSpPr/>
          <p:nvPr/>
        </p:nvGrpSpPr>
        <p:grpSpPr>
          <a:xfrm>
            <a:off x="250617" y="2402301"/>
            <a:ext cx="188650" cy="2468354"/>
            <a:chOff x="250617" y="2402301"/>
            <a:chExt cx="188650" cy="2468354"/>
          </a:xfrm>
        </p:grpSpPr>
        <p:sp>
          <p:nvSpPr>
            <p:cNvPr id="142" name="Google Shape;142;p8"/>
            <p:cNvSpPr/>
            <p:nvPr/>
          </p:nvSpPr>
          <p:spPr>
            <a:xfrm>
              <a:off x="250617" y="4681770"/>
              <a:ext cx="188650" cy="188886"/>
            </a:xfrm>
            <a:custGeom>
              <a:rect b="b" l="l" r="r" t="t"/>
              <a:pathLst>
                <a:path extrusionOk="0" fill="none" h="7208" w="7199">
                  <a:moveTo>
                    <a:pt x="0" y="1"/>
                  </a:moveTo>
                  <a:lnTo>
                    <a:pt x="7198" y="1"/>
                  </a:lnTo>
                  <a:lnTo>
                    <a:pt x="7198" y="7207"/>
                  </a:lnTo>
                  <a:lnTo>
                    <a:pt x="0" y="7207"/>
                  </a:lnTo>
                  <a:close/>
                </a:path>
              </a:pathLst>
            </a:custGeom>
            <a:noFill/>
            <a:ln cap="flat" cmpd="sng" w="5750">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8"/>
            <p:cNvSpPr/>
            <p:nvPr/>
          </p:nvSpPr>
          <p:spPr>
            <a:xfrm>
              <a:off x="278316" y="4166291"/>
              <a:ext cx="133226" cy="133226"/>
            </a:xfrm>
            <a:custGeom>
              <a:rect b="b" l="l" r="r" t="t"/>
              <a:pathLst>
                <a:path extrusionOk="0" fill="none" h="5084" w="5084">
                  <a:moveTo>
                    <a:pt x="1" y="0"/>
                  </a:moveTo>
                  <a:lnTo>
                    <a:pt x="5084" y="0"/>
                  </a:lnTo>
                  <a:lnTo>
                    <a:pt x="5084" y="5084"/>
                  </a:lnTo>
                  <a:lnTo>
                    <a:pt x="1"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8"/>
            <p:cNvSpPr/>
            <p:nvPr/>
          </p:nvSpPr>
          <p:spPr>
            <a:xfrm>
              <a:off x="304573" y="3689098"/>
              <a:ext cx="80476" cy="80476"/>
            </a:xfrm>
            <a:custGeom>
              <a:rect b="b" l="l" r="r" t="t"/>
              <a:pathLst>
                <a:path extrusionOk="0" fill="none" h="3071" w="3071">
                  <a:moveTo>
                    <a:pt x="1" y="0"/>
                  </a:moveTo>
                  <a:lnTo>
                    <a:pt x="3071" y="0"/>
                  </a:lnTo>
                  <a:lnTo>
                    <a:pt x="3071" y="3071"/>
                  </a:lnTo>
                  <a:lnTo>
                    <a:pt x="1" y="3071"/>
                  </a:lnTo>
                  <a:close/>
                </a:path>
              </a:pathLst>
            </a:custGeom>
            <a:noFill/>
            <a:ln cap="flat" cmpd="sng" w="2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8"/>
            <p:cNvSpPr/>
            <p:nvPr/>
          </p:nvSpPr>
          <p:spPr>
            <a:xfrm>
              <a:off x="340710" y="2402301"/>
              <a:ext cx="8464" cy="1011487"/>
            </a:xfrm>
            <a:custGeom>
              <a:rect b="b" l="l" r="r" t="t"/>
              <a:pathLst>
                <a:path extrusionOk="0" h="38599" w="323">
                  <a:moveTo>
                    <a:pt x="157" y="1"/>
                  </a:moveTo>
                  <a:lnTo>
                    <a:pt x="0" y="38599"/>
                  </a:lnTo>
                  <a:lnTo>
                    <a:pt x="322" y="38599"/>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6" name="Google Shape;146;p8"/>
          <p:cNvGrpSpPr/>
          <p:nvPr/>
        </p:nvGrpSpPr>
        <p:grpSpPr>
          <a:xfrm>
            <a:off x="982417" y="1695096"/>
            <a:ext cx="199237" cy="2828935"/>
            <a:chOff x="1608717" y="1280046"/>
            <a:chExt cx="199237" cy="2828935"/>
          </a:xfrm>
        </p:grpSpPr>
        <p:sp>
          <p:nvSpPr>
            <p:cNvPr id="147" name="Google Shape;147;p8"/>
            <p:cNvSpPr/>
            <p:nvPr/>
          </p:nvSpPr>
          <p:spPr>
            <a:xfrm>
              <a:off x="1608717" y="3909744"/>
              <a:ext cx="199237" cy="199237"/>
            </a:xfrm>
            <a:custGeom>
              <a:rect b="b" l="l" r="r" t="t"/>
              <a:pathLst>
                <a:path extrusionOk="0" h="7603" w="7603">
                  <a:moveTo>
                    <a:pt x="0" y="1"/>
                  </a:moveTo>
                  <a:lnTo>
                    <a:pt x="0" y="7602"/>
                  </a:lnTo>
                  <a:lnTo>
                    <a:pt x="7602" y="7602"/>
                  </a:lnTo>
                  <a:lnTo>
                    <a:pt x="760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8"/>
            <p:cNvSpPr/>
            <p:nvPr/>
          </p:nvSpPr>
          <p:spPr>
            <a:xfrm>
              <a:off x="1656175" y="3269477"/>
              <a:ext cx="104086" cy="104086"/>
            </a:xfrm>
            <a:custGeom>
              <a:rect b="b" l="l" r="r" t="t"/>
              <a:pathLst>
                <a:path extrusionOk="0" h="3972" w="3972">
                  <a:moveTo>
                    <a:pt x="0" y="1"/>
                  </a:moveTo>
                  <a:lnTo>
                    <a:pt x="0" y="3972"/>
                  </a:lnTo>
                  <a:lnTo>
                    <a:pt x="3971" y="3972"/>
                  </a:lnTo>
                  <a:lnTo>
                    <a:pt x="3971"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8"/>
            <p:cNvSpPr/>
            <p:nvPr/>
          </p:nvSpPr>
          <p:spPr>
            <a:xfrm>
              <a:off x="1704104" y="1280046"/>
              <a:ext cx="8464" cy="1794099"/>
            </a:xfrm>
            <a:custGeom>
              <a:rect b="b" l="l" r="r" t="t"/>
              <a:pathLst>
                <a:path extrusionOk="0" h="68464" w="323">
                  <a:moveTo>
                    <a:pt x="157" y="0"/>
                  </a:moveTo>
                  <a:lnTo>
                    <a:pt x="0" y="68464"/>
                  </a:lnTo>
                  <a:lnTo>
                    <a:pt x="322" y="68464"/>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0" name="Google Shape;150;p8"/>
          <p:cNvSpPr/>
          <p:nvPr/>
        </p:nvSpPr>
        <p:spPr>
          <a:xfrm>
            <a:off x="646863" y="21446"/>
            <a:ext cx="8464" cy="1689069"/>
          </a:xfrm>
          <a:custGeom>
            <a:rect b="b" l="l" r="r" t="t"/>
            <a:pathLst>
              <a:path extrusionOk="0" h="64456" w="323">
                <a:moveTo>
                  <a:pt x="166" y="0"/>
                </a:moveTo>
                <a:lnTo>
                  <a:pt x="1" y="64456"/>
                </a:lnTo>
                <a:lnTo>
                  <a:pt x="322" y="64456"/>
                </a:lnTo>
                <a:lnTo>
                  <a:pt x="16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1" name="Google Shape;151;p8"/>
          <p:cNvGrpSpPr/>
          <p:nvPr/>
        </p:nvGrpSpPr>
        <p:grpSpPr>
          <a:xfrm>
            <a:off x="2038689" y="173907"/>
            <a:ext cx="57599" cy="831799"/>
            <a:chOff x="2038689" y="173907"/>
            <a:chExt cx="57599" cy="831799"/>
          </a:xfrm>
        </p:grpSpPr>
        <p:sp>
          <p:nvSpPr>
            <p:cNvPr id="152" name="Google Shape;152;p8"/>
            <p:cNvSpPr/>
            <p:nvPr/>
          </p:nvSpPr>
          <p:spPr>
            <a:xfrm>
              <a:off x="2038689" y="947872"/>
              <a:ext cx="57599" cy="57834"/>
            </a:xfrm>
            <a:custGeom>
              <a:rect b="b" l="l" r="r" t="t"/>
              <a:pathLst>
                <a:path extrusionOk="0" fill="none" h="2207" w="2198">
                  <a:moveTo>
                    <a:pt x="1" y="0"/>
                  </a:moveTo>
                  <a:lnTo>
                    <a:pt x="2197" y="0"/>
                  </a:lnTo>
                  <a:lnTo>
                    <a:pt x="2197" y="2206"/>
                  </a:lnTo>
                  <a:lnTo>
                    <a:pt x="1" y="2206"/>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8"/>
            <p:cNvSpPr/>
            <p:nvPr/>
          </p:nvSpPr>
          <p:spPr>
            <a:xfrm>
              <a:off x="2063269" y="173907"/>
              <a:ext cx="8438" cy="692074"/>
            </a:xfrm>
            <a:custGeom>
              <a:rect b="b" l="l" r="r" t="t"/>
              <a:pathLst>
                <a:path extrusionOk="0" h="26410" w="322">
                  <a:moveTo>
                    <a:pt x="166" y="1"/>
                  </a:moveTo>
                  <a:lnTo>
                    <a:pt x="0" y="26410"/>
                  </a:lnTo>
                  <a:lnTo>
                    <a:pt x="322" y="26410"/>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8"/>
          <p:cNvGrpSpPr/>
          <p:nvPr/>
        </p:nvGrpSpPr>
        <p:grpSpPr>
          <a:xfrm>
            <a:off x="8008096" y="2108910"/>
            <a:ext cx="199001" cy="2139769"/>
            <a:chOff x="8008096" y="2108910"/>
            <a:chExt cx="199001" cy="2139769"/>
          </a:xfrm>
        </p:grpSpPr>
        <p:sp>
          <p:nvSpPr>
            <p:cNvPr id="155" name="Google Shape;155;p8"/>
            <p:cNvSpPr/>
            <p:nvPr/>
          </p:nvSpPr>
          <p:spPr>
            <a:xfrm>
              <a:off x="8008096" y="4049705"/>
              <a:ext cx="199001" cy="198975"/>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8"/>
            <p:cNvSpPr/>
            <p:nvPr/>
          </p:nvSpPr>
          <p:spPr>
            <a:xfrm>
              <a:off x="8103246" y="2108910"/>
              <a:ext cx="8464" cy="1793863"/>
            </a:xfrm>
            <a:custGeom>
              <a:rect b="b" l="l" r="r" t="t"/>
              <a:pathLst>
                <a:path extrusionOk="0" h="68455" w="323">
                  <a:moveTo>
                    <a:pt x="166" y="1"/>
                  </a:moveTo>
                  <a:lnTo>
                    <a:pt x="0" y="68455"/>
                  </a:lnTo>
                  <a:lnTo>
                    <a:pt x="322" y="68455"/>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7" name="Google Shape;157;p8"/>
          <p:cNvSpPr/>
          <p:nvPr/>
        </p:nvSpPr>
        <p:spPr>
          <a:xfrm>
            <a:off x="2702019" y="1158651"/>
            <a:ext cx="121198" cy="121434"/>
          </a:xfrm>
          <a:custGeom>
            <a:rect b="b" l="l" r="r" t="t"/>
            <a:pathLst>
              <a:path extrusionOk="0" h="4634" w="4625">
                <a:moveTo>
                  <a:pt x="1" y="0"/>
                </a:moveTo>
                <a:lnTo>
                  <a:pt x="1" y="4633"/>
                </a:lnTo>
                <a:lnTo>
                  <a:pt x="4625" y="4633"/>
                </a:lnTo>
                <a:lnTo>
                  <a:pt x="4625" y="0"/>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8" name="Google Shape;158;p8"/>
          <p:cNvGrpSpPr/>
          <p:nvPr/>
        </p:nvGrpSpPr>
        <p:grpSpPr>
          <a:xfrm>
            <a:off x="4095146" y="-859690"/>
            <a:ext cx="199001" cy="2139769"/>
            <a:chOff x="8008096" y="2108910"/>
            <a:chExt cx="199001" cy="2139769"/>
          </a:xfrm>
        </p:grpSpPr>
        <p:sp>
          <p:nvSpPr>
            <p:cNvPr id="159" name="Google Shape;159;p8"/>
            <p:cNvSpPr/>
            <p:nvPr/>
          </p:nvSpPr>
          <p:spPr>
            <a:xfrm>
              <a:off x="8008096" y="4049705"/>
              <a:ext cx="199001" cy="198975"/>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8"/>
            <p:cNvSpPr/>
            <p:nvPr/>
          </p:nvSpPr>
          <p:spPr>
            <a:xfrm>
              <a:off x="8103246" y="2108910"/>
              <a:ext cx="8464" cy="1793863"/>
            </a:xfrm>
            <a:custGeom>
              <a:rect b="b" l="l" r="r" t="t"/>
              <a:pathLst>
                <a:path extrusionOk="0" h="68455" w="323">
                  <a:moveTo>
                    <a:pt x="166" y="1"/>
                  </a:moveTo>
                  <a:lnTo>
                    <a:pt x="0" y="68455"/>
                  </a:lnTo>
                  <a:lnTo>
                    <a:pt x="322" y="68455"/>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1" name="Google Shape;161;p8"/>
          <p:cNvGrpSpPr/>
          <p:nvPr/>
        </p:nvGrpSpPr>
        <p:grpSpPr>
          <a:xfrm>
            <a:off x="6333286" y="3704939"/>
            <a:ext cx="133252" cy="1952377"/>
            <a:chOff x="6780548" y="337714"/>
            <a:chExt cx="133252" cy="1952377"/>
          </a:xfrm>
        </p:grpSpPr>
        <p:sp>
          <p:nvSpPr>
            <p:cNvPr id="162" name="Google Shape;162;p8"/>
            <p:cNvSpPr/>
            <p:nvPr/>
          </p:nvSpPr>
          <p:spPr>
            <a:xfrm>
              <a:off x="6780548" y="2156839"/>
              <a:ext cx="133252" cy="133252"/>
            </a:xfrm>
            <a:custGeom>
              <a:rect b="b" l="l" r="r" t="t"/>
              <a:pathLst>
                <a:path extrusionOk="0" fill="none" h="5085" w="5085">
                  <a:moveTo>
                    <a:pt x="1" y="1"/>
                  </a:moveTo>
                  <a:lnTo>
                    <a:pt x="5084" y="1"/>
                  </a:lnTo>
                  <a:lnTo>
                    <a:pt x="5084" y="5084"/>
                  </a:lnTo>
                  <a:lnTo>
                    <a:pt x="1"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8"/>
            <p:cNvSpPr/>
            <p:nvPr/>
          </p:nvSpPr>
          <p:spPr>
            <a:xfrm>
              <a:off x="6842943" y="337714"/>
              <a:ext cx="8464" cy="1695359"/>
            </a:xfrm>
            <a:custGeom>
              <a:rect b="b" l="l" r="r" t="t"/>
              <a:pathLst>
                <a:path extrusionOk="0" h="64696" w="323">
                  <a:moveTo>
                    <a:pt x="157" y="0"/>
                  </a:moveTo>
                  <a:lnTo>
                    <a:pt x="1" y="64695"/>
                  </a:lnTo>
                  <a:lnTo>
                    <a:pt x="322" y="64695"/>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4" name="Google Shape;164;p8"/>
          <p:cNvGrpSpPr/>
          <p:nvPr/>
        </p:nvGrpSpPr>
        <p:grpSpPr>
          <a:xfrm>
            <a:off x="2702021" y="3612763"/>
            <a:ext cx="121172" cy="760495"/>
            <a:chOff x="5245196" y="3136513"/>
            <a:chExt cx="121172" cy="760495"/>
          </a:xfrm>
        </p:grpSpPr>
        <p:sp>
          <p:nvSpPr>
            <p:cNvPr id="165" name="Google Shape;165;p8"/>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8"/>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7" name="Google Shape;167;p8"/>
          <p:cNvSpPr/>
          <p:nvPr/>
        </p:nvSpPr>
        <p:spPr>
          <a:xfrm>
            <a:off x="5539523" y="4516718"/>
            <a:ext cx="104086" cy="104322"/>
          </a:xfrm>
          <a:custGeom>
            <a:rect b="b" l="l" r="r" t="t"/>
            <a:pathLst>
              <a:path extrusionOk="0" h="3981" w="3972">
                <a:moveTo>
                  <a:pt x="0" y="1"/>
                </a:moveTo>
                <a:lnTo>
                  <a:pt x="0" y="3981"/>
                </a:lnTo>
                <a:lnTo>
                  <a:pt x="3972" y="3981"/>
                </a:lnTo>
                <a:lnTo>
                  <a:pt x="397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8"/>
          <p:cNvSpPr/>
          <p:nvPr/>
        </p:nvSpPr>
        <p:spPr>
          <a:xfrm>
            <a:off x="6994217" y="3378784"/>
            <a:ext cx="80476" cy="80476"/>
          </a:xfrm>
          <a:custGeom>
            <a:rect b="b" l="l" r="r" t="t"/>
            <a:pathLst>
              <a:path extrusionOk="0" h="3071" w="3071">
                <a:moveTo>
                  <a:pt x="1" y="1"/>
                </a:moveTo>
                <a:lnTo>
                  <a:pt x="1" y="3071"/>
                </a:lnTo>
                <a:lnTo>
                  <a:pt x="3071" y="3071"/>
                </a:lnTo>
                <a:lnTo>
                  <a:pt x="3071" y="1"/>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69" name="Shape 169"/>
        <p:cNvGrpSpPr/>
        <p:nvPr/>
      </p:nvGrpSpPr>
      <p:grpSpPr>
        <a:xfrm>
          <a:off x="0" y="0"/>
          <a:ext cx="0" cy="0"/>
          <a:chOff x="0" y="0"/>
          <a:chExt cx="0" cy="0"/>
        </a:xfrm>
      </p:grpSpPr>
      <p:sp>
        <p:nvSpPr>
          <p:cNvPr id="170" name="Google Shape;170;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171" name="Google Shape;171;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72" name="Google Shape;172;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73" name="Shape 173"/>
        <p:cNvGrpSpPr/>
        <p:nvPr/>
      </p:nvGrpSpPr>
      <p:grpSpPr>
        <a:xfrm>
          <a:off x="0" y="0"/>
          <a:ext cx="0" cy="0"/>
          <a:chOff x="0" y="0"/>
          <a:chExt cx="0" cy="0"/>
        </a:xfrm>
      </p:grpSpPr>
      <p:sp>
        <p:nvSpPr>
          <p:cNvPr id="174" name="Google Shape;174;p10"/>
          <p:cNvSpPr txBox="1"/>
          <p:nvPr>
            <p:ph type="title"/>
          </p:nvPr>
        </p:nvSpPr>
        <p:spPr>
          <a:xfrm>
            <a:off x="581925" y="3391646"/>
            <a:ext cx="4126500" cy="13212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22" Type="http://schemas.openxmlformats.org/officeDocument/2006/relationships/theme" Target="../theme/theme2.xml"/><Relationship Id="rId10" Type="http://schemas.openxmlformats.org/officeDocument/2006/relationships/slideLayout" Target="../slideLayouts/slideLayout10.xml"/><Relationship Id="rId21" Type="http://schemas.openxmlformats.org/officeDocument/2006/relationships/slideLayout" Target="../slideLayouts/slideLayout2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dk2"/>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1pPr>
            <a:lvl2pPr lvl="1">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2pPr>
            <a:lvl3pPr lvl="2">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3pPr>
            <a:lvl4pPr lvl="3">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4pPr>
            <a:lvl5pPr lvl="4">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5pPr>
            <a:lvl6pPr lvl="5">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6pPr>
            <a:lvl7pPr lvl="6">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7pPr>
            <a:lvl8pPr lvl="7">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8pPr>
            <a:lvl9pPr lvl="8">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1"/>
              </a:buClr>
              <a:buSzPts val="1800"/>
              <a:buFont typeface="Maven Pro"/>
              <a:buChar char="●"/>
              <a:defRPr sz="1800">
                <a:solidFill>
                  <a:schemeClr val="lt1"/>
                </a:solidFill>
                <a:latin typeface="Maven Pro"/>
                <a:ea typeface="Maven Pro"/>
                <a:cs typeface="Maven Pro"/>
                <a:sym typeface="Maven Pro"/>
              </a:defRPr>
            </a:lvl1pPr>
            <a:lvl2pPr indent="-317500" lvl="1" marL="9144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2pPr>
            <a:lvl3pPr indent="-317500" lvl="2" marL="13716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3pPr>
            <a:lvl4pPr indent="-317500" lvl="3" marL="18288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4pPr>
            <a:lvl5pPr indent="-317500" lvl="4" marL="22860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5pPr>
            <a:lvl6pPr indent="-317500" lvl="5" marL="27432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6pPr>
            <a:lvl7pPr indent="-317500" lvl="6" marL="32004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7pPr>
            <a:lvl8pPr indent="-317500" lvl="7" marL="36576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8pPr>
            <a:lvl9pPr indent="-317500" lvl="8" marL="4114800">
              <a:lnSpc>
                <a:spcPct val="115000"/>
              </a:lnSpc>
              <a:spcBef>
                <a:spcPts val="1600"/>
              </a:spcBef>
              <a:spcAft>
                <a:spcPts val="1600"/>
              </a:spcAft>
              <a:buClr>
                <a:schemeClr val="lt1"/>
              </a:buClr>
              <a:buSzPts val="1400"/>
              <a:buFont typeface="Maven Pro"/>
              <a:buChar char="■"/>
              <a:defRPr>
                <a:solidFill>
                  <a:schemeClr val="lt1"/>
                </a:solidFill>
                <a:latin typeface="Maven Pro"/>
                <a:ea typeface="Maven Pro"/>
                <a:cs typeface="Maven Pro"/>
                <a:sym typeface="Maven Pro"/>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xml"/><Relationship Id="rId3" Type="http://schemas.openxmlformats.org/officeDocument/2006/relationships/image" Target="../media/image1.jpg"/><Relationship Id="rId4" Type="http://schemas.openxmlformats.org/officeDocument/2006/relationships/image" Target="../media/image5.jpg"/><Relationship Id="rId5" Type="http://schemas.openxmlformats.org/officeDocument/2006/relationships/image" Target="../media/image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hyperlink" Target="https://fortune.com/company/alphabet/" TargetMode="External"/><Relationship Id="rId4" Type="http://schemas.openxmlformats.org/officeDocument/2006/relationships/hyperlink" Target="https://ai.googleblog.com/2019/10/quantum-supremacy-using-programmable.html" TargetMode="External"/><Relationship Id="rId5"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 Id="rId3" Type="http://schemas.openxmlformats.org/officeDocument/2006/relationships/hyperlink" Target="https://www.sciencenews.org/article/google-quantum-supremacy-claim-controversy-top-science-stories-2019-yir" TargetMode="External"/><Relationship Id="rId4" Type="http://schemas.openxmlformats.org/officeDocument/2006/relationships/hyperlink" Target="https://www.forbes.com/sites/forbestechcouncil/2022/11/08/13-risks-that-come-with-the-growing-power-of-quantum-computing/?sh=14f693954b8e"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9" name="Shape 429"/>
        <p:cNvGrpSpPr/>
        <p:nvPr/>
      </p:nvGrpSpPr>
      <p:grpSpPr>
        <a:xfrm>
          <a:off x="0" y="0"/>
          <a:ext cx="0" cy="0"/>
          <a:chOff x="0" y="0"/>
          <a:chExt cx="0" cy="0"/>
        </a:xfrm>
      </p:grpSpPr>
      <p:sp>
        <p:nvSpPr>
          <p:cNvPr id="430" name="Google Shape;430;p23"/>
          <p:cNvSpPr txBox="1"/>
          <p:nvPr>
            <p:ph idx="1" type="subTitle"/>
          </p:nvPr>
        </p:nvSpPr>
        <p:spPr>
          <a:xfrm>
            <a:off x="2924250" y="2804488"/>
            <a:ext cx="32955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Demetris Perdikos</a:t>
            </a:r>
            <a:endParaRPr/>
          </a:p>
        </p:txBody>
      </p:sp>
      <p:sp>
        <p:nvSpPr>
          <p:cNvPr id="431" name="Google Shape;431;p23"/>
          <p:cNvSpPr txBox="1"/>
          <p:nvPr>
            <p:ph type="ctrTitle"/>
          </p:nvPr>
        </p:nvSpPr>
        <p:spPr>
          <a:xfrm>
            <a:off x="1561650" y="751888"/>
            <a:ext cx="60207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The </a:t>
            </a:r>
            <a:r>
              <a:rPr lang="en">
                <a:solidFill>
                  <a:schemeClr val="accent2"/>
                </a:solidFill>
              </a:rPr>
              <a:t>Quantum</a:t>
            </a:r>
            <a:br>
              <a:rPr lang="en"/>
            </a:br>
            <a:r>
              <a:rPr lang="en"/>
              <a:t>Threat </a:t>
            </a:r>
            <a:endParaRPr/>
          </a:p>
        </p:txBody>
      </p:sp>
      <p:sp>
        <p:nvSpPr>
          <p:cNvPr id="432" name="Google Shape;432;p23"/>
          <p:cNvSpPr/>
          <p:nvPr/>
        </p:nvSpPr>
        <p:spPr>
          <a:xfrm>
            <a:off x="1917281" y="4715495"/>
            <a:ext cx="121434" cy="121434"/>
          </a:xfrm>
          <a:custGeom>
            <a:rect b="b" l="l" r="r" t="t"/>
            <a:pathLst>
              <a:path extrusionOk="0" h="4634" w="4634">
                <a:moveTo>
                  <a:pt x="1" y="0"/>
                </a:moveTo>
                <a:lnTo>
                  <a:pt x="1" y="4633"/>
                </a:lnTo>
                <a:lnTo>
                  <a:pt x="4634" y="4633"/>
                </a:lnTo>
                <a:lnTo>
                  <a:pt x="4634" y="0"/>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23"/>
          <p:cNvSpPr/>
          <p:nvPr/>
        </p:nvSpPr>
        <p:spPr>
          <a:xfrm>
            <a:off x="7047944" y="3537816"/>
            <a:ext cx="57834" cy="57834"/>
          </a:xfrm>
          <a:custGeom>
            <a:rect b="b" l="l" r="r" t="t"/>
            <a:pathLst>
              <a:path extrusionOk="0" fill="none" h="2207" w="2207">
                <a:moveTo>
                  <a:pt x="0" y="1"/>
                </a:moveTo>
                <a:lnTo>
                  <a:pt x="2206" y="1"/>
                </a:lnTo>
                <a:lnTo>
                  <a:pt x="2206" y="2207"/>
                </a:lnTo>
                <a:lnTo>
                  <a:pt x="0" y="2207"/>
                </a:lnTo>
                <a:close/>
              </a:path>
            </a:pathLst>
          </a:custGeom>
          <a:noFill/>
          <a:ln cap="flat" cmpd="sng" w="13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23"/>
          <p:cNvSpPr/>
          <p:nvPr/>
        </p:nvSpPr>
        <p:spPr>
          <a:xfrm>
            <a:off x="2307882" y="3002386"/>
            <a:ext cx="104086" cy="104322"/>
          </a:xfrm>
          <a:custGeom>
            <a:rect b="b" l="l" r="r" t="t"/>
            <a:pathLst>
              <a:path extrusionOk="0" fill="none" h="3981" w="3972">
                <a:moveTo>
                  <a:pt x="1" y="1"/>
                </a:moveTo>
                <a:lnTo>
                  <a:pt x="3972" y="1"/>
                </a:lnTo>
                <a:lnTo>
                  <a:pt x="3972" y="3981"/>
                </a:lnTo>
                <a:lnTo>
                  <a:pt x="1" y="3981"/>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23"/>
          <p:cNvSpPr/>
          <p:nvPr/>
        </p:nvSpPr>
        <p:spPr>
          <a:xfrm>
            <a:off x="6293004" y="835609"/>
            <a:ext cx="80476" cy="80476"/>
          </a:xfrm>
          <a:custGeom>
            <a:rect b="b" l="l" r="r" t="t"/>
            <a:pathLst>
              <a:path extrusionOk="0" h="3071" w="3071">
                <a:moveTo>
                  <a:pt x="1" y="1"/>
                </a:moveTo>
                <a:lnTo>
                  <a:pt x="1" y="3071"/>
                </a:lnTo>
                <a:lnTo>
                  <a:pt x="3071" y="3071"/>
                </a:lnTo>
                <a:lnTo>
                  <a:pt x="3071" y="1"/>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23"/>
          <p:cNvSpPr/>
          <p:nvPr/>
        </p:nvSpPr>
        <p:spPr>
          <a:xfrm>
            <a:off x="5969504" y="3118803"/>
            <a:ext cx="119993" cy="119966"/>
          </a:xfrm>
          <a:custGeom>
            <a:rect b="b" l="l" r="r" t="t"/>
            <a:pathLst>
              <a:path extrusionOk="0" h="4578" w="4579">
                <a:moveTo>
                  <a:pt x="1" y="0"/>
                </a:moveTo>
                <a:lnTo>
                  <a:pt x="1" y="4578"/>
                </a:lnTo>
                <a:lnTo>
                  <a:pt x="4578" y="4578"/>
                </a:lnTo>
                <a:lnTo>
                  <a:pt x="457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23"/>
          <p:cNvSpPr/>
          <p:nvPr/>
        </p:nvSpPr>
        <p:spPr>
          <a:xfrm>
            <a:off x="2924242" y="4302208"/>
            <a:ext cx="119993" cy="119993"/>
          </a:xfrm>
          <a:custGeom>
            <a:rect b="b" l="l" r="r" t="t"/>
            <a:pathLst>
              <a:path extrusionOk="0" h="4579" w="4579">
                <a:moveTo>
                  <a:pt x="0" y="1"/>
                </a:moveTo>
                <a:lnTo>
                  <a:pt x="0" y="4578"/>
                </a:lnTo>
                <a:lnTo>
                  <a:pt x="4578" y="4578"/>
                </a:lnTo>
                <a:lnTo>
                  <a:pt x="4578" y="1"/>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38" name="Google Shape;438;p23"/>
          <p:cNvGrpSpPr/>
          <p:nvPr/>
        </p:nvGrpSpPr>
        <p:grpSpPr>
          <a:xfrm>
            <a:off x="6232314" y="3696331"/>
            <a:ext cx="121434" cy="1073147"/>
            <a:chOff x="6232314" y="3696331"/>
            <a:chExt cx="121434" cy="1073147"/>
          </a:xfrm>
        </p:grpSpPr>
        <p:sp>
          <p:nvSpPr>
            <p:cNvPr id="439" name="Google Shape;439;p23"/>
            <p:cNvSpPr/>
            <p:nvPr/>
          </p:nvSpPr>
          <p:spPr>
            <a:xfrm>
              <a:off x="6232314" y="4648280"/>
              <a:ext cx="121434" cy="121198"/>
            </a:xfrm>
            <a:custGeom>
              <a:rect b="b" l="l" r="r" t="t"/>
              <a:pathLst>
                <a:path extrusionOk="0" h="4625" w="4634">
                  <a:moveTo>
                    <a:pt x="0" y="1"/>
                  </a:moveTo>
                  <a:lnTo>
                    <a:pt x="0" y="4624"/>
                  </a:lnTo>
                  <a:lnTo>
                    <a:pt x="4633" y="4624"/>
                  </a:lnTo>
                  <a:lnTo>
                    <a:pt x="4633"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23"/>
            <p:cNvSpPr/>
            <p:nvPr/>
          </p:nvSpPr>
          <p:spPr>
            <a:xfrm>
              <a:off x="6288681" y="3696331"/>
              <a:ext cx="8700" cy="872731"/>
            </a:xfrm>
            <a:custGeom>
              <a:rect b="b" l="l" r="r" t="t"/>
              <a:pathLst>
                <a:path extrusionOk="0" h="33304" w="332">
                  <a:moveTo>
                    <a:pt x="166" y="0"/>
                  </a:moveTo>
                  <a:lnTo>
                    <a:pt x="0" y="33304"/>
                  </a:lnTo>
                  <a:lnTo>
                    <a:pt x="331" y="33304"/>
                  </a:lnTo>
                  <a:lnTo>
                    <a:pt x="16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41" name="Google Shape;441;p23"/>
          <p:cNvGrpSpPr/>
          <p:nvPr/>
        </p:nvGrpSpPr>
        <p:grpSpPr>
          <a:xfrm>
            <a:off x="6780548" y="337714"/>
            <a:ext cx="133252" cy="1952377"/>
            <a:chOff x="6780548" y="337714"/>
            <a:chExt cx="133252" cy="1952377"/>
          </a:xfrm>
        </p:grpSpPr>
        <p:sp>
          <p:nvSpPr>
            <p:cNvPr id="442" name="Google Shape;442;p23"/>
            <p:cNvSpPr/>
            <p:nvPr/>
          </p:nvSpPr>
          <p:spPr>
            <a:xfrm>
              <a:off x="6780548" y="2156839"/>
              <a:ext cx="133252" cy="133252"/>
            </a:xfrm>
            <a:custGeom>
              <a:rect b="b" l="l" r="r" t="t"/>
              <a:pathLst>
                <a:path extrusionOk="0" fill="none" h="5085" w="5085">
                  <a:moveTo>
                    <a:pt x="1" y="1"/>
                  </a:moveTo>
                  <a:lnTo>
                    <a:pt x="5084" y="1"/>
                  </a:lnTo>
                  <a:lnTo>
                    <a:pt x="5084" y="5084"/>
                  </a:lnTo>
                  <a:lnTo>
                    <a:pt x="1"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23"/>
            <p:cNvSpPr/>
            <p:nvPr/>
          </p:nvSpPr>
          <p:spPr>
            <a:xfrm>
              <a:off x="6842943" y="337714"/>
              <a:ext cx="8464" cy="1695359"/>
            </a:xfrm>
            <a:custGeom>
              <a:rect b="b" l="l" r="r" t="t"/>
              <a:pathLst>
                <a:path extrusionOk="0" h="64696" w="323">
                  <a:moveTo>
                    <a:pt x="157" y="0"/>
                  </a:moveTo>
                  <a:lnTo>
                    <a:pt x="1" y="64695"/>
                  </a:lnTo>
                  <a:lnTo>
                    <a:pt x="322" y="64695"/>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44" name="Google Shape;444;p23"/>
          <p:cNvGrpSpPr/>
          <p:nvPr/>
        </p:nvGrpSpPr>
        <p:grpSpPr>
          <a:xfrm>
            <a:off x="1608717" y="1280046"/>
            <a:ext cx="199237" cy="2828935"/>
            <a:chOff x="1608717" y="1280046"/>
            <a:chExt cx="199237" cy="2828935"/>
          </a:xfrm>
        </p:grpSpPr>
        <p:sp>
          <p:nvSpPr>
            <p:cNvPr id="445" name="Google Shape;445;p23"/>
            <p:cNvSpPr/>
            <p:nvPr/>
          </p:nvSpPr>
          <p:spPr>
            <a:xfrm>
              <a:off x="1608717" y="3909744"/>
              <a:ext cx="199237" cy="199237"/>
            </a:xfrm>
            <a:custGeom>
              <a:rect b="b" l="l" r="r" t="t"/>
              <a:pathLst>
                <a:path extrusionOk="0" h="7603" w="7603">
                  <a:moveTo>
                    <a:pt x="0" y="1"/>
                  </a:moveTo>
                  <a:lnTo>
                    <a:pt x="0" y="7602"/>
                  </a:lnTo>
                  <a:lnTo>
                    <a:pt x="7602" y="7602"/>
                  </a:lnTo>
                  <a:lnTo>
                    <a:pt x="760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23"/>
            <p:cNvSpPr/>
            <p:nvPr/>
          </p:nvSpPr>
          <p:spPr>
            <a:xfrm>
              <a:off x="1656175" y="3269477"/>
              <a:ext cx="104086" cy="104086"/>
            </a:xfrm>
            <a:custGeom>
              <a:rect b="b" l="l" r="r" t="t"/>
              <a:pathLst>
                <a:path extrusionOk="0" h="3972" w="3972">
                  <a:moveTo>
                    <a:pt x="0" y="1"/>
                  </a:moveTo>
                  <a:lnTo>
                    <a:pt x="0" y="3972"/>
                  </a:lnTo>
                  <a:lnTo>
                    <a:pt x="3971" y="3972"/>
                  </a:lnTo>
                  <a:lnTo>
                    <a:pt x="3971"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23"/>
            <p:cNvSpPr/>
            <p:nvPr/>
          </p:nvSpPr>
          <p:spPr>
            <a:xfrm>
              <a:off x="1704104" y="1280046"/>
              <a:ext cx="8464" cy="1794099"/>
            </a:xfrm>
            <a:custGeom>
              <a:rect b="b" l="l" r="r" t="t"/>
              <a:pathLst>
                <a:path extrusionOk="0" h="68464" w="323">
                  <a:moveTo>
                    <a:pt x="157" y="0"/>
                  </a:moveTo>
                  <a:lnTo>
                    <a:pt x="0" y="68464"/>
                  </a:lnTo>
                  <a:lnTo>
                    <a:pt x="322" y="68464"/>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48" name="Google Shape;448;p23"/>
          <p:cNvSpPr/>
          <p:nvPr/>
        </p:nvSpPr>
        <p:spPr>
          <a:xfrm>
            <a:off x="2355692" y="3696328"/>
            <a:ext cx="8464" cy="2519663"/>
          </a:xfrm>
          <a:custGeom>
            <a:rect b="b" l="l" r="r" t="t"/>
            <a:pathLst>
              <a:path extrusionOk="0" h="96152" w="323">
                <a:moveTo>
                  <a:pt x="166" y="1"/>
                </a:moveTo>
                <a:lnTo>
                  <a:pt x="1" y="96151"/>
                </a:lnTo>
                <a:lnTo>
                  <a:pt x="322" y="96151"/>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23"/>
          <p:cNvSpPr/>
          <p:nvPr/>
        </p:nvSpPr>
        <p:spPr>
          <a:xfrm>
            <a:off x="7446601" y="3454956"/>
            <a:ext cx="8464" cy="1689096"/>
          </a:xfrm>
          <a:custGeom>
            <a:rect b="b" l="l" r="r" t="t"/>
            <a:pathLst>
              <a:path extrusionOk="0" h="64457" w="323">
                <a:moveTo>
                  <a:pt x="157" y="1"/>
                </a:moveTo>
                <a:lnTo>
                  <a:pt x="0" y="64456"/>
                </a:lnTo>
                <a:lnTo>
                  <a:pt x="322" y="64456"/>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50" name="Google Shape;450;p23"/>
          <p:cNvGrpSpPr/>
          <p:nvPr/>
        </p:nvGrpSpPr>
        <p:grpSpPr>
          <a:xfrm>
            <a:off x="8008096" y="2108910"/>
            <a:ext cx="199001" cy="2139769"/>
            <a:chOff x="8008096" y="2108910"/>
            <a:chExt cx="199001" cy="2139769"/>
          </a:xfrm>
        </p:grpSpPr>
        <p:sp>
          <p:nvSpPr>
            <p:cNvPr id="451" name="Google Shape;451;p23"/>
            <p:cNvSpPr/>
            <p:nvPr/>
          </p:nvSpPr>
          <p:spPr>
            <a:xfrm>
              <a:off x="8008096" y="4049705"/>
              <a:ext cx="199001" cy="198975"/>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23"/>
            <p:cNvSpPr/>
            <p:nvPr/>
          </p:nvSpPr>
          <p:spPr>
            <a:xfrm>
              <a:off x="8103246" y="2108910"/>
              <a:ext cx="8464" cy="1793863"/>
            </a:xfrm>
            <a:custGeom>
              <a:rect b="b" l="l" r="r" t="t"/>
              <a:pathLst>
                <a:path extrusionOk="0" h="68455" w="323">
                  <a:moveTo>
                    <a:pt x="166" y="1"/>
                  </a:moveTo>
                  <a:lnTo>
                    <a:pt x="0" y="68455"/>
                  </a:lnTo>
                  <a:lnTo>
                    <a:pt x="322" y="68455"/>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53" name="Google Shape;453;p23"/>
          <p:cNvGrpSpPr/>
          <p:nvPr/>
        </p:nvGrpSpPr>
        <p:grpSpPr>
          <a:xfrm>
            <a:off x="4472500" y="3928605"/>
            <a:ext cx="199001" cy="867198"/>
            <a:chOff x="4475150" y="4052605"/>
            <a:chExt cx="199001" cy="867198"/>
          </a:xfrm>
        </p:grpSpPr>
        <p:sp>
          <p:nvSpPr>
            <p:cNvPr id="454" name="Google Shape;454;p23"/>
            <p:cNvSpPr/>
            <p:nvPr/>
          </p:nvSpPr>
          <p:spPr>
            <a:xfrm>
              <a:off x="4475150" y="4052605"/>
              <a:ext cx="199001" cy="220121"/>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23"/>
            <p:cNvSpPr/>
            <p:nvPr/>
          </p:nvSpPr>
          <p:spPr>
            <a:xfrm>
              <a:off x="4522600" y="4494201"/>
              <a:ext cx="104095" cy="115148"/>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23"/>
            <p:cNvSpPr/>
            <p:nvPr/>
          </p:nvSpPr>
          <p:spPr>
            <a:xfrm>
              <a:off x="4534403" y="4830814"/>
              <a:ext cx="80477" cy="88990"/>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0" name="Shape 460"/>
        <p:cNvGrpSpPr/>
        <p:nvPr/>
      </p:nvGrpSpPr>
      <p:grpSpPr>
        <a:xfrm>
          <a:off x="0" y="0"/>
          <a:ext cx="0" cy="0"/>
          <a:chOff x="0" y="0"/>
          <a:chExt cx="0" cy="0"/>
        </a:xfrm>
      </p:grpSpPr>
      <p:sp>
        <p:nvSpPr>
          <p:cNvPr id="461" name="Google Shape;461;p24"/>
          <p:cNvSpPr txBox="1"/>
          <p:nvPr>
            <p:ph idx="1" type="body"/>
          </p:nvPr>
        </p:nvSpPr>
        <p:spPr>
          <a:xfrm>
            <a:off x="597375" y="1063525"/>
            <a:ext cx="7866900" cy="3786900"/>
          </a:xfrm>
          <a:prstGeom prst="rect">
            <a:avLst/>
          </a:prstGeom>
        </p:spPr>
        <p:txBody>
          <a:bodyPr anchorCtr="0" anchor="t" bIns="91425" lIns="91425" spcFirstLastPara="1" rIns="91425" wrap="square" tIns="91425">
            <a:noAutofit/>
          </a:bodyPr>
          <a:lstStyle/>
          <a:p>
            <a:pPr indent="-317500" lvl="0" marL="457200" rtl="0" algn="l">
              <a:lnSpc>
                <a:spcPct val="115000"/>
              </a:lnSpc>
              <a:spcBef>
                <a:spcPts val="2900"/>
              </a:spcBef>
              <a:spcAft>
                <a:spcPts val="0"/>
              </a:spcAft>
              <a:buClr>
                <a:srgbClr val="F2F2F2"/>
              </a:buClr>
              <a:buSzPts val="1400"/>
              <a:buFont typeface="Share Tech"/>
              <a:buChar char="●"/>
            </a:pPr>
            <a:r>
              <a:rPr lang="en" sz="1400">
                <a:solidFill>
                  <a:srgbClr val="F2F2F2"/>
                </a:solidFill>
                <a:latin typeface="Share Tech"/>
                <a:ea typeface="Share Tech"/>
                <a:cs typeface="Share Tech"/>
                <a:sym typeface="Share Tech"/>
              </a:rPr>
              <a:t>A quantum computer is a type of computer that uses quantum bits or qubits to store and process information. Unlike classical bits, which can only have a value of either 0 or 1, qubits can exist in multiple states at once, allowing quantum computers to perform certain types of calculations much faster than classical computers.</a:t>
            </a:r>
            <a:endParaRPr sz="1400">
              <a:solidFill>
                <a:srgbClr val="F2F2F2"/>
              </a:solidFill>
              <a:latin typeface="Share Tech"/>
              <a:ea typeface="Share Tech"/>
              <a:cs typeface="Share Tech"/>
              <a:sym typeface="Share Tech"/>
            </a:endParaRPr>
          </a:p>
          <a:p>
            <a:pPr indent="-317500" lvl="0" marL="457200" rtl="0" algn="l">
              <a:lnSpc>
                <a:spcPct val="115000"/>
              </a:lnSpc>
              <a:spcBef>
                <a:spcPts val="0"/>
              </a:spcBef>
              <a:spcAft>
                <a:spcPts val="0"/>
              </a:spcAft>
              <a:buClr>
                <a:srgbClr val="F2F2F2"/>
              </a:buClr>
              <a:buSzPts val="1400"/>
              <a:buFont typeface="Share Tech"/>
              <a:buChar char="●"/>
            </a:pPr>
            <a:r>
              <a:rPr lang="en" sz="1400">
                <a:solidFill>
                  <a:srgbClr val="F2F2F2"/>
                </a:solidFill>
                <a:latin typeface="Share Tech"/>
                <a:ea typeface="Share Tech"/>
                <a:cs typeface="Share Tech"/>
                <a:sym typeface="Share Tech"/>
              </a:rPr>
              <a:t>Quantum computers have the potential to break current encryption methods that are used to secure sensitive data, such as credit card information, medical records, and government secrets. This could result in significant data breaches and financial losses, among other negative consequences.</a:t>
            </a:r>
            <a:endParaRPr sz="1400">
              <a:solidFill>
                <a:srgbClr val="F2F2F2"/>
              </a:solidFill>
              <a:latin typeface="Share Tech"/>
              <a:ea typeface="Share Tech"/>
              <a:cs typeface="Share Tech"/>
              <a:sym typeface="Share Tech"/>
            </a:endParaRPr>
          </a:p>
          <a:p>
            <a:pPr indent="0" lvl="0" marL="0" rtl="0" algn="l">
              <a:lnSpc>
                <a:spcPct val="100000"/>
              </a:lnSpc>
              <a:spcBef>
                <a:spcPts val="2900"/>
              </a:spcBef>
              <a:spcAft>
                <a:spcPts val="1600"/>
              </a:spcAft>
              <a:buNone/>
            </a:pPr>
            <a:r>
              <a:t/>
            </a:r>
            <a:endParaRPr sz="1400">
              <a:solidFill>
                <a:srgbClr val="F2F2F2"/>
              </a:solidFill>
              <a:latin typeface="Share Tech"/>
              <a:ea typeface="Share Tech"/>
              <a:cs typeface="Share Tech"/>
              <a:sym typeface="Share Tech"/>
            </a:endParaRPr>
          </a:p>
        </p:txBody>
      </p:sp>
      <p:sp>
        <p:nvSpPr>
          <p:cNvPr id="462" name="Google Shape;462;p24"/>
          <p:cNvSpPr txBox="1"/>
          <p:nvPr>
            <p:ph type="ctrTitle"/>
          </p:nvPr>
        </p:nvSpPr>
        <p:spPr>
          <a:xfrm>
            <a:off x="618825" y="411675"/>
            <a:ext cx="47277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Introduction</a:t>
            </a:r>
            <a:endParaRPr/>
          </a:p>
        </p:txBody>
      </p:sp>
      <p:pic>
        <p:nvPicPr>
          <p:cNvPr id="463" name="Google Shape;463;p24"/>
          <p:cNvPicPr preferRelativeResize="0"/>
          <p:nvPr/>
        </p:nvPicPr>
        <p:blipFill>
          <a:blip r:embed="rId3">
            <a:alphaModFix/>
          </a:blip>
          <a:stretch>
            <a:fillRect/>
          </a:stretch>
        </p:blipFill>
        <p:spPr>
          <a:xfrm rot="-5400000">
            <a:off x="602987" y="2698487"/>
            <a:ext cx="1872325" cy="3017700"/>
          </a:xfrm>
          <a:prstGeom prst="rect">
            <a:avLst/>
          </a:prstGeom>
          <a:noFill/>
          <a:ln>
            <a:noFill/>
          </a:ln>
        </p:spPr>
      </p:pic>
      <p:pic>
        <p:nvPicPr>
          <p:cNvPr id="464" name="Google Shape;464;p24"/>
          <p:cNvPicPr preferRelativeResize="0"/>
          <p:nvPr/>
        </p:nvPicPr>
        <p:blipFill>
          <a:blip r:embed="rId4">
            <a:alphaModFix/>
          </a:blip>
          <a:stretch>
            <a:fillRect/>
          </a:stretch>
        </p:blipFill>
        <p:spPr>
          <a:xfrm>
            <a:off x="7429127" y="3215875"/>
            <a:ext cx="1595125" cy="1927626"/>
          </a:xfrm>
          <a:prstGeom prst="rect">
            <a:avLst/>
          </a:prstGeom>
          <a:noFill/>
          <a:ln>
            <a:noFill/>
          </a:ln>
        </p:spPr>
      </p:pic>
      <p:pic>
        <p:nvPicPr>
          <p:cNvPr id="465" name="Google Shape;465;p24"/>
          <p:cNvPicPr preferRelativeResize="0"/>
          <p:nvPr/>
        </p:nvPicPr>
        <p:blipFill>
          <a:blip r:embed="rId5">
            <a:alphaModFix/>
          </a:blip>
          <a:stretch>
            <a:fillRect/>
          </a:stretch>
        </p:blipFill>
        <p:spPr>
          <a:xfrm>
            <a:off x="3841824" y="3471450"/>
            <a:ext cx="2508677" cy="16720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9" name="Shape 469"/>
        <p:cNvGrpSpPr/>
        <p:nvPr/>
      </p:nvGrpSpPr>
      <p:grpSpPr>
        <a:xfrm>
          <a:off x="0" y="0"/>
          <a:ext cx="0" cy="0"/>
          <a:chOff x="0" y="0"/>
          <a:chExt cx="0" cy="0"/>
        </a:xfrm>
      </p:grpSpPr>
      <p:sp>
        <p:nvSpPr>
          <p:cNvPr id="470" name="Google Shape;470;p25"/>
          <p:cNvSpPr txBox="1"/>
          <p:nvPr>
            <p:ph idx="1" type="body"/>
          </p:nvPr>
        </p:nvSpPr>
        <p:spPr>
          <a:xfrm>
            <a:off x="291650" y="581750"/>
            <a:ext cx="3534300" cy="2514900"/>
          </a:xfrm>
          <a:prstGeom prst="rect">
            <a:avLst/>
          </a:prstGeom>
        </p:spPr>
        <p:txBody>
          <a:bodyPr anchorCtr="0" anchor="t" bIns="91425" lIns="91425" spcFirstLastPara="1" rIns="91425" wrap="square" tIns="91425">
            <a:noAutofit/>
          </a:bodyPr>
          <a:lstStyle/>
          <a:p>
            <a:pPr indent="-304800" lvl="0" marL="457200" rtl="0" algn="l">
              <a:lnSpc>
                <a:spcPct val="115000"/>
              </a:lnSpc>
              <a:spcBef>
                <a:spcPts val="2900"/>
              </a:spcBef>
              <a:spcAft>
                <a:spcPts val="0"/>
              </a:spcAft>
              <a:buClr>
                <a:schemeClr val="lt1"/>
              </a:buClr>
              <a:buSzPts val="1200"/>
              <a:buFont typeface="Share Tech"/>
              <a:buChar char="●"/>
            </a:pPr>
            <a:r>
              <a:rPr lang="en" sz="1200">
                <a:latin typeface="Share Tech"/>
                <a:ea typeface="Share Tech"/>
                <a:cs typeface="Share Tech"/>
                <a:sym typeface="Share Tech"/>
              </a:rPr>
              <a:t>Quantum computers are a new type of computer that use qubits to store and process information. Qubits are like tiny switches that can be "on" or "off" at the same time, unlike regular computer bits which can only be "on" or "off". This allows quantum computers to do certain types of calculations much faster than regular computers.</a:t>
            </a:r>
            <a:endParaRPr sz="1200">
              <a:latin typeface="Share Tech"/>
              <a:ea typeface="Share Tech"/>
              <a:cs typeface="Share Tech"/>
              <a:sym typeface="Share Tech"/>
            </a:endParaRPr>
          </a:p>
          <a:p>
            <a:pPr indent="-304800" lvl="0" marL="457200" rtl="0" algn="l">
              <a:lnSpc>
                <a:spcPct val="115000"/>
              </a:lnSpc>
              <a:spcBef>
                <a:spcPts val="0"/>
              </a:spcBef>
              <a:spcAft>
                <a:spcPts val="0"/>
              </a:spcAft>
              <a:buClr>
                <a:schemeClr val="lt1"/>
              </a:buClr>
              <a:buSzPts val="1200"/>
              <a:buFont typeface="Share Tech"/>
              <a:buChar char="●"/>
            </a:pPr>
            <a:r>
              <a:rPr lang="en" sz="1200">
                <a:latin typeface="Share Tech"/>
                <a:ea typeface="Share Tech"/>
                <a:cs typeface="Share Tech"/>
                <a:sym typeface="Share Tech"/>
              </a:rPr>
              <a:t>Regular computers use bits that can only be "on" or "off". This makes them good at doing simple tasks quickly, but not so good at solving complex problems. Quantum computers use qubits that can be "on" or "off" at the same time, which makes them much faster at solving some complex problems.</a:t>
            </a:r>
            <a:endParaRPr sz="1200">
              <a:latin typeface="Share Tech"/>
              <a:ea typeface="Share Tech"/>
              <a:cs typeface="Share Tech"/>
              <a:sym typeface="Share Tech"/>
            </a:endParaRPr>
          </a:p>
          <a:p>
            <a:pPr indent="0" lvl="0" marL="0" rtl="0" algn="l">
              <a:spcBef>
                <a:spcPts val="2900"/>
              </a:spcBef>
              <a:spcAft>
                <a:spcPts val="0"/>
              </a:spcAft>
              <a:buNone/>
            </a:pPr>
            <a:r>
              <a:t/>
            </a:r>
            <a:endParaRPr sz="1200">
              <a:latin typeface="Share Tech"/>
              <a:ea typeface="Share Tech"/>
              <a:cs typeface="Share Tech"/>
              <a:sym typeface="Share Tech"/>
            </a:endParaRPr>
          </a:p>
        </p:txBody>
      </p:sp>
      <p:sp>
        <p:nvSpPr>
          <p:cNvPr id="471" name="Google Shape;471;p25"/>
          <p:cNvSpPr txBox="1"/>
          <p:nvPr>
            <p:ph type="ctrTitle"/>
          </p:nvPr>
        </p:nvSpPr>
        <p:spPr>
          <a:xfrm>
            <a:off x="618825" y="532875"/>
            <a:ext cx="26865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t>What is a quantum computer?</a:t>
            </a:r>
            <a:endParaRPr sz="2400"/>
          </a:p>
        </p:txBody>
      </p:sp>
      <p:grpSp>
        <p:nvGrpSpPr>
          <p:cNvPr id="472" name="Google Shape;472;p25"/>
          <p:cNvGrpSpPr/>
          <p:nvPr/>
        </p:nvGrpSpPr>
        <p:grpSpPr>
          <a:xfrm>
            <a:off x="4834661" y="989482"/>
            <a:ext cx="2851442" cy="3213988"/>
            <a:chOff x="2501950" y="1507050"/>
            <a:chExt cx="2392350" cy="2696525"/>
          </a:xfrm>
        </p:grpSpPr>
        <p:sp>
          <p:nvSpPr>
            <p:cNvPr id="473" name="Google Shape;473;p25"/>
            <p:cNvSpPr/>
            <p:nvPr/>
          </p:nvSpPr>
          <p:spPr>
            <a:xfrm>
              <a:off x="4032450" y="3778325"/>
              <a:ext cx="0" cy="25"/>
            </a:xfrm>
            <a:custGeom>
              <a:rect b="b" l="l" r="r" t="t"/>
              <a:pathLst>
                <a:path extrusionOk="0" h="1" w="0">
                  <a:moveTo>
                    <a:pt x="0" y="0"/>
                  </a:move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25"/>
            <p:cNvSpPr/>
            <p:nvPr/>
          </p:nvSpPr>
          <p:spPr>
            <a:xfrm>
              <a:off x="2720475" y="1507050"/>
              <a:ext cx="2173825" cy="2696525"/>
            </a:xfrm>
            <a:custGeom>
              <a:rect b="b" l="l" r="r" t="t"/>
              <a:pathLst>
                <a:path extrusionOk="0" h="107861" w="86953">
                  <a:moveTo>
                    <a:pt x="81393" y="927"/>
                  </a:moveTo>
                  <a:cubicBezTo>
                    <a:pt x="83963" y="927"/>
                    <a:pt x="86043" y="3008"/>
                    <a:pt x="86043" y="5577"/>
                  </a:cubicBezTo>
                  <a:lnTo>
                    <a:pt x="86043" y="102284"/>
                  </a:lnTo>
                  <a:cubicBezTo>
                    <a:pt x="86043" y="104854"/>
                    <a:pt x="83963" y="106934"/>
                    <a:pt x="81393" y="106934"/>
                  </a:cubicBezTo>
                  <a:lnTo>
                    <a:pt x="5559" y="106934"/>
                  </a:lnTo>
                  <a:cubicBezTo>
                    <a:pt x="2989" y="106934"/>
                    <a:pt x="909" y="104854"/>
                    <a:pt x="909" y="102284"/>
                  </a:cubicBezTo>
                  <a:lnTo>
                    <a:pt x="909" y="5577"/>
                  </a:lnTo>
                  <a:cubicBezTo>
                    <a:pt x="909" y="3008"/>
                    <a:pt x="2989" y="927"/>
                    <a:pt x="5559" y="927"/>
                  </a:cubicBezTo>
                  <a:close/>
                  <a:moveTo>
                    <a:pt x="5559" y="1"/>
                  </a:moveTo>
                  <a:cubicBezTo>
                    <a:pt x="2482" y="18"/>
                    <a:pt x="0" y="2501"/>
                    <a:pt x="0" y="5577"/>
                  </a:cubicBezTo>
                  <a:lnTo>
                    <a:pt x="0" y="102284"/>
                  </a:lnTo>
                  <a:cubicBezTo>
                    <a:pt x="0" y="105361"/>
                    <a:pt x="2482" y="107843"/>
                    <a:pt x="5559" y="107860"/>
                  </a:cubicBezTo>
                  <a:lnTo>
                    <a:pt x="81393" y="107860"/>
                  </a:lnTo>
                  <a:cubicBezTo>
                    <a:pt x="84470" y="107843"/>
                    <a:pt x="86952" y="105361"/>
                    <a:pt x="86952" y="102284"/>
                  </a:cubicBezTo>
                  <a:lnTo>
                    <a:pt x="86952" y="5577"/>
                  </a:lnTo>
                  <a:cubicBezTo>
                    <a:pt x="86952" y="2501"/>
                    <a:pt x="84470" y="18"/>
                    <a:pt x="81393" y="1"/>
                  </a:cubicBez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25"/>
            <p:cNvSpPr/>
            <p:nvPr/>
          </p:nvSpPr>
          <p:spPr>
            <a:xfrm>
              <a:off x="2810050" y="1616325"/>
              <a:ext cx="1994650" cy="2478000"/>
            </a:xfrm>
            <a:custGeom>
              <a:rect b="b" l="l" r="r" t="t"/>
              <a:pathLst>
                <a:path extrusionOk="0" h="99120" w="79786">
                  <a:moveTo>
                    <a:pt x="74961" y="227"/>
                  </a:moveTo>
                  <a:cubicBezTo>
                    <a:pt x="77495" y="227"/>
                    <a:pt x="79576" y="2290"/>
                    <a:pt x="79576" y="4842"/>
                  </a:cubicBezTo>
                  <a:lnTo>
                    <a:pt x="79576" y="94277"/>
                  </a:lnTo>
                  <a:cubicBezTo>
                    <a:pt x="79576" y="96829"/>
                    <a:pt x="77495" y="98892"/>
                    <a:pt x="74961" y="98892"/>
                  </a:cubicBezTo>
                  <a:lnTo>
                    <a:pt x="4843" y="98892"/>
                  </a:lnTo>
                  <a:cubicBezTo>
                    <a:pt x="2291" y="98892"/>
                    <a:pt x="210" y="96829"/>
                    <a:pt x="210" y="94277"/>
                  </a:cubicBezTo>
                  <a:lnTo>
                    <a:pt x="210" y="4842"/>
                  </a:lnTo>
                  <a:cubicBezTo>
                    <a:pt x="210" y="2290"/>
                    <a:pt x="2291" y="227"/>
                    <a:pt x="4843" y="227"/>
                  </a:cubicBezTo>
                  <a:close/>
                  <a:moveTo>
                    <a:pt x="4843" y="0"/>
                  </a:moveTo>
                  <a:cubicBezTo>
                    <a:pt x="2168" y="18"/>
                    <a:pt x="1" y="2168"/>
                    <a:pt x="1" y="4842"/>
                  </a:cubicBezTo>
                  <a:lnTo>
                    <a:pt x="1" y="94277"/>
                  </a:lnTo>
                  <a:cubicBezTo>
                    <a:pt x="1" y="96951"/>
                    <a:pt x="2168" y="99102"/>
                    <a:pt x="4843" y="99119"/>
                  </a:cubicBezTo>
                  <a:lnTo>
                    <a:pt x="74961" y="99119"/>
                  </a:lnTo>
                  <a:cubicBezTo>
                    <a:pt x="77618" y="99102"/>
                    <a:pt x="79786" y="96951"/>
                    <a:pt x="79786" y="94277"/>
                  </a:cubicBezTo>
                  <a:lnTo>
                    <a:pt x="79786" y="4842"/>
                  </a:lnTo>
                  <a:cubicBezTo>
                    <a:pt x="79786" y="2168"/>
                    <a:pt x="77618" y="18"/>
                    <a:pt x="74961" y="0"/>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25"/>
            <p:cNvSpPr/>
            <p:nvPr/>
          </p:nvSpPr>
          <p:spPr>
            <a:xfrm>
              <a:off x="2501950" y="2406475"/>
              <a:ext cx="100100" cy="30175"/>
            </a:xfrm>
            <a:custGeom>
              <a:rect b="b" l="l" r="r" t="t"/>
              <a:pathLst>
                <a:path extrusionOk="0" h="1207" w="4004">
                  <a:moveTo>
                    <a:pt x="0" y="0"/>
                  </a:moveTo>
                  <a:lnTo>
                    <a:pt x="0" y="1207"/>
                  </a:lnTo>
                  <a:lnTo>
                    <a:pt x="4004" y="1207"/>
                  </a:lnTo>
                  <a:lnTo>
                    <a:pt x="4004"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25"/>
            <p:cNvSpPr/>
            <p:nvPr/>
          </p:nvSpPr>
          <p:spPr>
            <a:xfrm>
              <a:off x="2501950" y="2341800"/>
              <a:ext cx="100100" cy="30175"/>
            </a:xfrm>
            <a:custGeom>
              <a:rect b="b" l="l" r="r" t="t"/>
              <a:pathLst>
                <a:path extrusionOk="0" h="1207" w="4004">
                  <a:moveTo>
                    <a:pt x="0" y="0"/>
                  </a:moveTo>
                  <a:lnTo>
                    <a:pt x="0" y="1206"/>
                  </a:lnTo>
                  <a:lnTo>
                    <a:pt x="4004" y="1206"/>
                  </a:lnTo>
                  <a:lnTo>
                    <a:pt x="4004"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25"/>
            <p:cNvSpPr/>
            <p:nvPr/>
          </p:nvSpPr>
          <p:spPr>
            <a:xfrm>
              <a:off x="2501950" y="2471150"/>
              <a:ext cx="100100" cy="30175"/>
            </a:xfrm>
            <a:custGeom>
              <a:rect b="b" l="l" r="r" t="t"/>
              <a:pathLst>
                <a:path extrusionOk="0" h="1207" w="4004">
                  <a:moveTo>
                    <a:pt x="0" y="1"/>
                  </a:moveTo>
                  <a:lnTo>
                    <a:pt x="0" y="1207"/>
                  </a:lnTo>
                  <a:lnTo>
                    <a:pt x="4004" y="1207"/>
                  </a:lnTo>
                  <a:lnTo>
                    <a:pt x="4004"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25"/>
            <p:cNvSpPr/>
            <p:nvPr/>
          </p:nvSpPr>
          <p:spPr>
            <a:xfrm>
              <a:off x="2501950" y="2535400"/>
              <a:ext cx="100100" cy="30600"/>
            </a:xfrm>
            <a:custGeom>
              <a:rect b="b" l="l" r="r" t="t"/>
              <a:pathLst>
                <a:path extrusionOk="0" h="1224" w="4004">
                  <a:moveTo>
                    <a:pt x="0" y="0"/>
                  </a:moveTo>
                  <a:lnTo>
                    <a:pt x="0" y="1224"/>
                  </a:lnTo>
                  <a:lnTo>
                    <a:pt x="4004" y="1224"/>
                  </a:lnTo>
                  <a:lnTo>
                    <a:pt x="4004"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25"/>
            <p:cNvSpPr/>
            <p:nvPr/>
          </p:nvSpPr>
          <p:spPr>
            <a:xfrm>
              <a:off x="2501950" y="2600075"/>
              <a:ext cx="100100" cy="30625"/>
            </a:xfrm>
            <a:custGeom>
              <a:rect b="b" l="l" r="r" t="t"/>
              <a:pathLst>
                <a:path extrusionOk="0" h="1225" w="4004">
                  <a:moveTo>
                    <a:pt x="0" y="1"/>
                  </a:moveTo>
                  <a:lnTo>
                    <a:pt x="0" y="1224"/>
                  </a:lnTo>
                  <a:lnTo>
                    <a:pt x="4004" y="1224"/>
                  </a:lnTo>
                  <a:lnTo>
                    <a:pt x="4004"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25"/>
            <p:cNvSpPr/>
            <p:nvPr/>
          </p:nvSpPr>
          <p:spPr>
            <a:xfrm>
              <a:off x="2501950" y="2083075"/>
              <a:ext cx="100100" cy="30175"/>
            </a:xfrm>
            <a:custGeom>
              <a:rect b="b" l="l" r="r" t="t"/>
              <a:pathLst>
                <a:path extrusionOk="0" h="1207" w="4004">
                  <a:moveTo>
                    <a:pt x="0" y="0"/>
                  </a:moveTo>
                  <a:lnTo>
                    <a:pt x="0" y="1206"/>
                  </a:lnTo>
                  <a:lnTo>
                    <a:pt x="4004" y="1206"/>
                  </a:lnTo>
                  <a:lnTo>
                    <a:pt x="4004"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25"/>
            <p:cNvSpPr/>
            <p:nvPr/>
          </p:nvSpPr>
          <p:spPr>
            <a:xfrm>
              <a:off x="2501950" y="2018375"/>
              <a:ext cx="100100" cy="30200"/>
            </a:xfrm>
            <a:custGeom>
              <a:rect b="b" l="l" r="r" t="t"/>
              <a:pathLst>
                <a:path extrusionOk="0" h="1208" w="4004">
                  <a:moveTo>
                    <a:pt x="0" y="1"/>
                  </a:moveTo>
                  <a:lnTo>
                    <a:pt x="0" y="1207"/>
                  </a:lnTo>
                  <a:lnTo>
                    <a:pt x="4004" y="1207"/>
                  </a:lnTo>
                  <a:lnTo>
                    <a:pt x="4004"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25"/>
            <p:cNvSpPr/>
            <p:nvPr/>
          </p:nvSpPr>
          <p:spPr>
            <a:xfrm>
              <a:off x="2501950" y="2147750"/>
              <a:ext cx="100100" cy="30175"/>
            </a:xfrm>
            <a:custGeom>
              <a:rect b="b" l="l" r="r" t="t"/>
              <a:pathLst>
                <a:path extrusionOk="0" h="1207" w="4004">
                  <a:moveTo>
                    <a:pt x="0" y="0"/>
                  </a:moveTo>
                  <a:lnTo>
                    <a:pt x="0" y="1207"/>
                  </a:lnTo>
                  <a:lnTo>
                    <a:pt x="4004" y="1207"/>
                  </a:lnTo>
                  <a:lnTo>
                    <a:pt x="4004"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25"/>
            <p:cNvSpPr/>
            <p:nvPr/>
          </p:nvSpPr>
          <p:spPr>
            <a:xfrm>
              <a:off x="2501950" y="2212425"/>
              <a:ext cx="100100" cy="30175"/>
            </a:xfrm>
            <a:custGeom>
              <a:rect b="b" l="l" r="r" t="t"/>
              <a:pathLst>
                <a:path extrusionOk="0" h="1207" w="4004">
                  <a:moveTo>
                    <a:pt x="0" y="1"/>
                  </a:moveTo>
                  <a:lnTo>
                    <a:pt x="0" y="1207"/>
                  </a:lnTo>
                  <a:lnTo>
                    <a:pt x="4004" y="1207"/>
                  </a:lnTo>
                  <a:lnTo>
                    <a:pt x="4004"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25"/>
            <p:cNvSpPr/>
            <p:nvPr/>
          </p:nvSpPr>
          <p:spPr>
            <a:xfrm>
              <a:off x="2501950" y="2277100"/>
              <a:ext cx="100100" cy="30200"/>
            </a:xfrm>
            <a:custGeom>
              <a:rect b="b" l="l" r="r" t="t"/>
              <a:pathLst>
                <a:path extrusionOk="0" h="1208" w="4004">
                  <a:moveTo>
                    <a:pt x="0" y="1"/>
                  </a:moveTo>
                  <a:lnTo>
                    <a:pt x="0" y="1207"/>
                  </a:lnTo>
                  <a:lnTo>
                    <a:pt x="4004" y="1207"/>
                  </a:lnTo>
                  <a:lnTo>
                    <a:pt x="4004"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25"/>
            <p:cNvSpPr/>
            <p:nvPr/>
          </p:nvSpPr>
          <p:spPr>
            <a:xfrm>
              <a:off x="2501950" y="1759650"/>
              <a:ext cx="100100" cy="30200"/>
            </a:xfrm>
            <a:custGeom>
              <a:rect b="b" l="l" r="r" t="t"/>
              <a:pathLst>
                <a:path extrusionOk="0" h="1208" w="4004">
                  <a:moveTo>
                    <a:pt x="0" y="1"/>
                  </a:moveTo>
                  <a:lnTo>
                    <a:pt x="0" y="1207"/>
                  </a:lnTo>
                  <a:lnTo>
                    <a:pt x="4004" y="1207"/>
                  </a:lnTo>
                  <a:lnTo>
                    <a:pt x="4004"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25"/>
            <p:cNvSpPr/>
            <p:nvPr/>
          </p:nvSpPr>
          <p:spPr>
            <a:xfrm>
              <a:off x="2501950" y="1694975"/>
              <a:ext cx="100100" cy="30175"/>
            </a:xfrm>
            <a:custGeom>
              <a:rect b="b" l="l" r="r" t="t"/>
              <a:pathLst>
                <a:path extrusionOk="0" h="1207" w="4004">
                  <a:moveTo>
                    <a:pt x="0" y="1"/>
                  </a:moveTo>
                  <a:lnTo>
                    <a:pt x="0" y="1207"/>
                  </a:lnTo>
                  <a:lnTo>
                    <a:pt x="4004" y="1207"/>
                  </a:lnTo>
                  <a:lnTo>
                    <a:pt x="4004"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25"/>
            <p:cNvSpPr/>
            <p:nvPr/>
          </p:nvSpPr>
          <p:spPr>
            <a:xfrm>
              <a:off x="2501950" y="1824350"/>
              <a:ext cx="100100" cy="30175"/>
            </a:xfrm>
            <a:custGeom>
              <a:rect b="b" l="l" r="r" t="t"/>
              <a:pathLst>
                <a:path extrusionOk="0" h="1207" w="4004">
                  <a:moveTo>
                    <a:pt x="0" y="0"/>
                  </a:moveTo>
                  <a:lnTo>
                    <a:pt x="0" y="1206"/>
                  </a:lnTo>
                  <a:lnTo>
                    <a:pt x="4004" y="1206"/>
                  </a:lnTo>
                  <a:lnTo>
                    <a:pt x="4004"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25"/>
            <p:cNvSpPr/>
            <p:nvPr/>
          </p:nvSpPr>
          <p:spPr>
            <a:xfrm>
              <a:off x="2501950" y="1889025"/>
              <a:ext cx="100100" cy="30175"/>
            </a:xfrm>
            <a:custGeom>
              <a:rect b="b" l="l" r="r" t="t"/>
              <a:pathLst>
                <a:path extrusionOk="0" h="1207" w="4004">
                  <a:moveTo>
                    <a:pt x="0" y="0"/>
                  </a:moveTo>
                  <a:lnTo>
                    <a:pt x="0" y="1207"/>
                  </a:lnTo>
                  <a:lnTo>
                    <a:pt x="4004" y="1207"/>
                  </a:lnTo>
                  <a:lnTo>
                    <a:pt x="4004"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25"/>
            <p:cNvSpPr/>
            <p:nvPr/>
          </p:nvSpPr>
          <p:spPr>
            <a:xfrm>
              <a:off x="2501950" y="1953700"/>
              <a:ext cx="100100" cy="30175"/>
            </a:xfrm>
            <a:custGeom>
              <a:rect b="b" l="l" r="r" t="t"/>
              <a:pathLst>
                <a:path extrusionOk="0" h="1207" w="4004">
                  <a:moveTo>
                    <a:pt x="0" y="1"/>
                  </a:moveTo>
                  <a:lnTo>
                    <a:pt x="0" y="1207"/>
                  </a:lnTo>
                  <a:lnTo>
                    <a:pt x="4004" y="1207"/>
                  </a:lnTo>
                  <a:lnTo>
                    <a:pt x="4004"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25"/>
            <p:cNvSpPr/>
            <p:nvPr/>
          </p:nvSpPr>
          <p:spPr>
            <a:xfrm>
              <a:off x="2501950" y="2668250"/>
              <a:ext cx="100100" cy="1423000"/>
            </a:xfrm>
            <a:custGeom>
              <a:rect b="b" l="l" r="r" t="t"/>
              <a:pathLst>
                <a:path extrusionOk="0" h="56920" w="4004">
                  <a:moveTo>
                    <a:pt x="0" y="1"/>
                  </a:moveTo>
                  <a:lnTo>
                    <a:pt x="0" y="56920"/>
                  </a:lnTo>
                  <a:lnTo>
                    <a:pt x="4004" y="56920"/>
                  </a:lnTo>
                  <a:lnTo>
                    <a:pt x="4004"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92" name="Google Shape;492;p25"/>
          <p:cNvGrpSpPr/>
          <p:nvPr/>
        </p:nvGrpSpPr>
        <p:grpSpPr>
          <a:xfrm>
            <a:off x="7686104" y="-476250"/>
            <a:ext cx="2291257" cy="2922300"/>
            <a:chOff x="4882900" y="-64350"/>
            <a:chExt cx="2493750" cy="2922300"/>
          </a:xfrm>
        </p:grpSpPr>
        <p:sp>
          <p:nvSpPr>
            <p:cNvPr id="493" name="Google Shape;493;p25"/>
            <p:cNvSpPr/>
            <p:nvPr/>
          </p:nvSpPr>
          <p:spPr>
            <a:xfrm>
              <a:off x="4882900" y="2852675"/>
              <a:ext cx="2493750" cy="5275"/>
            </a:xfrm>
            <a:custGeom>
              <a:rect b="b" l="l" r="r" t="t"/>
              <a:pathLst>
                <a:path extrusionOk="0" h="211" w="99750">
                  <a:moveTo>
                    <a:pt x="1" y="1"/>
                  </a:moveTo>
                  <a:lnTo>
                    <a:pt x="1" y="210"/>
                  </a:lnTo>
                  <a:lnTo>
                    <a:pt x="99749" y="210"/>
                  </a:lnTo>
                  <a:lnTo>
                    <a:pt x="99749" y="1"/>
                  </a:lnTo>
                  <a:close/>
                </a:path>
              </a:pathLst>
            </a:custGeom>
            <a:solidFill>
              <a:srgbClr val="FF997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25"/>
            <p:cNvSpPr/>
            <p:nvPr/>
          </p:nvSpPr>
          <p:spPr>
            <a:xfrm>
              <a:off x="4987800" y="-64350"/>
              <a:ext cx="1082975" cy="2914922"/>
            </a:xfrm>
            <a:custGeom>
              <a:rect b="b" l="l" r="r" t="t"/>
              <a:pathLst>
                <a:path extrusionOk="0" h="94995" w="43319">
                  <a:moveTo>
                    <a:pt x="0" y="1"/>
                  </a:moveTo>
                  <a:lnTo>
                    <a:pt x="0" y="30716"/>
                  </a:lnTo>
                  <a:lnTo>
                    <a:pt x="43127" y="30716"/>
                  </a:lnTo>
                  <a:lnTo>
                    <a:pt x="43127" y="94994"/>
                  </a:lnTo>
                  <a:lnTo>
                    <a:pt x="43319" y="94994"/>
                  </a:lnTo>
                  <a:lnTo>
                    <a:pt x="43319" y="30523"/>
                  </a:lnTo>
                  <a:lnTo>
                    <a:pt x="210" y="30523"/>
                  </a:lnTo>
                  <a:lnTo>
                    <a:pt x="210" y="1"/>
                  </a:lnTo>
                  <a:close/>
                </a:path>
              </a:pathLst>
            </a:custGeom>
            <a:solidFill>
              <a:srgbClr val="FF997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25"/>
            <p:cNvSpPr/>
            <p:nvPr/>
          </p:nvSpPr>
          <p:spPr>
            <a:xfrm>
              <a:off x="6127150" y="2700150"/>
              <a:ext cx="105350" cy="107100"/>
            </a:xfrm>
            <a:custGeom>
              <a:rect b="b" l="l" r="r" t="t"/>
              <a:pathLst>
                <a:path extrusionOk="0" h="4284" w="4214">
                  <a:moveTo>
                    <a:pt x="0" y="1"/>
                  </a:moveTo>
                  <a:lnTo>
                    <a:pt x="0" y="4284"/>
                  </a:lnTo>
                  <a:lnTo>
                    <a:pt x="4213" y="4284"/>
                  </a:lnTo>
                  <a:lnTo>
                    <a:pt x="4213" y="4074"/>
                  </a:lnTo>
                  <a:lnTo>
                    <a:pt x="210" y="4074"/>
                  </a:lnTo>
                  <a:lnTo>
                    <a:pt x="210" y="1"/>
                  </a:lnTo>
                  <a:close/>
                </a:path>
              </a:pathLst>
            </a:custGeom>
            <a:solidFill>
              <a:srgbClr val="FF997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25"/>
            <p:cNvSpPr/>
            <p:nvPr/>
          </p:nvSpPr>
          <p:spPr>
            <a:xfrm>
              <a:off x="5950575" y="939175"/>
              <a:ext cx="76075" cy="78250"/>
            </a:xfrm>
            <a:custGeom>
              <a:rect b="b" l="l" r="r" t="t"/>
              <a:pathLst>
                <a:path extrusionOk="0" h="3130" w="3043">
                  <a:moveTo>
                    <a:pt x="1" y="0"/>
                  </a:moveTo>
                  <a:lnTo>
                    <a:pt x="1" y="210"/>
                  </a:lnTo>
                  <a:lnTo>
                    <a:pt x="2833" y="210"/>
                  </a:lnTo>
                  <a:lnTo>
                    <a:pt x="2833" y="3130"/>
                  </a:lnTo>
                  <a:lnTo>
                    <a:pt x="3042" y="3130"/>
                  </a:lnTo>
                  <a:lnTo>
                    <a:pt x="3042" y="0"/>
                  </a:lnTo>
                  <a:close/>
                </a:path>
              </a:pathLst>
            </a:custGeom>
            <a:solidFill>
              <a:srgbClr val="FF997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25"/>
            <p:cNvSpPr/>
            <p:nvPr/>
          </p:nvSpPr>
          <p:spPr>
            <a:xfrm>
              <a:off x="5032375" y="744525"/>
              <a:ext cx="77800" cy="78250"/>
            </a:xfrm>
            <a:custGeom>
              <a:rect b="b" l="l" r="r" t="t"/>
              <a:pathLst>
                <a:path extrusionOk="0" h="3130" w="3112">
                  <a:moveTo>
                    <a:pt x="0" y="1"/>
                  </a:moveTo>
                  <a:lnTo>
                    <a:pt x="0" y="3130"/>
                  </a:lnTo>
                  <a:lnTo>
                    <a:pt x="3112" y="3130"/>
                  </a:lnTo>
                  <a:lnTo>
                    <a:pt x="3112" y="2920"/>
                  </a:lnTo>
                  <a:lnTo>
                    <a:pt x="193" y="2920"/>
                  </a:lnTo>
                  <a:lnTo>
                    <a:pt x="193" y="1"/>
                  </a:lnTo>
                  <a:close/>
                </a:path>
              </a:pathLst>
            </a:custGeom>
            <a:solidFill>
              <a:srgbClr val="FF997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98" name="Google Shape;498;p25"/>
          <p:cNvGrpSpPr/>
          <p:nvPr/>
        </p:nvGrpSpPr>
        <p:grpSpPr>
          <a:xfrm>
            <a:off x="5599242" y="1368971"/>
            <a:ext cx="1541751" cy="2455003"/>
            <a:chOff x="2160750" y="237575"/>
            <a:chExt cx="3253325" cy="5180425"/>
          </a:xfrm>
        </p:grpSpPr>
        <p:sp>
          <p:nvSpPr>
            <p:cNvPr id="499" name="Google Shape;499;p25"/>
            <p:cNvSpPr/>
            <p:nvPr/>
          </p:nvSpPr>
          <p:spPr>
            <a:xfrm>
              <a:off x="3341025" y="1584075"/>
              <a:ext cx="870850" cy="1801975"/>
            </a:xfrm>
            <a:custGeom>
              <a:rect b="b" l="l" r="r" t="t"/>
              <a:pathLst>
                <a:path extrusionOk="0" h="72079" w="34834">
                  <a:moveTo>
                    <a:pt x="17417" y="1"/>
                  </a:moveTo>
                  <a:cubicBezTo>
                    <a:pt x="7942" y="1"/>
                    <a:pt x="219" y="7559"/>
                    <a:pt x="0" y="17089"/>
                  </a:cubicBezTo>
                  <a:lnTo>
                    <a:pt x="0" y="71202"/>
                  </a:lnTo>
                  <a:cubicBezTo>
                    <a:pt x="0" y="71777"/>
                    <a:pt x="439" y="72065"/>
                    <a:pt x="877" y="72065"/>
                  </a:cubicBezTo>
                  <a:cubicBezTo>
                    <a:pt x="1315" y="72065"/>
                    <a:pt x="1753" y="71777"/>
                    <a:pt x="1753" y="71202"/>
                  </a:cubicBezTo>
                  <a:lnTo>
                    <a:pt x="1753" y="17089"/>
                  </a:lnTo>
                  <a:cubicBezTo>
                    <a:pt x="1589" y="8271"/>
                    <a:pt x="8654" y="1096"/>
                    <a:pt x="17417" y="1096"/>
                  </a:cubicBezTo>
                  <a:cubicBezTo>
                    <a:pt x="26180" y="1096"/>
                    <a:pt x="33246" y="8271"/>
                    <a:pt x="33081" y="17089"/>
                  </a:cubicBezTo>
                  <a:lnTo>
                    <a:pt x="33081" y="71202"/>
                  </a:lnTo>
                  <a:cubicBezTo>
                    <a:pt x="33081" y="71695"/>
                    <a:pt x="33465" y="72078"/>
                    <a:pt x="33958" y="72078"/>
                  </a:cubicBezTo>
                  <a:cubicBezTo>
                    <a:pt x="34451" y="72078"/>
                    <a:pt x="34834" y="71695"/>
                    <a:pt x="34834" y="71202"/>
                  </a:cubicBezTo>
                  <a:lnTo>
                    <a:pt x="34834" y="17089"/>
                  </a:lnTo>
                  <a:cubicBezTo>
                    <a:pt x="34670" y="7559"/>
                    <a:pt x="26892" y="1"/>
                    <a:pt x="1741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25"/>
            <p:cNvSpPr/>
            <p:nvPr/>
          </p:nvSpPr>
          <p:spPr>
            <a:xfrm>
              <a:off x="3546400" y="1782625"/>
              <a:ext cx="472425" cy="1629425"/>
            </a:xfrm>
            <a:custGeom>
              <a:rect b="b" l="l" r="r" t="t"/>
              <a:pathLst>
                <a:path extrusionOk="0" h="65177" w="18897">
                  <a:moveTo>
                    <a:pt x="9476" y="1"/>
                  </a:moveTo>
                  <a:cubicBezTo>
                    <a:pt x="4218" y="1"/>
                    <a:pt x="1" y="4273"/>
                    <a:pt x="1" y="9476"/>
                  </a:cubicBezTo>
                  <a:lnTo>
                    <a:pt x="1" y="64246"/>
                  </a:lnTo>
                  <a:cubicBezTo>
                    <a:pt x="56" y="64793"/>
                    <a:pt x="480" y="65067"/>
                    <a:pt x="905" y="65067"/>
                  </a:cubicBezTo>
                  <a:cubicBezTo>
                    <a:pt x="1329" y="65067"/>
                    <a:pt x="1753" y="64793"/>
                    <a:pt x="1808" y="64246"/>
                  </a:cubicBezTo>
                  <a:lnTo>
                    <a:pt x="1808" y="9476"/>
                  </a:lnTo>
                  <a:cubicBezTo>
                    <a:pt x="1808" y="5258"/>
                    <a:pt x="5204" y="1808"/>
                    <a:pt x="9476" y="1808"/>
                  </a:cubicBezTo>
                  <a:cubicBezTo>
                    <a:pt x="13693" y="1808"/>
                    <a:pt x="17144" y="5258"/>
                    <a:pt x="17144" y="9476"/>
                  </a:cubicBezTo>
                  <a:lnTo>
                    <a:pt x="17144" y="64246"/>
                  </a:lnTo>
                  <a:cubicBezTo>
                    <a:pt x="17144" y="64739"/>
                    <a:pt x="17527" y="65177"/>
                    <a:pt x="18020" y="65177"/>
                  </a:cubicBezTo>
                  <a:cubicBezTo>
                    <a:pt x="18513" y="65177"/>
                    <a:pt x="18896" y="64739"/>
                    <a:pt x="18896" y="64246"/>
                  </a:cubicBezTo>
                  <a:lnTo>
                    <a:pt x="18896" y="9476"/>
                  </a:lnTo>
                  <a:cubicBezTo>
                    <a:pt x="18896" y="4273"/>
                    <a:pt x="14679" y="1"/>
                    <a:pt x="947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25"/>
            <p:cNvSpPr/>
            <p:nvPr/>
          </p:nvSpPr>
          <p:spPr>
            <a:xfrm>
              <a:off x="3760000" y="2060575"/>
              <a:ext cx="47950" cy="948925"/>
            </a:xfrm>
            <a:custGeom>
              <a:rect b="b" l="l" r="r" t="t"/>
              <a:pathLst>
                <a:path extrusionOk="0" h="37957" w="1918">
                  <a:moveTo>
                    <a:pt x="959" y="1"/>
                  </a:moveTo>
                  <a:cubicBezTo>
                    <a:pt x="480" y="1"/>
                    <a:pt x="1" y="329"/>
                    <a:pt x="56" y="987"/>
                  </a:cubicBezTo>
                  <a:lnTo>
                    <a:pt x="56" y="37025"/>
                  </a:lnTo>
                  <a:cubicBezTo>
                    <a:pt x="56" y="37518"/>
                    <a:pt x="494" y="37956"/>
                    <a:pt x="987" y="37956"/>
                  </a:cubicBezTo>
                  <a:cubicBezTo>
                    <a:pt x="1480" y="37956"/>
                    <a:pt x="1863" y="37518"/>
                    <a:pt x="1863" y="37025"/>
                  </a:cubicBezTo>
                  <a:lnTo>
                    <a:pt x="1863" y="987"/>
                  </a:lnTo>
                  <a:cubicBezTo>
                    <a:pt x="1918" y="329"/>
                    <a:pt x="1439" y="1"/>
                    <a:pt x="95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25"/>
            <p:cNvSpPr/>
            <p:nvPr/>
          </p:nvSpPr>
          <p:spPr>
            <a:xfrm>
              <a:off x="3150700" y="1358150"/>
              <a:ext cx="1273425" cy="2019675"/>
            </a:xfrm>
            <a:custGeom>
              <a:rect b="b" l="l" r="r" t="t"/>
              <a:pathLst>
                <a:path extrusionOk="0" h="80787" w="50937">
                  <a:moveTo>
                    <a:pt x="25468" y="1"/>
                  </a:moveTo>
                  <a:cubicBezTo>
                    <a:pt x="11393" y="1"/>
                    <a:pt x="0" y="11557"/>
                    <a:pt x="220" y="25633"/>
                  </a:cubicBezTo>
                  <a:cubicBezTo>
                    <a:pt x="274" y="26181"/>
                    <a:pt x="685" y="26455"/>
                    <a:pt x="1096" y="26455"/>
                  </a:cubicBezTo>
                  <a:cubicBezTo>
                    <a:pt x="1507" y="26455"/>
                    <a:pt x="1917" y="26181"/>
                    <a:pt x="1972" y="25633"/>
                  </a:cubicBezTo>
                  <a:cubicBezTo>
                    <a:pt x="1753" y="12543"/>
                    <a:pt x="12324" y="1753"/>
                    <a:pt x="25468" y="1753"/>
                  </a:cubicBezTo>
                  <a:cubicBezTo>
                    <a:pt x="38613" y="1753"/>
                    <a:pt x="49184" y="12543"/>
                    <a:pt x="48964" y="25633"/>
                  </a:cubicBezTo>
                  <a:lnTo>
                    <a:pt x="48964" y="79910"/>
                  </a:lnTo>
                  <a:cubicBezTo>
                    <a:pt x="48964" y="80403"/>
                    <a:pt x="49348" y="80787"/>
                    <a:pt x="49841" y="80787"/>
                  </a:cubicBezTo>
                  <a:cubicBezTo>
                    <a:pt x="50334" y="80787"/>
                    <a:pt x="50717" y="80403"/>
                    <a:pt x="50717" y="79910"/>
                  </a:cubicBezTo>
                  <a:lnTo>
                    <a:pt x="50717" y="25633"/>
                  </a:lnTo>
                  <a:cubicBezTo>
                    <a:pt x="50936" y="11557"/>
                    <a:pt x="39544" y="1"/>
                    <a:pt x="2546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25"/>
            <p:cNvSpPr/>
            <p:nvPr/>
          </p:nvSpPr>
          <p:spPr>
            <a:xfrm>
              <a:off x="3546400" y="1782625"/>
              <a:ext cx="472425" cy="1629425"/>
            </a:xfrm>
            <a:custGeom>
              <a:rect b="b" l="l" r="r" t="t"/>
              <a:pathLst>
                <a:path extrusionOk="0" h="65177" w="18897">
                  <a:moveTo>
                    <a:pt x="9476" y="1"/>
                  </a:moveTo>
                  <a:cubicBezTo>
                    <a:pt x="4218" y="1"/>
                    <a:pt x="1" y="4273"/>
                    <a:pt x="1" y="9476"/>
                  </a:cubicBezTo>
                  <a:lnTo>
                    <a:pt x="1" y="64246"/>
                  </a:lnTo>
                  <a:cubicBezTo>
                    <a:pt x="56" y="64793"/>
                    <a:pt x="480" y="65067"/>
                    <a:pt x="905" y="65067"/>
                  </a:cubicBezTo>
                  <a:cubicBezTo>
                    <a:pt x="1329" y="65067"/>
                    <a:pt x="1753" y="64793"/>
                    <a:pt x="1808" y="64246"/>
                  </a:cubicBezTo>
                  <a:lnTo>
                    <a:pt x="1808" y="9476"/>
                  </a:lnTo>
                  <a:cubicBezTo>
                    <a:pt x="1808" y="5258"/>
                    <a:pt x="5204" y="1808"/>
                    <a:pt x="9476" y="1808"/>
                  </a:cubicBezTo>
                  <a:cubicBezTo>
                    <a:pt x="13693" y="1808"/>
                    <a:pt x="17144" y="5258"/>
                    <a:pt x="17144" y="9476"/>
                  </a:cubicBezTo>
                  <a:lnTo>
                    <a:pt x="17144" y="64246"/>
                  </a:lnTo>
                  <a:cubicBezTo>
                    <a:pt x="17144" y="64739"/>
                    <a:pt x="17527" y="65177"/>
                    <a:pt x="18020" y="65177"/>
                  </a:cubicBezTo>
                  <a:cubicBezTo>
                    <a:pt x="18513" y="65177"/>
                    <a:pt x="18896" y="64739"/>
                    <a:pt x="18896" y="64246"/>
                  </a:cubicBezTo>
                  <a:lnTo>
                    <a:pt x="18896" y="9476"/>
                  </a:lnTo>
                  <a:cubicBezTo>
                    <a:pt x="18896" y="4273"/>
                    <a:pt x="14679" y="1"/>
                    <a:pt x="947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25"/>
            <p:cNvSpPr/>
            <p:nvPr/>
          </p:nvSpPr>
          <p:spPr>
            <a:xfrm>
              <a:off x="2352425" y="1196575"/>
              <a:ext cx="2282550" cy="3382075"/>
            </a:xfrm>
            <a:custGeom>
              <a:rect b="b" l="l" r="r" t="t"/>
              <a:pathLst>
                <a:path extrusionOk="0" h="135283" w="91302">
                  <a:moveTo>
                    <a:pt x="57345" y="1"/>
                  </a:moveTo>
                  <a:cubicBezTo>
                    <a:pt x="38887" y="1"/>
                    <a:pt x="23771" y="14898"/>
                    <a:pt x="23552" y="33411"/>
                  </a:cubicBezTo>
                  <a:lnTo>
                    <a:pt x="23552" y="58660"/>
                  </a:lnTo>
                  <a:cubicBezTo>
                    <a:pt x="23497" y="58714"/>
                    <a:pt x="23497" y="58824"/>
                    <a:pt x="23552" y="58879"/>
                  </a:cubicBezTo>
                  <a:lnTo>
                    <a:pt x="23552" y="84894"/>
                  </a:lnTo>
                  <a:cubicBezTo>
                    <a:pt x="23552" y="101654"/>
                    <a:pt x="16925" y="117756"/>
                    <a:pt x="5040" y="129532"/>
                  </a:cubicBezTo>
                  <a:cubicBezTo>
                    <a:pt x="3561" y="131011"/>
                    <a:pt x="2027" y="132380"/>
                    <a:pt x="439" y="133695"/>
                  </a:cubicBezTo>
                  <a:cubicBezTo>
                    <a:pt x="56" y="134023"/>
                    <a:pt x="1" y="134571"/>
                    <a:pt x="329" y="134954"/>
                  </a:cubicBezTo>
                  <a:cubicBezTo>
                    <a:pt x="494" y="135173"/>
                    <a:pt x="768" y="135283"/>
                    <a:pt x="987" y="135283"/>
                  </a:cubicBezTo>
                  <a:cubicBezTo>
                    <a:pt x="1206" y="135283"/>
                    <a:pt x="1425" y="135228"/>
                    <a:pt x="1589" y="135064"/>
                  </a:cubicBezTo>
                  <a:cubicBezTo>
                    <a:pt x="3177" y="133749"/>
                    <a:pt x="4766" y="132325"/>
                    <a:pt x="6244" y="130847"/>
                  </a:cubicBezTo>
                  <a:cubicBezTo>
                    <a:pt x="18184" y="118961"/>
                    <a:pt x="25030" y="102969"/>
                    <a:pt x="25304" y="86154"/>
                  </a:cubicBezTo>
                  <a:cubicBezTo>
                    <a:pt x="25304" y="85716"/>
                    <a:pt x="25304" y="85278"/>
                    <a:pt x="25304" y="84840"/>
                  </a:cubicBezTo>
                  <a:lnTo>
                    <a:pt x="25304" y="58824"/>
                  </a:lnTo>
                  <a:cubicBezTo>
                    <a:pt x="25359" y="58769"/>
                    <a:pt x="25304" y="58660"/>
                    <a:pt x="25304" y="58605"/>
                  </a:cubicBezTo>
                  <a:lnTo>
                    <a:pt x="25304" y="33411"/>
                  </a:lnTo>
                  <a:cubicBezTo>
                    <a:pt x="25304" y="15665"/>
                    <a:pt x="39654" y="1315"/>
                    <a:pt x="57399" y="1315"/>
                  </a:cubicBezTo>
                  <a:cubicBezTo>
                    <a:pt x="75145" y="1315"/>
                    <a:pt x="89494" y="15665"/>
                    <a:pt x="89494" y="33411"/>
                  </a:cubicBezTo>
                  <a:lnTo>
                    <a:pt x="89494" y="86209"/>
                  </a:lnTo>
                  <a:cubicBezTo>
                    <a:pt x="89440" y="86839"/>
                    <a:pt x="89905" y="87154"/>
                    <a:pt x="90371" y="87154"/>
                  </a:cubicBezTo>
                  <a:cubicBezTo>
                    <a:pt x="90836" y="87154"/>
                    <a:pt x="91302" y="86839"/>
                    <a:pt x="91247" y="86209"/>
                  </a:cubicBezTo>
                  <a:lnTo>
                    <a:pt x="91247" y="33411"/>
                  </a:lnTo>
                  <a:lnTo>
                    <a:pt x="91192" y="33411"/>
                  </a:lnTo>
                  <a:cubicBezTo>
                    <a:pt x="90918" y="14898"/>
                    <a:pt x="75857" y="1"/>
                    <a:pt x="5734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25"/>
            <p:cNvSpPr/>
            <p:nvPr/>
          </p:nvSpPr>
          <p:spPr>
            <a:xfrm>
              <a:off x="3546400" y="1782625"/>
              <a:ext cx="472425" cy="1629425"/>
            </a:xfrm>
            <a:custGeom>
              <a:rect b="b" l="l" r="r" t="t"/>
              <a:pathLst>
                <a:path extrusionOk="0" h="65177" w="18897">
                  <a:moveTo>
                    <a:pt x="9476" y="1"/>
                  </a:moveTo>
                  <a:cubicBezTo>
                    <a:pt x="4218" y="1"/>
                    <a:pt x="1" y="4273"/>
                    <a:pt x="1" y="9476"/>
                  </a:cubicBezTo>
                  <a:lnTo>
                    <a:pt x="1" y="64246"/>
                  </a:lnTo>
                  <a:cubicBezTo>
                    <a:pt x="56" y="64793"/>
                    <a:pt x="480" y="65067"/>
                    <a:pt x="905" y="65067"/>
                  </a:cubicBezTo>
                  <a:cubicBezTo>
                    <a:pt x="1329" y="65067"/>
                    <a:pt x="1753" y="64793"/>
                    <a:pt x="1808" y="64246"/>
                  </a:cubicBezTo>
                  <a:lnTo>
                    <a:pt x="1808" y="9476"/>
                  </a:lnTo>
                  <a:cubicBezTo>
                    <a:pt x="1808" y="5258"/>
                    <a:pt x="5204" y="1808"/>
                    <a:pt x="9476" y="1808"/>
                  </a:cubicBezTo>
                  <a:cubicBezTo>
                    <a:pt x="13693" y="1808"/>
                    <a:pt x="17144" y="5258"/>
                    <a:pt x="17144" y="9476"/>
                  </a:cubicBezTo>
                  <a:lnTo>
                    <a:pt x="17144" y="64246"/>
                  </a:lnTo>
                  <a:cubicBezTo>
                    <a:pt x="17144" y="64739"/>
                    <a:pt x="17527" y="65177"/>
                    <a:pt x="18020" y="65177"/>
                  </a:cubicBezTo>
                  <a:cubicBezTo>
                    <a:pt x="18513" y="65177"/>
                    <a:pt x="18896" y="64739"/>
                    <a:pt x="18896" y="64246"/>
                  </a:cubicBezTo>
                  <a:lnTo>
                    <a:pt x="18896" y="9476"/>
                  </a:lnTo>
                  <a:cubicBezTo>
                    <a:pt x="18896" y="4273"/>
                    <a:pt x="14679" y="1"/>
                    <a:pt x="947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25"/>
            <p:cNvSpPr/>
            <p:nvPr/>
          </p:nvSpPr>
          <p:spPr>
            <a:xfrm>
              <a:off x="3546400" y="1782625"/>
              <a:ext cx="472425" cy="1629425"/>
            </a:xfrm>
            <a:custGeom>
              <a:rect b="b" l="l" r="r" t="t"/>
              <a:pathLst>
                <a:path extrusionOk="0" h="65177" w="18897">
                  <a:moveTo>
                    <a:pt x="9476" y="1"/>
                  </a:moveTo>
                  <a:cubicBezTo>
                    <a:pt x="4218" y="1"/>
                    <a:pt x="1" y="4273"/>
                    <a:pt x="1" y="9476"/>
                  </a:cubicBezTo>
                  <a:lnTo>
                    <a:pt x="1" y="64246"/>
                  </a:lnTo>
                  <a:cubicBezTo>
                    <a:pt x="56" y="64793"/>
                    <a:pt x="480" y="65067"/>
                    <a:pt x="905" y="65067"/>
                  </a:cubicBezTo>
                  <a:cubicBezTo>
                    <a:pt x="1329" y="65067"/>
                    <a:pt x="1753" y="64793"/>
                    <a:pt x="1808" y="64246"/>
                  </a:cubicBezTo>
                  <a:lnTo>
                    <a:pt x="1808" y="9476"/>
                  </a:lnTo>
                  <a:cubicBezTo>
                    <a:pt x="1808" y="5258"/>
                    <a:pt x="5204" y="1808"/>
                    <a:pt x="9476" y="1808"/>
                  </a:cubicBezTo>
                  <a:cubicBezTo>
                    <a:pt x="13693" y="1808"/>
                    <a:pt x="17144" y="5258"/>
                    <a:pt x="17144" y="9476"/>
                  </a:cubicBezTo>
                  <a:lnTo>
                    <a:pt x="17144" y="64246"/>
                  </a:lnTo>
                  <a:cubicBezTo>
                    <a:pt x="17144" y="64739"/>
                    <a:pt x="17527" y="65177"/>
                    <a:pt x="18020" y="65177"/>
                  </a:cubicBezTo>
                  <a:cubicBezTo>
                    <a:pt x="18513" y="65177"/>
                    <a:pt x="18896" y="64739"/>
                    <a:pt x="18896" y="64246"/>
                  </a:cubicBezTo>
                  <a:lnTo>
                    <a:pt x="18896" y="9476"/>
                  </a:lnTo>
                  <a:cubicBezTo>
                    <a:pt x="18896" y="4273"/>
                    <a:pt x="14679" y="1"/>
                    <a:pt x="947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25"/>
            <p:cNvSpPr/>
            <p:nvPr/>
          </p:nvSpPr>
          <p:spPr>
            <a:xfrm>
              <a:off x="4775975" y="2232425"/>
              <a:ext cx="43850" cy="1304225"/>
            </a:xfrm>
            <a:custGeom>
              <a:rect b="b" l="l" r="r" t="t"/>
              <a:pathLst>
                <a:path extrusionOk="0" h="52169" w="1754">
                  <a:moveTo>
                    <a:pt x="877" y="1"/>
                  </a:moveTo>
                  <a:cubicBezTo>
                    <a:pt x="439" y="1"/>
                    <a:pt x="1" y="302"/>
                    <a:pt x="1" y="904"/>
                  </a:cubicBezTo>
                  <a:lnTo>
                    <a:pt x="1" y="51293"/>
                  </a:lnTo>
                  <a:cubicBezTo>
                    <a:pt x="1" y="51786"/>
                    <a:pt x="384" y="52169"/>
                    <a:pt x="877" y="52169"/>
                  </a:cubicBezTo>
                  <a:cubicBezTo>
                    <a:pt x="1370" y="52169"/>
                    <a:pt x="1754" y="51786"/>
                    <a:pt x="1754" y="51293"/>
                  </a:cubicBezTo>
                  <a:lnTo>
                    <a:pt x="1754" y="904"/>
                  </a:lnTo>
                  <a:cubicBezTo>
                    <a:pt x="1754" y="302"/>
                    <a:pt x="1315" y="1"/>
                    <a:pt x="87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25"/>
            <p:cNvSpPr/>
            <p:nvPr/>
          </p:nvSpPr>
          <p:spPr>
            <a:xfrm>
              <a:off x="3123775" y="942025"/>
              <a:ext cx="1615275" cy="648925"/>
            </a:xfrm>
            <a:custGeom>
              <a:rect b="b" l="l" r="r" t="t"/>
              <a:pathLst>
                <a:path extrusionOk="0" h="25957" w="64611">
                  <a:moveTo>
                    <a:pt x="26510" y="1"/>
                  </a:moveTo>
                  <a:cubicBezTo>
                    <a:pt x="17548" y="1"/>
                    <a:pt x="8463" y="2908"/>
                    <a:pt x="749" y="9088"/>
                  </a:cubicBezTo>
                  <a:cubicBezTo>
                    <a:pt x="1" y="9660"/>
                    <a:pt x="561" y="10656"/>
                    <a:pt x="1293" y="10656"/>
                  </a:cubicBezTo>
                  <a:cubicBezTo>
                    <a:pt x="1472" y="10656"/>
                    <a:pt x="1661" y="10597"/>
                    <a:pt x="1844" y="10457"/>
                  </a:cubicBezTo>
                  <a:cubicBezTo>
                    <a:pt x="9220" y="4536"/>
                    <a:pt x="17910" y="1750"/>
                    <a:pt x="26484" y="1750"/>
                  </a:cubicBezTo>
                  <a:cubicBezTo>
                    <a:pt x="41466" y="1750"/>
                    <a:pt x="56095" y="10256"/>
                    <a:pt x="62748" y="25409"/>
                  </a:cubicBezTo>
                  <a:cubicBezTo>
                    <a:pt x="62912" y="25738"/>
                    <a:pt x="63241" y="25902"/>
                    <a:pt x="63570" y="25957"/>
                  </a:cubicBezTo>
                  <a:cubicBezTo>
                    <a:pt x="63679" y="25957"/>
                    <a:pt x="63843" y="25902"/>
                    <a:pt x="63953" y="25847"/>
                  </a:cubicBezTo>
                  <a:cubicBezTo>
                    <a:pt x="64391" y="25683"/>
                    <a:pt x="64610" y="25135"/>
                    <a:pt x="64391" y="24697"/>
                  </a:cubicBezTo>
                  <a:cubicBezTo>
                    <a:pt x="57459" y="8881"/>
                    <a:pt x="42173" y="1"/>
                    <a:pt x="2651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25"/>
            <p:cNvSpPr/>
            <p:nvPr/>
          </p:nvSpPr>
          <p:spPr>
            <a:xfrm>
              <a:off x="2753625" y="1951050"/>
              <a:ext cx="46575" cy="1088575"/>
            </a:xfrm>
            <a:custGeom>
              <a:rect b="b" l="l" r="r" t="t"/>
              <a:pathLst>
                <a:path extrusionOk="0" h="43543" w="1863">
                  <a:moveTo>
                    <a:pt x="931" y="0"/>
                  </a:moveTo>
                  <a:cubicBezTo>
                    <a:pt x="466" y="0"/>
                    <a:pt x="0" y="329"/>
                    <a:pt x="55" y="986"/>
                  </a:cubicBezTo>
                  <a:lnTo>
                    <a:pt x="55" y="42666"/>
                  </a:lnTo>
                  <a:cubicBezTo>
                    <a:pt x="55" y="43159"/>
                    <a:pt x="438" y="43542"/>
                    <a:pt x="931" y="43542"/>
                  </a:cubicBezTo>
                  <a:cubicBezTo>
                    <a:pt x="1424" y="43542"/>
                    <a:pt x="1808" y="43159"/>
                    <a:pt x="1808" y="42666"/>
                  </a:cubicBezTo>
                  <a:lnTo>
                    <a:pt x="1808" y="986"/>
                  </a:lnTo>
                  <a:cubicBezTo>
                    <a:pt x="1862" y="329"/>
                    <a:pt x="1397" y="0"/>
                    <a:pt x="93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25"/>
            <p:cNvSpPr/>
            <p:nvPr/>
          </p:nvSpPr>
          <p:spPr>
            <a:xfrm>
              <a:off x="2688525" y="477325"/>
              <a:ext cx="2531125" cy="3715200"/>
            </a:xfrm>
            <a:custGeom>
              <a:rect b="b" l="l" r="r" t="t"/>
              <a:pathLst>
                <a:path extrusionOk="0" h="148608" w="101245">
                  <a:moveTo>
                    <a:pt x="43983" y="0"/>
                  </a:moveTo>
                  <a:cubicBezTo>
                    <a:pt x="27622" y="0"/>
                    <a:pt x="11667" y="7019"/>
                    <a:pt x="578" y="19898"/>
                  </a:cubicBezTo>
                  <a:cubicBezTo>
                    <a:pt x="1" y="20599"/>
                    <a:pt x="602" y="21392"/>
                    <a:pt x="1285" y="21392"/>
                  </a:cubicBezTo>
                  <a:cubicBezTo>
                    <a:pt x="1510" y="21392"/>
                    <a:pt x="1744" y="21307"/>
                    <a:pt x="1947" y="21103"/>
                  </a:cubicBezTo>
                  <a:cubicBezTo>
                    <a:pt x="12685" y="8615"/>
                    <a:pt x="28147" y="1792"/>
                    <a:pt x="43998" y="1792"/>
                  </a:cubicBezTo>
                  <a:cubicBezTo>
                    <a:pt x="50462" y="1792"/>
                    <a:pt x="56990" y="2927"/>
                    <a:pt x="63289" y="5275"/>
                  </a:cubicBezTo>
                  <a:cubicBezTo>
                    <a:pt x="85033" y="13326"/>
                    <a:pt x="99437" y="34084"/>
                    <a:pt x="99437" y="57306"/>
                  </a:cubicBezTo>
                  <a:lnTo>
                    <a:pt x="99437" y="147677"/>
                  </a:lnTo>
                  <a:cubicBezTo>
                    <a:pt x="99437" y="148170"/>
                    <a:pt x="99820" y="148608"/>
                    <a:pt x="100313" y="148608"/>
                  </a:cubicBezTo>
                  <a:cubicBezTo>
                    <a:pt x="100806" y="148608"/>
                    <a:pt x="101244" y="148170"/>
                    <a:pt x="101244" y="147677"/>
                  </a:cubicBezTo>
                  <a:lnTo>
                    <a:pt x="101244" y="57306"/>
                  </a:lnTo>
                  <a:cubicBezTo>
                    <a:pt x="101244" y="33372"/>
                    <a:pt x="86347" y="11957"/>
                    <a:pt x="63891" y="3577"/>
                  </a:cubicBezTo>
                  <a:cubicBezTo>
                    <a:pt x="57389" y="1166"/>
                    <a:pt x="50652" y="0"/>
                    <a:pt x="4398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25"/>
            <p:cNvSpPr/>
            <p:nvPr/>
          </p:nvSpPr>
          <p:spPr>
            <a:xfrm>
              <a:off x="2355175" y="1889425"/>
              <a:ext cx="45200" cy="2303100"/>
            </a:xfrm>
            <a:custGeom>
              <a:rect b="b" l="l" r="r" t="t"/>
              <a:pathLst>
                <a:path extrusionOk="0" h="92124" w="1808">
                  <a:moveTo>
                    <a:pt x="904" y="1"/>
                  </a:moveTo>
                  <a:cubicBezTo>
                    <a:pt x="480" y="1"/>
                    <a:pt x="55" y="274"/>
                    <a:pt x="0" y="822"/>
                  </a:cubicBezTo>
                  <a:lnTo>
                    <a:pt x="0" y="91193"/>
                  </a:lnTo>
                  <a:cubicBezTo>
                    <a:pt x="0" y="91686"/>
                    <a:pt x="438" y="92069"/>
                    <a:pt x="931" y="92124"/>
                  </a:cubicBezTo>
                  <a:cubicBezTo>
                    <a:pt x="1424" y="92124"/>
                    <a:pt x="1808" y="91686"/>
                    <a:pt x="1808" y="91193"/>
                  </a:cubicBezTo>
                  <a:lnTo>
                    <a:pt x="1808" y="822"/>
                  </a:lnTo>
                  <a:cubicBezTo>
                    <a:pt x="1753" y="274"/>
                    <a:pt x="1328" y="1"/>
                    <a:pt x="90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25"/>
            <p:cNvSpPr/>
            <p:nvPr/>
          </p:nvSpPr>
          <p:spPr>
            <a:xfrm>
              <a:off x="2160750" y="1843225"/>
              <a:ext cx="45200" cy="1942650"/>
            </a:xfrm>
            <a:custGeom>
              <a:rect b="b" l="l" r="r" t="t"/>
              <a:pathLst>
                <a:path extrusionOk="0" h="77706" w="1808">
                  <a:moveTo>
                    <a:pt x="904" y="0"/>
                  </a:moveTo>
                  <a:cubicBezTo>
                    <a:pt x="479" y="0"/>
                    <a:pt x="55" y="288"/>
                    <a:pt x="0" y="863"/>
                  </a:cubicBezTo>
                  <a:lnTo>
                    <a:pt x="0" y="76829"/>
                  </a:lnTo>
                  <a:cubicBezTo>
                    <a:pt x="0" y="77322"/>
                    <a:pt x="383" y="77705"/>
                    <a:pt x="931" y="77705"/>
                  </a:cubicBezTo>
                  <a:cubicBezTo>
                    <a:pt x="1369" y="77705"/>
                    <a:pt x="1807" y="77322"/>
                    <a:pt x="1807" y="76829"/>
                  </a:cubicBezTo>
                  <a:lnTo>
                    <a:pt x="1807" y="863"/>
                  </a:lnTo>
                  <a:cubicBezTo>
                    <a:pt x="1753" y="288"/>
                    <a:pt x="1328" y="0"/>
                    <a:pt x="90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25"/>
            <p:cNvSpPr/>
            <p:nvPr/>
          </p:nvSpPr>
          <p:spPr>
            <a:xfrm>
              <a:off x="2531800" y="237575"/>
              <a:ext cx="2238125" cy="619475"/>
            </a:xfrm>
            <a:custGeom>
              <a:rect b="b" l="l" r="r" t="t"/>
              <a:pathLst>
                <a:path extrusionOk="0" h="24779" w="89525">
                  <a:moveTo>
                    <a:pt x="50205" y="0"/>
                  </a:moveTo>
                  <a:cubicBezTo>
                    <a:pt x="31571" y="0"/>
                    <a:pt x="13128" y="7985"/>
                    <a:pt x="329" y="23299"/>
                  </a:cubicBezTo>
                  <a:cubicBezTo>
                    <a:pt x="1" y="23683"/>
                    <a:pt x="55" y="24285"/>
                    <a:pt x="439" y="24559"/>
                  </a:cubicBezTo>
                  <a:cubicBezTo>
                    <a:pt x="603" y="24723"/>
                    <a:pt x="822" y="24778"/>
                    <a:pt x="1041" y="24778"/>
                  </a:cubicBezTo>
                  <a:cubicBezTo>
                    <a:pt x="1260" y="24778"/>
                    <a:pt x="1534" y="24668"/>
                    <a:pt x="1698" y="24504"/>
                  </a:cubicBezTo>
                  <a:cubicBezTo>
                    <a:pt x="14191" y="9590"/>
                    <a:pt x="32153" y="1815"/>
                    <a:pt x="50288" y="1815"/>
                  </a:cubicBezTo>
                  <a:cubicBezTo>
                    <a:pt x="63320" y="1815"/>
                    <a:pt x="76442" y="5830"/>
                    <a:pt x="87687" y="14098"/>
                  </a:cubicBezTo>
                  <a:cubicBezTo>
                    <a:pt x="87865" y="14234"/>
                    <a:pt x="88048" y="14292"/>
                    <a:pt x="88223" y="14292"/>
                  </a:cubicBezTo>
                  <a:cubicBezTo>
                    <a:pt x="88960" y="14292"/>
                    <a:pt x="89525" y="13250"/>
                    <a:pt x="88727" y="12674"/>
                  </a:cubicBezTo>
                  <a:cubicBezTo>
                    <a:pt x="77147" y="4143"/>
                    <a:pt x="63626" y="0"/>
                    <a:pt x="5020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25"/>
            <p:cNvSpPr/>
            <p:nvPr/>
          </p:nvSpPr>
          <p:spPr>
            <a:xfrm>
              <a:off x="4704025" y="549550"/>
              <a:ext cx="241775" cy="203425"/>
            </a:xfrm>
            <a:custGeom>
              <a:rect b="b" l="l" r="r" t="t"/>
              <a:pathLst>
                <a:path extrusionOk="0" h="8137" w="9671">
                  <a:moveTo>
                    <a:pt x="1303" y="1"/>
                  </a:moveTo>
                  <a:cubicBezTo>
                    <a:pt x="565" y="1"/>
                    <a:pt x="0" y="1043"/>
                    <a:pt x="798" y="1619"/>
                  </a:cubicBezTo>
                  <a:cubicBezTo>
                    <a:pt x="3372" y="3536"/>
                    <a:pt x="5782" y="5617"/>
                    <a:pt x="8082" y="7863"/>
                  </a:cubicBezTo>
                  <a:cubicBezTo>
                    <a:pt x="8246" y="8027"/>
                    <a:pt x="8465" y="8137"/>
                    <a:pt x="8685" y="8137"/>
                  </a:cubicBezTo>
                  <a:cubicBezTo>
                    <a:pt x="8958" y="8137"/>
                    <a:pt x="9177" y="8027"/>
                    <a:pt x="9342" y="7863"/>
                  </a:cubicBezTo>
                  <a:cubicBezTo>
                    <a:pt x="9670" y="7534"/>
                    <a:pt x="9670" y="6932"/>
                    <a:pt x="9342" y="6603"/>
                  </a:cubicBezTo>
                  <a:cubicBezTo>
                    <a:pt x="6987" y="4303"/>
                    <a:pt x="4522" y="2112"/>
                    <a:pt x="1838" y="195"/>
                  </a:cubicBezTo>
                  <a:cubicBezTo>
                    <a:pt x="1661" y="59"/>
                    <a:pt x="1477" y="1"/>
                    <a:pt x="130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25"/>
            <p:cNvSpPr/>
            <p:nvPr/>
          </p:nvSpPr>
          <p:spPr>
            <a:xfrm>
              <a:off x="5171700" y="1077775"/>
              <a:ext cx="242375" cy="1574350"/>
            </a:xfrm>
            <a:custGeom>
              <a:rect b="b" l="l" r="r" t="t"/>
              <a:pathLst>
                <a:path extrusionOk="0" h="62974" w="9695">
                  <a:moveTo>
                    <a:pt x="1014" y="1"/>
                  </a:moveTo>
                  <a:cubicBezTo>
                    <a:pt x="874" y="1"/>
                    <a:pt x="734" y="32"/>
                    <a:pt x="603" y="98"/>
                  </a:cubicBezTo>
                  <a:cubicBezTo>
                    <a:pt x="165" y="371"/>
                    <a:pt x="0" y="864"/>
                    <a:pt x="274" y="1357"/>
                  </a:cubicBezTo>
                  <a:cubicBezTo>
                    <a:pt x="5258" y="10559"/>
                    <a:pt x="7887" y="20910"/>
                    <a:pt x="7887" y="31481"/>
                  </a:cubicBezTo>
                  <a:lnTo>
                    <a:pt x="7887" y="62042"/>
                  </a:lnTo>
                  <a:cubicBezTo>
                    <a:pt x="7887" y="62535"/>
                    <a:pt x="8271" y="62974"/>
                    <a:pt x="8818" y="62974"/>
                  </a:cubicBezTo>
                  <a:cubicBezTo>
                    <a:pt x="9311" y="62974"/>
                    <a:pt x="9695" y="62535"/>
                    <a:pt x="9695" y="61988"/>
                  </a:cubicBezTo>
                  <a:lnTo>
                    <a:pt x="9695" y="31481"/>
                  </a:lnTo>
                  <a:cubicBezTo>
                    <a:pt x="9695" y="20636"/>
                    <a:pt x="7011" y="10011"/>
                    <a:pt x="1863" y="481"/>
                  </a:cubicBezTo>
                  <a:cubicBezTo>
                    <a:pt x="1670" y="174"/>
                    <a:pt x="1344" y="1"/>
                    <a:pt x="101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25"/>
            <p:cNvSpPr/>
            <p:nvPr/>
          </p:nvSpPr>
          <p:spPr>
            <a:xfrm>
              <a:off x="5168950" y="3860950"/>
              <a:ext cx="244500" cy="719075"/>
            </a:xfrm>
            <a:custGeom>
              <a:rect b="b" l="l" r="r" t="t"/>
              <a:pathLst>
                <a:path extrusionOk="0" h="28763" w="9780">
                  <a:moveTo>
                    <a:pt x="8808" y="1"/>
                  </a:moveTo>
                  <a:cubicBezTo>
                    <a:pt x="8350" y="1"/>
                    <a:pt x="7888" y="303"/>
                    <a:pt x="7888" y="940"/>
                  </a:cubicBezTo>
                  <a:cubicBezTo>
                    <a:pt x="7395" y="10196"/>
                    <a:pt x="4821" y="19287"/>
                    <a:pt x="329" y="27448"/>
                  </a:cubicBezTo>
                  <a:cubicBezTo>
                    <a:pt x="1" y="28051"/>
                    <a:pt x="439" y="28763"/>
                    <a:pt x="1096" y="28763"/>
                  </a:cubicBezTo>
                  <a:cubicBezTo>
                    <a:pt x="1425" y="28763"/>
                    <a:pt x="1753" y="28598"/>
                    <a:pt x="1918" y="28325"/>
                  </a:cubicBezTo>
                  <a:cubicBezTo>
                    <a:pt x="6518" y="19890"/>
                    <a:pt x="9147" y="10579"/>
                    <a:pt x="9695" y="994"/>
                  </a:cubicBezTo>
                  <a:cubicBezTo>
                    <a:pt x="9780" y="344"/>
                    <a:pt x="9296" y="1"/>
                    <a:pt x="880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25"/>
            <p:cNvSpPr/>
            <p:nvPr/>
          </p:nvSpPr>
          <p:spPr>
            <a:xfrm>
              <a:off x="3215550" y="5085250"/>
              <a:ext cx="1519175" cy="332750"/>
            </a:xfrm>
            <a:custGeom>
              <a:rect b="b" l="l" r="r" t="t"/>
              <a:pathLst>
                <a:path extrusionOk="0" h="13310" w="60767">
                  <a:moveTo>
                    <a:pt x="59424" y="0"/>
                  </a:moveTo>
                  <a:cubicBezTo>
                    <a:pt x="59260" y="0"/>
                    <a:pt x="59085" y="50"/>
                    <a:pt x="58913" y="165"/>
                  </a:cubicBezTo>
                  <a:cubicBezTo>
                    <a:pt x="48999" y="7121"/>
                    <a:pt x="37224" y="11064"/>
                    <a:pt x="25120" y="11448"/>
                  </a:cubicBezTo>
                  <a:cubicBezTo>
                    <a:pt x="24263" y="11484"/>
                    <a:pt x="23405" y="11503"/>
                    <a:pt x="22549" y="11503"/>
                  </a:cubicBezTo>
                  <a:cubicBezTo>
                    <a:pt x="15743" y="11503"/>
                    <a:pt x="8976" y="10351"/>
                    <a:pt x="2555" y="8162"/>
                  </a:cubicBezTo>
                  <a:lnTo>
                    <a:pt x="1569" y="7888"/>
                  </a:lnTo>
                  <a:cubicBezTo>
                    <a:pt x="1446" y="7838"/>
                    <a:pt x="1328" y="7816"/>
                    <a:pt x="1219" y="7816"/>
                  </a:cubicBezTo>
                  <a:cubicBezTo>
                    <a:pt x="360" y="7816"/>
                    <a:pt x="1" y="9197"/>
                    <a:pt x="1021" y="9586"/>
                  </a:cubicBezTo>
                  <a:lnTo>
                    <a:pt x="1952" y="9914"/>
                  </a:lnTo>
                  <a:cubicBezTo>
                    <a:pt x="5512" y="11119"/>
                    <a:pt x="9182" y="11995"/>
                    <a:pt x="12906" y="12543"/>
                  </a:cubicBezTo>
                  <a:cubicBezTo>
                    <a:pt x="16192" y="13036"/>
                    <a:pt x="19533" y="13310"/>
                    <a:pt x="22874" y="13310"/>
                  </a:cubicBezTo>
                  <a:cubicBezTo>
                    <a:pt x="23696" y="13310"/>
                    <a:pt x="24463" y="13310"/>
                    <a:pt x="25175" y="13255"/>
                  </a:cubicBezTo>
                  <a:cubicBezTo>
                    <a:pt x="37662" y="12817"/>
                    <a:pt x="49711" y="8819"/>
                    <a:pt x="59953" y="1644"/>
                  </a:cubicBezTo>
                  <a:cubicBezTo>
                    <a:pt x="60767" y="1102"/>
                    <a:pt x="60201" y="0"/>
                    <a:pt x="5942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25"/>
            <p:cNvSpPr/>
            <p:nvPr/>
          </p:nvSpPr>
          <p:spPr>
            <a:xfrm>
              <a:off x="2160750" y="3119350"/>
              <a:ext cx="71225" cy="966375"/>
            </a:xfrm>
            <a:custGeom>
              <a:rect b="b" l="l" r="r" t="t"/>
              <a:pathLst>
                <a:path extrusionOk="0" h="38655" w="2849">
                  <a:moveTo>
                    <a:pt x="904" y="1"/>
                  </a:moveTo>
                  <a:cubicBezTo>
                    <a:pt x="479" y="1"/>
                    <a:pt x="55" y="288"/>
                    <a:pt x="0" y="863"/>
                  </a:cubicBezTo>
                  <a:lnTo>
                    <a:pt x="0" y="26879"/>
                  </a:lnTo>
                  <a:cubicBezTo>
                    <a:pt x="0" y="30604"/>
                    <a:pt x="329" y="34273"/>
                    <a:pt x="931" y="37943"/>
                  </a:cubicBezTo>
                  <a:cubicBezTo>
                    <a:pt x="986" y="38381"/>
                    <a:pt x="1369" y="38655"/>
                    <a:pt x="1807" y="38655"/>
                  </a:cubicBezTo>
                  <a:lnTo>
                    <a:pt x="2026" y="38655"/>
                  </a:lnTo>
                  <a:cubicBezTo>
                    <a:pt x="2519" y="38600"/>
                    <a:pt x="2848" y="38107"/>
                    <a:pt x="2738" y="37614"/>
                  </a:cubicBezTo>
                  <a:cubicBezTo>
                    <a:pt x="2136" y="34054"/>
                    <a:pt x="1807" y="30494"/>
                    <a:pt x="1807" y="26879"/>
                  </a:cubicBezTo>
                  <a:lnTo>
                    <a:pt x="1807" y="863"/>
                  </a:lnTo>
                  <a:cubicBezTo>
                    <a:pt x="1753" y="288"/>
                    <a:pt x="1328" y="1"/>
                    <a:pt x="90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25"/>
            <p:cNvSpPr/>
            <p:nvPr/>
          </p:nvSpPr>
          <p:spPr>
            <a:xfrm>
              <a:off x="3034325" y="3862850"/>
              <a:ext cx="776375" cy="1384000"/>
            </a:xfrm>
            <a:custGeom>
              <a:rect b="b" l="l" r="r" t="t"/>
              <a:pathLst>
                <a:path extrusionOk="0" h="55360" w="31055">
                  <a:moveTo>
                    <a:pt x="30123" y="1"/>
                  </a:moveTo>
                  <a:cubicBezTo>
                    <a:pt x="29699" y="1"/>
                    <a:pt x="29274" y="288"/>
                    <a:pt x="29247" y="864"/>
                  </a:cubicBezTo>
                  <a:cubicBezTo>
                    <a:pt x="29247" y="17623"/>
                    <a:pt x="22620" y="33726"/>
                    <a:pt x="10680" y="45611"/>
                  </a:cubicBezTo>
                  <a:cubicBezTo>
                    <a:pt x="7668" y="48623"/>
                    <a:pt x="4327" y="51361"/>
                    <a:pt x="767" y="53717"/>
                  </a:cubicBezTo>
                  <a:cubicBezTo>
                    <a:pt x="0" y="54209"/>
                    <a:pt x="329" y="55360"/>
                    <a:pt x="1260" y="55360"/>
                  </a:cubicBezTo>
                  <a:cubicBezTo>
                    <a:pt x="1424" y="55360"/>
                    <a:pt x="1588" y="55305"/>
                    <a:pt x="1753" y="55195"/>
                  </a:cubicBezTo>
                  <a:cubicBezTo>
                    <a:pt x="5422" y="52785"/>
                    <a:pt x="8818" y="49937"/>
                    <a:pt x="11940" y="46870"/>
                  </a:cubicBezTo>
                  <a:cubicBezTo>
                    <a:pt x="24208" y="34657"/>
                    <a:pt x="31054" y="18116"/>
                    <a:pt x="31000" y="864"/>
                  </a:cubicBezTo>
                  <a:cubicBezTo>
                    <a:pt x="30972" y="288"/>
                    <a:pt x="30548" y="1"/>
                    <a:pt x="3012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25"/>
            <p:cNvSpPr/>
            <p:nvPr/>
          </p:nvSpPr>
          <p:spPr>
            <a:xfrm>
              <a:off x="3034325" y="3212475"/>
              <a:ext cx="776375" cy="2034375"/>
            </a:xfrm>
            <a:custGeom>
              <a:rect b="b" l="l" r="r" t="t"/>
              <a:pathLst>
                <a:path extrusionOk="0" h="81375" w="31055">
                  <a:moveTo>
                    <a:pt x="30123" y="0"/>
                  </a:moveTo>
                  <a:cubicBezTo>
                    <a:pt x="29699" y="0"/>
                    <a:pt x="29274" y="288"/>
                    <a:pt x="29247" y="863"/>
                  </a:cubicBezTo>
                  <a:lnTo>
                    <a:pt x="29247" y="26879"/>
                  </a:lnTo>
                  <a:cubicBezTo>
                    <a:pt x="29247" y="43638"/>
                    <a:pt x="22620" y="59741"/>
                    <a:pt x="10680" y="71626"/>
                  </a:cubicBezTo>
                  <a:cubicBezTo>
                    <a:pt x="7668" y="74638"/>
                    <a:pt x="4327" y="77376"/>
                    <a:pt x="767" y="79732"/>
                  </a:cubicBezTo>
                  <a:cubicBezTo>
                    <a:pt x="0" y="80224"/>
                    <a:pt x="329" y="81375"/>
                    <a:pt x="1260" y="81375"/>
                  </a:cubicBezTo>
                  <a:cubicBezTo>
                    <a:pt x="1424" y="81375"/>
                    <a:pt x="1588" y="81320"/>
                    <a:pt x="1753" y="81210"/>
                  </a:cubicBezTo>
                  <a:cubicBezTo>
                    <a:pt x="5422" y="78800"/>
                    <a:pt x="8818" y="75952"/>
                    <a:pt x="11940" y="72885"/>
                  </a:cubicBezTo>
                  <a:cubicBezTo>
                    <a:pt x="24208" y="60672"/>
                    <a:pt x="31054" y="44131"/>
                    <a:pt x="31000" y="26879"/>
                  </a:cubicBezTo>
                  <a:lnTo>
                    <a:pt x="31000" y="863"/>
                  </a:lnTo>
                  <a:cubicBezTo>
                    <a:pt x="30972" y="288"/>
                    <a:pt x="30548" y="0"/>
                    <a:pt x="3012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25"/>
            <p:cNvSpPr/>
            <p:nvPr/>
          </p:nvSpPr>
          <p:spPr>
            <a:xfrm>
              <a:off x="3220525" y="3945025"/>
              <a:ext cx="780500" cy="1389450"/>
            </a:xfrm>
            <a:custGeom>
              <a:rect b="b" l="l" r="r" t="t"/>
              <a:pathLst>
                <a:path extrusionOk="0" h="55578" w="31220">
                  <a:moveTo>
                    <a:pt x="30261" y="0"/>
                  </a:moveTo>
                  <a:cubicBezTo>
                    <a:pt x="29836" y="0"/>
                    <a:pt x="29412" y="288"/>
                    <a:pt x="29357" y="863"/>
                  </a:cubicBezTo>
                  <a:cubicBezTo>
                    <a:pt x="29412" y="17622"/>
                    <a:pt x="22730" y="33725"/>
                    <a:pt x="10845" y="45555"/>
                  </a:cubicBezTo>
                  <a:cubicBezTo>
                    <a:pt x="7668" y="48677"/>
                    <a:pt x="4273" y="51470"/>
                    <a:pt x="548" y="53880"/>
                  </a:cubicBezTo>
                  <a:cubicBezTo>
                    <a:pt x="110" y="54154"/>
                    <a:pt x="1" y="54756"/>
                    <a:pt x="275" y="55140"/>
                  </a:cubicBezTo>
                  <a:cubicBezTo>
                    <a:pt x="439" y="55414"/>
                    <a:pt x="713" y="55578"/>
                    <a:pt x="1041" y="55578"/>
                  </a:cubicBezTo>
                  <a:cubicBezTo>
                    <a:pt x="1206" y="55578"/>
                    <a:pt x="1370" y="55523"/>
                    <a:pt x="1534" y="55414"/>
                  </a:cubicBezTo>
                  <a:cubicBezTo>
                    <a:pt x="5313" y="52949"/>
                    <a:pt x="8873" y="50046"/>
                    <a:pt x="12105" y="46869"/>
                  </a:cubicBezTo>
                  <a:cubicBezTo>
                    <a:pt x="24318" y="34656"/>
                    <a:pt x="31219" y="18115"/>
                    <a:pt x="31165" y="863"/>
                  </a:cubicBezTo>
                  <a:cubicBezTo>
                    <a:pt x="31110" y="288"/>
                    <a:pt x="30685" y="0"/>
                    <a:pt x="3026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25"/>
            <p:cNvSpPr/>
            <p:nvPr/>
          </p:nvSpPr>
          <p:spPr>
            <a:xfrm>
              <a:off x="3918850" y="3310700"/>
              <a:ext cx="293025" cy="1655450"/>
            </a:xfrm>
            <a:custGeom>
              <a:rect b="b" l="l" r="r" t="t"/>
              <a:pathLst>
                <a:path extrusionOk="0" h="66218" w="11721">
                  <a:moveTo>
                    <a:pt x="10845" y="1"/>
                  </a:moveTo>
                  <a:cubicBezTo>
                    <a:pt x="10420" y="1"/>
                    <a:pt x="9996" y="275"/>
                    <a:pt x="9968" y="822"/>
                  </a:cubicBezTo>
                  <a:lnTo>
                    <a:pt x="9968" y="26893"/>
                  </a:lnTo>
                  <a:cubicBezTo>
                    <a:pt x="9968" y="42283"/>
                    <a:pt x="6846" y="54333"/>
                    <a:pt x="219" y="64849"/>
                  </a:cubicBezTo>
                  <a:cubicBezTo>
                    <a:pt x="0" y="65232"/>
                    <a:pt x="110" y="65780"/>
                    <a:pt x="548" y="66053"/>
                  </a:cubicBezTo>
                  <a:cubicBezTo>
                    <a:pt x="657" y="66163"/>
                    <a:pt x="822" y="66218"/>
                    <a:pt x="986" y="66218"/>
                  </a:cubicBezTo>
                  <a:cubicBezTo>
                    <a:pt x="1315" y="66218"/>
                    <a:pt x="1589" y="66053"/>
                    <a:pt x="1753" y="65780"/>
                  </a:cubicBezTo>
                  <a:cubicBezTo>
                    <a:pt x="8599" y="54990"/>
                    <a:pt x="11721" y="42612"/>
                    <a:pt x="11721" y="26893"/>
                  </a:cubicBezTo>
                  <a:lnTo>
                    <a:pt x="11721" y="822"/>
                  </a:lnTo>
                  <a:cubicBezTo>
                    <a:pt x="11694" y="275"/>
                    <a:pt x="11269" y="1"/>
                    <a:pt x="1084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25"/>
            <p:cNvSpPr/>
            <p:nvPr/>
          </p:nvSpPr>
          <p:spPr>
            <a:xfrm>
              <a:off x="3816150" y="3513350"/>
              <a:ext cx="603850" cy="1903300"/>
            </a:xfrm>
            <a:custGeom>
              <a:rect b="b" l="l" r="r" t="t"/>
              <a:pathLst>
                <a:path extrusionOk="0" h="76132" w="24154">
                  <a:moveTo>
                    <a:pt x="23195" y="1"/>
                  </a:moveTo>
                  <a:cubicBezTo>
                    <a:pt x="22771" y="1"/>
                    <a:pt x="22346" y="275"/>
                    <a:pt x="22292" y="822"/>
                  </a:cubicBezTo>
                  <a:lnTo>
                    <a:pt x="22292" y="26893"/>
                  </a:lnTo>
                  <a:cubicBezTo>
                    <a:pt x="22346" y="43653"/>
                    <a:pt x="15665" y="59755"/>
                    <a:pt x="3780" y="71585"/>
                  </a:cubicBezTo>
                  <a:cubicBezTo>
                    <a:pt x="2739" y="72626"/>
                    <a:pt x="1698" y="73612"/>
                    <a:pt x="603" y="74543"/>
                  </a:cubicBezTo>
                  <a:cubicBezTo>
                    <a:pt x="0" y="75090"/>
                    <a:pt x="384" y="76131"/>
                    <a:pt x="1205" y="76131"/>
                  </a:cubicBezTo>
                  <a:cubicBezTo>
                    <a:pt x="1424" y="76131"/>
                    <a:pt x="1644" y="76076"/>
                    <a:pt x="1808" y="75912"/>
                  </a:cubicBezTo>
                  <a:cubicBezTo>
                    <a:pt x="2903" y="74926"/>
                    <a:pt x="3999" y="73940"/>
                    <a:pt x="5039" y="72900"/>
                  </a:cubicBezTo>
                  <a:cubicBezTo>
                    <a:pt x="17308" y="60686"/>
                    <a:pt x="24154" y="44145"/>
                    <a:pt x="24099" y="26893"/>
                  </a:cubicBezTo>
                  <a:lnTo>
                    <a:pt x="24099" y="822"/>
                  </a:lnTo>
                  <a:cubicBezTo>
                    <a:pt x="24044" y="275"/>
                    <a:pt x="23620" y="1"/>
                    <a:pt x="2319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25"/>
            <p:cNvSpPr/>
            <p:nvPr/>
          </p:nvSpPr>
          <p:spPr>
            <a:xfrm>
              <a:off x="4233775" y="3651650"/>
              <a:ext cx="399825" cy="1695150"/>
            </a:xfrm>
            <a:custGeom>
              <a:rect b="b" l="l" r="r" t="t"/>
              <a:pathLst>
                <a:path extrusionOk="0" h="67806" w="15993">
                  <a:moveTo>
                    <a:pt x="15089" y="1"/>
                  </a:moveTo>
                  <a:cubicBezTo>
                    <a:pt x="14665" y="1"/>
                    <a:pt x="14240" y="274"/>
                    <a:pt x="14186" y="822"/>
                  </a:cubicBezTo>
                  <a:lnTo>
                    <a:pt x="14186" y="26838"/>
                  </a:lnTo>
                  <a:cubicBezTo>
                    <a:pt x="14186" y="41188"/>
                    <a:pt x="9311" y="55154"/>
                    <a:pt x="329" y="66382"/>
                  </a:cubicBezTo>
                  <a:cubicBezTo>
                    <a:pt x="0" y="66765"/>
                    <a:pt x="110" y="67313"/>
                    <a:pt x="493" y="67642"/>
                  </a:cubicBezTo>
                  <a:cubicBezTo>
                    <a:pt x="657" y="67751"/>
                    <a:pt x="822" y="67806"/>
                    <a:pt x="1041" y="67806"/>
                  </a:cubicBezTo>
                  <a:cubicBezTo>
                    <a:pt x="1315" y="67806"/>
                    <a:pt x="1589" y="67696"/>
                    <a:pt x="1753" y="67477"/>
                  </a:cubicBezTo>
                  <a:cubicBezTo>
                    <a:pt x="10954" y="55921"/>
                    <a:pt x="15993" y="41626"/>
                    <a:pt x="15993" y="26838"/>
                  </a:cubicBezTo>
                  <a:lnTo>
                    <a:pt x="15993" y="822"/>
                  </a:lnTo>
                  <a:cubicBezTo>
                    <a:pt x="15938" y="274"/>
                    <a:pt x="15514" y="1"/>
                    <a:pt x="1508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25"/>
            <p:cNvSpPr/>
            <p:nvPr/>
          </p:nvSpPr>
          <p:spPr>
            <a:xfrm>
              <a:off x="4686975" y="3624275"/>
              <a:ext cx="134225" cy="1506200"/>
            </a:xfrm>
            <a:custGeom>
              <a:rect b="b" l="l" r="r" t="t"/>
              <a:pathLst>
                <a:path extrusionOk="0" h="60248" w="5369">
                  <a:moveTo>
                    <a:pt x="4444" y="0"/>
                  </a:moveTo>
                  <a:cubicBezTo>
                    <a:pt x="4013" y="0"/>
                    <a:pt x="3588" y="274"/>
                    <a:pt x="3561" y="822"/>
                  </a:cubicBezTo>
                  <a:lnTo>
                    <a:pt x="3561" y="38668"/>
                  </a:lnTo>
                  <a:cubicBezTo>
                    <a:pt x="3561" y="45624"/>
                    <a:pt x="2411" y="52525"/>
                    <a:pt x="165" y="59097"/>
                  </a:cubicBezTo>
                  <a:cubicBezTo>
                    <a:pt x="1" y="59535"/>
                    <a:pt x="275" y="60083"/>
                    <a:pt x="768" y="60247"/>
                  </a:cubicBezTo>
                  <a:lnTo>
                    <a:pt x="1042" y="60247"/>
                  </a:lnTo>
                  <a:cubicBezTo>
                    <a:pt x="1425" y="60247"/>
                    <a:pt x="1754" y="60028"/>
                    <a:pt x="1863" y="59699"/>
                  </a:cubicBezTo>
                  <a:cubicBezTo>
                    <a:pt x="4163" y="52908"/>
                    <a:pt x="5368" y="45788"/>
                    <a:pt x="5368" y="38668"/>
                  </a:cubicBezTo>
                  <a:lnTo>
                    <a:pt x="5368" y="822"/>
                  </a:lnTo>
                  <a:cubicBezTo>
                    <a:pt x="5314" y="274"/>
                    <a:pt x="4875" y="0"/>
                    <a:pt x="444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25"/>
            <p:cNvSpPr/>
            <p:nvPr/>
          </p:nvSpPr>
          <p:spPr>
            <a:xfrm>
              <a:off x="2574250" y="706400"/>
              <a:ext cx="2427675" cy="4213200"/>
            </a:xfrm>
            <a:custGeom>
              <a:rect b="b" l="l" r="r" t="t"/>
              <a:pathLst>
                <a:path extrusionOk="0" h="168528" w="97107">
                  <a:moveTo>
                    <a:pt x="48526" y="0"/>
                  </a:moveTo>
                  <a:cubicBezTo>
                    <a:pt x="21744" y="0"/>
                    <a:pt x="0" y="21744"/>
                    <a:pt x="0" y="48581"/>
                  </a:cubicBezTo>
                  <a:lnTo>
                    <a:pt x="0" y="124931"/>
                  </a:lnTo>
                  <a:cubicBezTo>
                    <a:pt x="0" y="125533"/>
                    <a:pt x="452" y="125834"/>
                    <a:pt x="904" y="125834"/>
                  </a:cubicBezTo>
                  <a:cubicBezTo>
                    <a:pt x="1356" y="125834"/>
                    <a:pt x="1808" y="125533"/>
                    <a:pt x="1808" y="124931"/>
                  </a:cubicBezTo>
                  <a:lnTo>
                    <a:pt x="1808" y="48581"/>
                  </a:lnTo>
                  <a:cubicBezTo>
                    <a:pt x="1808" y="22730"/>
                    <a:pt x="22730" y="1808"/>
                    <a:pt x="48526" y="1808"/>
                  </a:cubicBezTo>
                  <a:cubicBezTo>
                    <a:pt x="74378" y="1808"/>
                    <a:pt x="95300" y="22730"/>
                    <a:pt x="95300" y="48581"/>
                  </a:cubicBezTo>
                  <a:lnTo>
                    <a:pt x="95300" y="155383"/>
                  </a:lnTo>
                  <a:cubicBezTo>
                    <a:pt x="95300" y="159436"/>
                    <a:pt x="94916" y="163489"/>
                    <a:pt x="94149" y="167487"/>
                  </a:cubicBezTo>
                  <a:cubicBezTo>
                    <a:pt x="94040" y="167980"/>
                    <a:pt x="94368" y="168418"/>
                    <a:pt x="94807" y="168528"/>
                  </a:cubicBezTo>
                  <a:lnTo>
                    <a:pt x="94971" y="168528"/>
                  </a:lnTo>
                  <a:cubicBezTo>
                    <a:pt x="95464" y="168528"/>
                    <a:pt x="95847" y="168254"/>
                    <a:pt x="95902" y="167816"/>
                  </a:cubicBezTo>
                  <a:cubicBezTo>
                    <a:pt x="96724" y="163708"/>
                    <a:pt x="97107" y="159545"/>
                    <a:pt x="97107" y="155383"/>
                  </a:cubicBezTo>
                  <a:lnTo>
                    <a:pt x="97107" y="48581"/>
                  </a:lnTo>
                  <a:cubicBezTo>
                    <a:pt x="97107" y="21744"/>
                    <a:pt x="75363" y="0"/>
                    <a:pt x="4852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25"/>
            <p:cNvSpPr/>
            <p:nvPr/>
          </p:nvSpPr>
          <p:spPr>
            <a:xfrm>
              <a:off x="2812500" y="4858700"/>
              <a:ext cx="317500" cy="252600"/>
            </a:xfrm>
            <a:custGeom>
              <a:rect b="b" l="l" r="r" t="t"/>
              <a:pathLst>
                <a:path extrusionOk="0" h="10104" w="12700">
                  <a:moveTo>
                    <a:pt x="11427" y="0"/>
                  </a:moveTo>
                  <a:cubicBezTo>
                    <a:pt x="11231" y="0"/>
                    <a:pt x="11028" y="73"/>
                    <a:pt x="10845" y="245"/>
                  </a:cubicBezTo>
                  <a:cubicBezTo>
                    <a:pt x="7778" y="3312"/>
                    <a:pt x="4437" y="6050"/>
                    <a:pt x="822" y="8406"/>
                  </a:cubicBezTo>
                  <a:cubicBezTo>
                    <a:pt x="0" y="8844"/>
                    <a:pt x="329" y="10103"/>
                    <a:pt x="1260" y="10103"/>
                  </a:cubicBezTo>
                  <a:cubicBezTo>
                    <a:pt x="1424" y="10103"/>
                    <a:pt x="1589" y="10049"/>
                    <a:pt x="1753" y="9939"/>
                  </a:cubicBezTo>
                  <a:cubicBezTo>
                    <a:pt x="5477" y="7529"/>
                    <a:pt x="8928" y="4681"/>
                    <a:pt x="12104" y="1559"/>
                  </a:cubicBezTo>
                  <a:cubicBezTo>
                    <a:pt x="12700" y="879"/>
                    <a:pt x="12107" y="0"/>
                    <a:pt x="1142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25"/>
            <p:cNvSpPr/>
            <p:nvPr/>
          </p:nvSpPr>
          <p:spPr>
            <a:xfrm>
              <a:off x="3534075" y="3075550"/>
              <a:ext cx="57550" cy="886950"/>
            </a:xfrm>
            <a:custGeom>
              <a:rect b="b" l="l" r="r" t="t"/>
              <a:pathLst>
                <a:path extrusionOk="0" h="35478" w="2302">
                  <a:moveTo>
                    <a:pt x="1425" y="0"/>
                  </a:moveTo>
                  <a:cubicBezTo>
                    <a:pt x="1000" y="0"/>
                    <a:pt x="576" y="288"/>
                    <a:pt x="549" y="863"/>
                  </a:cubicBezTo>
                  <a:lnTo>
                    <a:pt x="549" y="26879"/>
                  </a:lnTo>
                  <a:cubicBezTo>
                    <a:pt x="494" y="29398"/>
                    <a:pt x="330" y="31917"/>
                    <a:pt x="56" y="34492"/>
                  </a:cubicBezTo>
                  <a:cubicBezTo>
                    <a:pt x="1" y="34930"/>
                    <a:pt x="330" y="35423"/>
                    <a:pt x="822" y="35477"/>
                  </a:cubicBezTo>
                  <a:lnTo>
                    <a:pt x="932" y="35477"/>
                  </a:lnTo>
                  <a:cubicBezTo>
                    <a:pt x="1425" y="35477"/>
                    <a:pt x="1808" y="35149"/>
                    <a:pt x="1863" y="34656"/>
                  </a:cubicBezTo>
                  <a:cubicBezTo>
                    <a:pt x="2192" y="32082"/>
                    <a:pt x="2301" y="29453"/>
                    <a:pt x="2301" y="26879"/>
                  </a:cubicBezTo>
                  <a:lnTo>
                    <a:pt x="2301" y="863"/>
                  </a:lnTo>
                  <a:cubicBezTo>
                    <a:pt x="2274" y="288"/>
                    <a:pt x="1849" y="0"/>
                    <a:pt x="142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25"/>
            <p:cNvSpPr/>
            <p:nvPr/>
          </p:nvSpPr>
          <p:spPr>
            <a:xfrm>
              <a:off x="2639975" y="2951975"/>
              <a:ext cx="746250" cy="2014175"/>
            </a:xfrm>
            <a:custGeom>
              <a:rect b="b" l="l" r="r" t="t"/>
              <a:pathLst>
                <a:path extrusionOk="0" h="80567" w="29850">
                  <a:moveTo>
                    <a:pt x="28926" y="0"/>
                  </a:moveTo>
                  <a:cubicBezTo>
                    <a:pt x="28494" y="0"/>
                    <a:pt x="28070" y="274"/>
                    <a:pt x="28042" y="822"/>
                  </a:cubicBezTo>
                  <a:lnTo>
                    <a:pt x="28042" y="26892"/>
                  </a:lnTo>
                  <a:cubicBezTo>
                    <a:pt x="28042" y="43652"/>
                    <a:pt x="21415" y="59754"/>
                    <a:pt x="9476" y="71585"/>
                  </a:cubicBezTo>
                  <a:cubicBezTo>
                    <a:pt x="6792" y="74268"/>
                    <a:pt x="3834" y="76733"/>
                    <a:pt x="712" y="78924"/>
                  </a:cubicBezTo>
                  <a:cubicBezTo>
                    <a:pt x="0" y="79417"/>
                    <a:pt x="329" y="80567"/>
                    <a:pt x="1260" y="80567"/>
                  </a:cubicBezTo>
                  <a:cubicBezTo>
                    <a:pt x="1424" y="80567"/>
                    <a:pt x="1589" y="80512"/>
                    <a:pt x="1753" y="80402"/>
                  </a:cubicBezTo>
                  <a:cubicBezTo>
                    <a:pt x="4984" y="78157"/>
                    <a:pt x="7997" y="75638"/>
                    <a:pt x="10790" y="72899"/>
                  </a:cubicBezTo>
                  <a:cubicBezTo>
                    <a:pt x="23004" y="60685"/>
                    <a:pt x="29850" y="44145"/>
                    <a:pt x="29850" y="26892"/>
                  </a:cubicBezTo>
                  <a:lnTo>
                    <a:pt x="29850" y="822"/>
                  </a:lnTo>
                  <a:cubicBezTo>
                    <a:pt x="29795" y="274"/>
                    <a:pt x="29357" y="0"/>
                    <a:pt x="2892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25"/>
            <p:cNvSpPr/>
            <p:nvPr/>
          </p:nvSpPr>
          <p:spPr>
            <a:xfrm>
              <a:off x="2479775" y="3406550"/>
              <a:ext cx="722975" cy="1377500"/>
            </a:xfrm>
            <a:custGeom>
              <a:rect b="b" l="l" r="r" t="t"/>
              <a:pathLst>
                <a:path extrusionOk="0" h="55100" w="28919">
                  <a:moveTo>
                    <a:pt x="27960" y="1"/>
                  </a:moveTo>
                  <a:cubicBezTo>
                    <a:pt x="27481" y="1"/>
                    <a:pt x="27002" y="329"/>
                    <a:pt x="27057" y="987"/>
                  </a:cubicBezTo>
                  <a:lnTo>
                    <a:pt x="27057" y="2137"/>
                  </a:lnTo>
                  <a:cubicBezTo>
                    <a:pt x="27111" y="18896"/>
                    <a:pt x="20429" y="34999"/>
                    <a:pt x="8490" y="46829"/>
                  </a:cubicBezTo>
                  <a:cubicBezTo>
                    <a:pt x="6080" y="49239"/>
                    <a:pt x="3451" y="51485"/>
                    <a:pt x="712" y="53511"/>
                  </a:cubicBezTo>
                  <a:cubicBezTo>
                    <a:pt x="0" y="54004"/>
                    <a:pt x="329" y="55099"/>
                    <a:pt x="1205" y="55099"/>
                  </a:cubicBezTo>
                  <a:cubicBezTo>
                    <a:pt x="1424" y="55099"/>
                    <a:pt x="1589" y="55045"/>
                    <a:pt x="1753" y="54935"/>
                  </a:cubicBezTo>
                  <a:cubicBezTo>
                    <a:pt x="4601" y="52909"/>
                    <a:pt x="7285" y="50608"/>
                    <a:pt x="9804" y="48089"/>
                  </a:cubicBezTo>
                  <a:cubicBezTo>
                    <a:pt x="22018" y="35930"/>
                    <a:pt x="28864" y="19389"/>
                    <a:pt x="28864" y="2137"/>
                  </a:cubicBezTo>
                  <a:lnTo>
                    <a:pt x="28864" y="987"/>
                  </a:lnTo>
                  <a:cubicBezTo>
                    <a:pt x="28919" y="329"/>
                    <a:pt x="28439" y="1"/>
                    <a:pt x="2796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4" name="Shape 534"/>
        <p:cNvGrpSpPr/>
        <p:nvPr/>
      </p:nvGrpSpPr>
      <p:grpSpPr>
        <a:xfrm>
          <a:off x="0" y="0"/>
          <a:ext cx="0" cy="0"/>
          <a:chOff x="0" y="0"/>
          <a:chExt cx="0" cy="0"/>
        </a:xfrm>
      </p:grpSpPr>
      <p:sp>
        <p:nvSpPr>
          <p:cNvPr id="535" name="Google Shape;535;p26"/>
          <p:cNvSpPr txBox="1"/>
          <p:nvPr>
            <p:ph idx="4" type="ctrTitle"/>
          </p:nvPr>
        </p:nvSpPr>
        <p:spPr>
          <a:xfrm>
            <a:off x="618825" y="411675"/>
            <a:ext cx="61536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UNDERSTANDING THE PROBLEM</a:t>
            </a:r>
            <a:endParaRPr/>
          </a:p>
        </p:txBody>
      </p:sp>
      <p:sp>
        <p:nvSpPr>
          <p:cNvPr id="536" name="Google Shape;536;p26"/>
          <p:cNvSpPr txBox="1"/>
          <p:nvPr>
            <p:ph type="ctrTitle"/>
          </p:nvPr>
        </p:nvSpPr>
        <p:spPr>
          <a:xfrm>
            <a:off x="931230" y="1196025"/>
            <a:ext cx="31410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Speed of Cracking</a:t>
            </a:r>
            <a:endParaRPr/>
          </a:p>
        </p:txBody>
      </p:sp>
      <p:sp>
        <p:nvSpPr>
          <p:cNvPr id="537" name="Google Shape;537;p26"/>
          <p:cNvSpPr txBox="1"/>
          <p:nvPr>
            <p:ph idx="1" type="subTitle"/>
          </p:nvPr>
        </p:nvSpPr>
        <p:spPr>
          <a:xfrm>
            <a:off x="931246" y="1684093"/>
            <a:ext cx="2620500" cy="111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latin typeface="Share Tech"/>
                <a:ea typeface="Share Tech"/>
                <a:cs typeface="Share Tech"/>
                <a:sym typeface="Share Tech"/>
              </a:rPr>
              <a:t>Back in 2019, a </a:t>
            </a:r>
            <a:r>
              <a:rPr lang="en" sz="1500">
                <a:uFill>
                  <a:noFill/>
                </a:uFill>
                <a:latin typeface="Share Tech"/>
                <a:ea typeface="Share Tech"/>
                <a:cs typeface="Share Tech"/>
                <a:sym typeface="Share Tech"/>
                <a:hlinkClick r:id="rId3"/>
              </a:rPr>
              <a:t>Google</a:t>
            </a:r>
            <a:r>
              <a:rPr lang="en" sz="1500">
                <a:latin typeface="Share Tech"/>
                <a:ea typeface="Share Tech"/>
                <a:cs typeface="Share Tech"/>
                <a:sym typeface="Share Tech"/>
              </a:rPr>
              <a:t> quantum computer took just 200 seconds to complete a theoretical task that Google estimated could take the fastest “classical” supercomputer (as we call non-quantum computers) </a:t>
            </a:r>
            <a:r>
              <a:rPr lang="en" sz="1500">
                <a:uFill>
                  <a:noFill/>
                </a:uFill>
                <a:latin typeface="Share Tech"/>
                <a:ea typeface="Share Tech"/>
                <a:cs typeface="Share Tech"/>
                <a:sym typeface="Share Tech"/>
                <a:hlinkClick r:id="rId4"/>
              </a:rPr>
              <a:t>10,000 years</a:t>
            </a:r>
            <a:r>
              <a:rPr lang="en" sz="1500">
                <a:latin typeface="Share Tech"/>
                <a:ea typeface="Share Tech"/>
                <a:cs typeface="Share Tech"/>
                <a:sym typeface="Share Tech"/>
              </a:rPr>
              <a:t>.</a:t>
            </a:r>
            <a:endParaRPr sz="1500">
              <a:latin typeface="Share Tech"/>
              <a:ea typeface="Share Tech"/>
              <a:cs typeface="Share Tech"/>
              <a:sym typeface="Share Tech"/>
            </a:endParaRPr>
          </a:p>
        </p:txBody>
      </p:sp>
      <p:grpSp>
        <p:nvGrpSpPr>
          <p:cNvPr id="538" name="Google Shape;538;p26"/>
          <p:cNvGrpSpPr/>
          <p:nvPr/>
        </p:nvGrpSpPr>
        <p:grpSpPr>
          <a:xfrm>
            <a:off x="2466797" y="2837754"/>
            <a:ext cx="4594825" cy="1842617"/>
            <a:chOff x="3834069" y="2439811"/>
            <a:chExt cx="2413629" cy="967914"/>
          </a:xfrm>
        </p:grpSpPr>
        <p:grpSp>
          <p:nvGrpSpPr>
            <p:cNvPr id="539" name="Google Shape;539;p26"/>
            <p:cNvGrpSpPr/>
            <p:nvPr/>
          </p:nvGrpSpPr>
          <p:grpSpPr>
            <a:xfrm>
              <a:off x="4960453" y="2469658"/>
              <a:ext cx="1287244" cy="885527"/>
              <a:chOff x="4960453" y="2469658"/>
              <a:chExt cx="1287244" cy="885527"/>
            </a:xfrm>
          </p:grpSpPr>
          <p:sp>
            <p:nvSpPr>
              <p:cNvPr id="540" name="Google Shape;540;p26"/>
              <p:cNvSpPr/>
              <p:nvPr/>
            </p:nvSpPr>
            <p:spPr>
              <a:xfrm>
                <a:off x="4960453" y="3257061"/>
                <a:ext cx="1287244" cy="98124"/>
              </a:xfrm>
              <a:custGeom>
                <a:rect b="b" l="l" r="r" t="t"/>
                <a:pathLst>
                  <a:path extrusionOk="0" h="6286" w="42851">
                    <a:moveTo>
                      <a:pt x="0" y="1"/>
                    </a:moveTo>
                    <a:lnTo>
                      <a:pt x="0" y="6286"/>
                    </a:lnTo>
                    <a:lnTo>
                      <a:pt x="42851" y="6286"/>
                    </a:lnTo>
                    <a:lnTo>
                      <a:pt x="4285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26"/>
              <p:cNvSpPr/>
              <p:nvPr/>
            </p:nvSpPr>
            <p:spPr>
              <a:xfrm>
                <a:off x="4960454" y="3099580"/>
                <a:ext cx="1051349" cy="98140"/>
              </a:xfrm>
              <a:custGeom>
                <a:rect b="b" l="l" r="r" t="t"/>
                <a:pathLst>
                  <a:path extrusionOk="0" h="6286" w="42851">
                    <a:moveTo>
                      <a:pt x="0" y="0"/>
                    </a:moveTo>
                    <a:lnTo>
                      <a:pt x="0" y="6285"/>
                    </a:lnTo>
                    <a:lnTo>
                      <a:pt x="42851" y="6285"/>
                    </a:lnTo>
                    <a:lnTo>
                      <a:pt x="4285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26"/>
              <p:cNvSpPr/>
              <p:nvPr/>
            </p:nvSpPr>
            <p:spPr>
              <a:xfrm>
                <a:off x="4960455" y="2942094"/>
                <a:ext cx="668904" cy="98124"/>
              </a:xfrm>
              <a:custGeom>
                <a:rect b="b" l="l" r="r" t="t"/>
                <a:pathLst>
                  <a:path extrusionOk="0" h="6286" w="42851">
                    <a:moveTo>
                      <a:pt x="0" y="1"/>
                    </a:moveTo>
                    <a:lnTo>
                      <a:pt x="0" y="6286"/>
                    </a:lnTo>
                    <a:lnTo>
                      <a:pt x="42851" y="6286"/>
                    </a:lnTo>
                    <a:lnTo>
                      <a:pt x="4285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26"/>
              <p:cNvSpPr/>
              <p:nvPr/>
            </p:nvSpPr>
            <p:spPr>
              <a:xfrm>
                <a:off x="4960455" y="2784621"/>
                <a:ext cx="618094" cy="98124"/>
              </a:xfrm>
              <a:custGeom>
                <a:rect b="b" l="l" r="r" t="t"/>
                <a:pathLst>
                  <a:path extrusionOk="0" h="6286" w="39596">
                    <a:moveTo>
                      <a:pt x="0" y="0"/>
                    </a:moveTo>
                    <a:lnTo>
                      <a:pt x="0" y="6285"/>
                    </a:lnTo>
                    <a:lnTo>
                      <a:pt x="39596" y="6285"/>
                    </a:lnTo>
                    <a:lnTo>
                      <a:pt x="3959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26"/>
              <p:cNvSpPr/>
              <p:nvPr/>
            </p:nvSpPr>
            <p:spPr>
              <a:xfrm>
                <a:off x="4960455" y="2627131"/>
                <a:ext cx="516519" cy="98140"/>
              </a:xfrm>
              <a:custGeom>
                <a:rect b="b" l="l" r="r" t="t"/>
                <a:pathLst>
                  <a:path extrusionOk="0" h="6287" w="33089">
                    <a:moveTo>
                      <a:pt x="0" y="1"/>
                    </a:moveTo>
                    <a:lnTo>
                      <a:pt x="0" y="6286"/>
                    </a:lnTo>
                    <a:lnTo>
                      <a:pt x="33089" y="6286"/>
                    </a:lnTo>
                    <a:lnTo>
                      <a:pt x="33089"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26"/>
              <p:cNvSpPr/>
              <p:nvPr/>
            </p:nvSpPr>
            <p:spPr>
              <a:xfrm>
                <a:off x="4960455" y="2469658"/>
                <a:ext cx="313293" cy="98078"/>
              </a:xfrm>
              <a:custGeom>
                <a:rect b="b" l="l" r="r" t="t"/>
                <a:pathLst>
                  <a:path extrusionOk="0" h="6283" w="20070">
                    <a:moveTo>
                      <a:pt x="0" y="1"/>
                    </a:moveTo>
                    <a:lnTo>
                      <a:pt x="0" y="6283"/>
                    </a:lnTo>
                    <a:lnTo>
                      <a:pt x="20069" y="6283"/>
                    </a:lnTo>
                    <a:lnTo>
                      <a:pt x="20069"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6" name="Google Shape;546;p26"/>
            <p:cNvGrpSpPr/>
            <p:nvPr/>
          </p:nvGrpSpPr>
          <p:grpSpPr>
            <a:xfrm>
              <a:off x="3834069" y="2469658"/>
              <a:ext cx="1129846" cy="885527"/>
              <a:chOff x="3834069" y="2469658"/>
              <a:chExt cx="1129846" cy="885527"/>
            </a:xfrm>
          </p:grpSpPr>
          <p:sp>
            <p:nvSpPr>
              <p:cNvPr id="547" name="Google Shape;547;p26"/>
              <p:cNvSpPr/>
              <p:nvPr/>
            </p:nvSpPr>
            <p:spPr>
              <a:xfrm>
                <a:off x="3834069" y="3257061"/>
                <a:ext cx="1129846" cy="98124"/>
              </a:xfrm>
              <a:custGeom>
                <a:rect b="b" l="l" r="r" t="t"/>
                <a:pathLst>
                  <a:path extrusionOk="0" h="6286" w="42854">
                    <a:moveTo>
                      <a:pt x="0" y="1"/>
                    </a:moveTo>
                    <a:lnTo>
                      <a:pt x="0" y="6286"/>
                    </a:lnTo>
                    <a:lnTo>
                      <a:pt x="42854" y="6286"/>
                    </a:lnTo>
                    <a:lnTo>
                      <a:pt x="4285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26"/>
              <p:cNvSpPr/>
              <p:nvPr/>
            </p:nvSpPr>
            <p:spPr>
              <a:xfrm>
                <a:off x="4093459" y="3099580"/>
                <a:ext cx="870365" cy="98140"/>
              </a:xfrm>
              <a:custGeom>
                <a:rect b="b" l="l" r="r" t="t"/>
                <a:pathLst>
                  <a:path extrusionOk="0" h="6286" w="42854">
                    <a:moveTo>
                      <a:pt x="0" y="0"/>
                    </a:moveTo>
                    <a:lnTo>
                      <a:pt x="0" y="6285"/>
                    </a:lnTo>
                    <a:lnTo>
                      <a:pt x="42854" y="6285"/>
                    </a:lnTo>
                    <a:lnTo>
                      <a:pt x="4285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26"/>
              <p:cNvSpPr/>
              <p:nvPr/>
            </p:nvSpPr>
            <p:spPr>
              <a:xfrm>
                <a:off x="4294923" y="2942094"/>
                <a:ext cx="668951" cy="98124"/>
              </a:xfrm>
              <a:custGeom>
                <a:rect b="b" l="l" r="r" t="t"/>
                <a:pathLst>
                  <a:path extrusionOk="0" h="6286" w="42854">
                    <a:moveTo>
                      <a:pt x="0" y="1"/>
                    </a:moveTo>
                    <a:lnTo>
                      <a:pt x="0" y="6286"/>
                    </a:lnTo>
                    <a:lnTo>
                      <a:pt x="42854" y="6286"/>
                    </a:lnTo>
                    <a:lnTo>
                      <a:pt x="4285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26"/>
              <p:cNvSpPr/>
              <p:nvPr/>
            </p:nvSpPr>
            <p:spPr>
              <a:xfrm>
                <a:off x="4447355" y="2784621"/>
                <a:ext cx="516519" cy="98124"/>
              </a:xfrm>
              <a:custGeom>
                <a:rect b="b" l="l" r="r" t="t"/>
                <a:pathLst>
                  <a:path extrusionOk="0" h="6286" w="33089">
                    <a:moveTo>
                      <a:pt x="0" y="0"/>
                    </a:moveTo>
                    <a:lnTo>
                      <a:pt x="0" y="6285"/>
                    </a:lnTo>
                    <a:lnTo>
                      <a:pt x="33089" y="6285"/>
                    </a:lnTo>
                    <a:lnTo>
                      <a:pt x="33089"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26"/>
              <p:cNvSpPr/>
              <p:nvPr/>
            </p:nvSpPr>
            <p:spPr>
              <a:xfrm>
                <a:off x="4548960" y="2627131"/>
                <a:ext cx="414914" cy="98140"/>
              </a:xfrm>
              <a:custGeom>
                <a:rect b="b" l="l" r="r" t="t"/>
                <a:pathLst>
                  <a:path extrusionOk="0" h="6287" w="26580">
                    <a:moveTo>
                      <a:pt x="1" y="1"/>
                    </a:moveTo>
                    <a:lnTo>
                      <a:pt x="1" y="6286"/>
                    </a:lnTo>
                    <a:lnTo>
                      <a:pt x="26580" y="6286"/>
                    </a:lnTo>
                    <a:lnTo>
                      <a:pt x="26580"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26"/>
              <p:cNvSpPr/>
              <p:nvPr/>
            </p:nvSpPr>
            <p:spPr>
              <a:xfrm>
                <a:off x="4650534" y="2469658"/>
                <a:ext cx="313340" cy="98078"/>
              </a:xfrm>
              <a:custGeom>
                <a:rect b="b" l="l" r="r" t="t"/>
                <a:pathLst>
                  <a:path extrusionOk="0" h="6283" w="20073">
                    <a:moveTo>
                      <a:pt x="1" y="1"/>
                    </a:moveTo>
                    <a:lnTo>
                      <a:pt x="1" y="6283"/>
                    </a:lnTo>
                    <a:lnTo>
                      <a:pt x="20073" y="6283"/>
                    </a:lnTo>
                    <a:lnTo>
                      <a:pt x="2007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53" name="Google Shape;553;p26"/>
            <p:cNvSpPr/>
            <p:nvPr/>
          </p:nvSpPr>
          <p:spPr>
            <a:xfrm>
              <a:off x="4963437" y="2439811"/>
              <a:ext cx="16" cy="967914"/>
            </a:xfrm>
            <a:custGeom>
              <a:rect b="b" l="l" r="r" t="t"/>
              <a:pathLst>
                <a:path extrusionOk="0" fill="none" h="62006" w="1">
                  <a:moveTo>
                    <a:pt x="1" y="0"/>
                  </a:moveTo>
                  <a:lnTo>
                    <a:pt x="1" y="62006"/>
                  </a:lnTo>
                </a:path>
              </a:pathLst>
            </a:custGeom>
            <a:noFill/>
            <a:ln cap="flat" cmpd="sng" w="9525">
              <a:solidFill>
                <a:schemeClr val="lt2"/>
              </a:solidFill>
              <a:prstDash val="solid"/>
              <a:miter lim="299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554" name="Google Shape;554;p26"/>
          <p:cNvCxnSpPr>
            <a:stCxn id="536" idx="1"/>
          </p:cNvCxnSpPr>
          <p:nvPr/>
        </p:nvCxnSpPr>
        <p:spPr>
          <a:xfrm>
            <a:off x="931230" y="1484925"/>
            <a:ext cx="2543700" cy="2202000"/>
          </a:xfrm>
          <a:prstGeom prst="bentConnector3">
            <a:avLst>
              <a:gd fmla="val -9361" name="adj1"/>
            </a:avLst>
          </a:prstGeom>
          <a:noFill/>
          <a:ln cap="flat" cmpd="sng" w="9525">
            <a:solidFill>
              <a:schemeClr val="accent2"/>
            </a:solidFill>
            <a:prstDash val="solid"/>
            <a:round/>
            <a:headEnd len="med" w="med" type="none"/>
            <a:tailEnd len="med" w="med" type="none"/>
          </a:ln>
        </p:spPr>
      </p:cxnSp>
      <p:cxnSp>
        <p:nvCxnSpPr>
          <p:cNvPr id="555" name="Google Shape;555;p26"/>
          <p:cNvCxnSpPr>
            <a:stCxn id="556" idx="3"/>
          </p:cNvCxnSpPr>
          <p:nvPr/>
        </p:nvCxnSpPr>
        <p:spPr>
          <a:xfrm rot="5400000">
            <a:off x="6332479" y="2193525"/>
            <a:ext cx="2563800" cy="1146600"/>
          </a:xfrm>
          <a:prstGeom prst="bentConnector3">
            <a:avLst>
              <a:gd fmla="val 50000" name="adj1"/>
            </a:avLst>
          </a:prstGeom>
          <a:noFill/>
          <a:ln cap="flat" cmpd="sng" w="9525">
            <a:solidFill>
              <a:schemeClr val="accent3"/>
            </a:solidFill>
            <a:prstDash val="solid"/>
            <a:round/>
            <a:headEnd len="med" w="med" type="none"/>
            <a:tailEnd len="med" w="med" type="none"/>
          </a:ln>
        </p:spPr>
      </p:cxnSp>
      <p:sp>
        <p:nvSpPr>
          <p:cNvPr id="557" name="Google Shape;557;p26"/>
          <p:cNvSpPr/>
          <p:nvPr/>
        </p:nvSpPr>
        <p:spPr>
          <a:xfrm>
            <a:off x="923634" y="3637035"/>
            <a:ext cx="121172" cy="121198"/>
          </a:xfrm>
          <a:custGeom>
            <a:rect b="b" l="l" r="r" t="t"/>
            <a:pathLst>
              <a:path extrusionOk="0" h="4625" w="4624">
                <a:moveTo>
                  <a:pt x="0" y="1"/>
                </a:moveTo>
                <a:lnTo>
                  <a:pt x="0" y="4624"/>
                </a:lnTo>
                <a:lnTo>
                  <a:pt x="4624" y="4624"/>
                </a:lnTo>
                <a:lnTo>
                  <a:pt x="462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26"/>
          <p:cNvSpPr/>
          <p:nvPr/>
        </p:nvSpPr>
        <p:spPr>
          <a:xfrm>
            <a:off x="8282034" y="2960760"/>
            <a:ext cx="121172" cy="121198"/>
          </a:xfrm>
          <a:custGeom>
            <a:rect b="b" l="l" r="r" t="t"/>
            <a:pathLst>
              <a:path extrusionOk="0" h="4625" w="4624">
                <a:moveTo>
                  <a:pt x="0" y="1"/>
                </a:moveTo>
                <a:lnTo>
                  <a:pt x="0" y="4624"/>
                </a:lnTo>
                <a:lnTo>
                  <a:pt x="4624" y="4624"/>
                </a:lnTo>
                <a:lnTo>
                  <a:pt x="4624"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559" name="Google Shape;559;p26"/>
          <p:cNvPicPr preferRelativeResize="0"/>
          <p:nvPr/>
        </p:nvPicPr>
        <p:blipFill>
          <a:blip r:embed="rId5">
            <a:alphaModFix/>
          </a:blip>
          <a:stretch>
            <a:fillRect/>
          </a:stretch>
        </p:blipFill>
        <p:spPr>
          <a:xfrm>
            <a:off x="4762110" y="906400"/>
            <a:ext cx="3600189" cy="189009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3" name="Shape 563"/>
        <p:cNvGrpSpPr/>
        <p:nvPr/>
      </p:nvGrpSpPr>
      <p:grpSpPr>
        <a:xfrm>
          <a:off x="0" y="0"/>
          <a:ext cx="0" cy="0"/>
          <a:chOff x="0" y="0"/>
          <a:chExt cx="0" cy="0"/>
        </a:xfrm>
      </p:grpSpPr>
      <p:sp>
        <p:nvSpPr>
          <p:cNvPr id="564" name="Google Shape;564;p27"/>
          <p:cNvSpPr txBox="1"/>
          <p:nvPr>
            <p:ph idx="1" type="body"/>
          </p:nvPr>
        </p:nvSpPr>
        <p:spPr>
          <a:xfrm>
            <a:off x="597375" y="1063525"/>
            <a:ext cx="3908700" cy="3786900"/>
          </a:xfrm>
          <a:prstGeom prst="rect">
            <a:avLst/>
          </a:prstGeom>
        </p:spPr>
        <p:txBody>
          <a:bodyPr anchorCtr="0" anchor="t" bIns="91425" lIns="91425" spcFirstLastPara="1" rIns="91425" wrap="square" tIns="91425">
            <a:noAutofit/>
          </a:bodyPr>
          <a:lstStyle/>
          <a:p>
            <a:pPr indent="-304800" lvl="0" marL="457200" rtl="0" algn="l">
              <a:lnSpc>
                <a:spcPct val="115000"/>
              </a:lnSpc>
              <a:spcBef>
                <a:spcPts val="2900"/>
              </a:spcBef>
              <a:spcAft>
                <a:spcPts val="0"/>
              </a:spcAft>
              <a:buClr>
                <a:schemeClr val="lt1"/>
              </a:buClr>
              <a:buSzPts val="1200"/>
              <a:buFont typeface="Share Tech"/>
              <a:buChar char="●"/>
            </a:pPr>
            <a:r>
              <a:rPr lang="en">
                <a:latin typeface="Share Tech"/>
                <a:ea typeface="Share Tech"/>
                <a:cs typeface="Share Tech"/>
                <a:sym typeface="Share Tech"/>
              </a:rPr>
              <a:t>Cybersecurity is the practice of protecting computer systems and networks from unauthorized access, theft, and damage to hardware, software, or electronic data.</a:t>
            </a:r>
            <a:endParaRPr>
              <a:latin typeface="Share Tech"/>
              <a:ea typeface="Share Tech"/>
              <a:cs typeface="Share Tech"/>
              <a:sym typeface="Share Tech"/>
            </a:endParaRPr>
          </a:p>
          <a:p>
            <a:pPr indent="-304800" lvl="0" marL="457200" rtl="0" algn="l">
              <a:lnSpc>
                <a:spcPct val="115000"/>
              </a:lnSpc>
              <a:spcBef>
                <a:spcPts val="0"/>
              </a:spcBef>
              <a:spcAft>
                <a:spcPts val="0"/>
              </a:spcAft>
              <a:buClr>
                <a:schemeClr val="lt1"/>
              </a:buClr>
              <a:buSzPts val="1200"/>
              <a:buFont typeface="Share Tech"/>
              <a:buChar char="●"/>
            </a:pPr>
            <a:r>
              <a:rPr lang="en">
                <a:latin typeface="Share Tech"/>
                <a:ea typeface="Share Tech"/>
                <a:cs typeface="Share Tech"/>
                <a:sym typeface="Share Tech"/>
              </a:rPr>
              <a:t>Cybersecurity threats include malware, viruses, phishing attacks, ransomware, and data breaches. These threats can cause significant harm to individuals and organizations, resulting in data loss, financial losses, and damage to reputation.</a:t>
            </a:r>
            <a:endParaRPr>
              <a:latin typeface="Share Tech"/>
              <a:ea typeface="Share Tech"/>
              <a:cs typeface="Share Tech"/>
              <a:sym typeface="Share Tech"/>
            </a:endParaRPr>
          </a:p>
          <a:p>
            <a:pPr indent="0" lvl="0" marL="457200" rtl="0" algn="l">
              <a:lnSpc>
                <a:spcPct val="115000"/>
              </a:lnSpc>
              <a:spcBef>
                <a:spcPts val="2900"/>
              </a:spcBef>
              <a:spcAft>
                <a:spcPts val="0"/>
              </a:spcAft>
              <a:buNone/>
            </a:pPr>
            <a:r>
              <a:t/>
            </a:r>
            <a:endParaRPr>
              <a:latin typeface="Share Tech"/>
              <a:ea typeface="Share Tech"/>
              <a:cs typeface="Share Tech"/>
              <a:sym typeface="Share Tech"/>
            </a:endParaRPr>
          </a:p>
          <a:p>
            <a:pPr indent="0" lvl="0" marL="0" rtl="0" algn="l">
              <a:spcBef>
                <a:spcPts val="2900"/>
              </a:spcBef>
              <a:spcAft>
                <a:spcPts val="1600"/>
              </a:spcAft>
              <a:buNone/>
            </a:pPr>
            <a:r>
              <a:t/>
            </a:r>
            <a:endParaRPr>
              <a:latin typeface="Share Tech"/>
              <a:ea typeface="Share Tech"/>
              <a:cs typeface="Share Tech"/>
              <a:sym typeface="Share Tech"/>
            </a:endParaRPr>
          </a:p>
        </p:txBody>
      </p:sp>
      <p:sp>
        <p:nvSpPr>
          <p:cNvPr id="565" name="Google Shape;565;p27"/>
          <p:cNvSpPr txBox="1"/>
          <p:nvPr>
            <p:ph type="ctrTitle"/>
          </p:nvPr>
        </p:nvSpPr>
        <p:spPr>
          <a:xfrm>
            <a:off x="618825" y="411675"/>
            <a:ext cx="47277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Threats to Cybersecurity</a:t>
            </a:r>
            <a:endParaRPr/>
          </a:p>
        </p:txBody>
      </p:sp>
      <p:sp>
        <p:nvSpPr>
          <p:cNvPr id="566" name="Google Shape;566;p27"/>
          <p:cNvSpPr txBox="1"/>
          <p:nvPr>
            <p:ph idx="2" type="body"/>
          </p:nvPr>
        </p:nvSpPr>
        <p:spPr>
          <a:xfrm>
            <a:off x="4690125" y="1063525"/>
            <a:ext cx="3908700" cy="3786900"/>
          </a:xfrm>
          <a:prstGeom prst="rect">
            <a:avLst/>
          </a:prstGeom>
        </p:spPr>
        <p:txBody>
          <a:bodyPr anchorCtr="0" anchor="t" bIns="91425" lIns="91425" spcFirstLastPara="1" rIns="91425" wrap="square" tIns="91425">
            <a:noAutofit/>
          </a:bodyPr>
          <a:lstStyle/>
          <a:p>
            <a:pPr indent="-304800" lvl="0" marL="457200" rtl="0" algn="l">
              <a:lnSpc>
                <a:spcPct val="115000"/>
              </a:lnSpc>
              <a:spcBef>
                <a:spcPts val="2900"/>
              </a:spcBef>
              <a:spcAft>
                <a:spcPts val="0"/>
              </a:spcAft>
              <a:buClr>
                <a:schemeClr val="lt1"/>
              </a:buClr>
              <a:buSzPts val="1200"/>
              <a:buFont typeface="Share Tech"/>
              <a:buChar char="●"/>
            </a:pPr>
            <a:r>
              <a:rPr lang="en">
                <a:latin typeface="Share Tech"/>
                <a:ea typeface="Share Tech"/>
                <a:cs typeface="Share Tech"/>
                <a:sym typeface="Share Tech"/>
              </a:rPr>
              <a:t>Quantum computers could potentially break current encryption methods used to secure data, making it easier for hackers to steal sensitive information. This could result in significant harm to individuals and organizations, including financial losses, reputational damage, and even national security risks.</a:t>
            </a:r>
            <a:endParaRPr>
              <a:latin typeface="Share Tech"/>
              <a:ea typeface="Share Tech"/>
              <a:cs typeface="Share Tech"/>
              <a:sym typeface="Share Tech"/>
            </a:endParaRPr>
          </a:p>
          <a:p>
            <a:pPr indent="-304800" lvl="0" marL="457200" rtl="0" algn="l">
              <a:lnSpc>
                <a:spcPct val="115000"/>
              </a:lnSpc>
              <a:spcBef>
                <a:spcPts val="0"/>
              </a:spcBef>
              <a:spcAft>
                <a:spcPts val="0"/>
              </a:spcAft>
              <a:buClr>
                <a:schemeClr val="lt1"/>
              </a:buClr>
              <a:buSzPts val="1200"/>
              <a:buFont typeface="Share Tech"/>
              <a:buChar char="●"/>
            </a:pPr>
            <a:r>
              <a:rPr lang="en">
                <a:latin typeface="Share Tech"/>
                <a:ea typeface="Share Tech"/>
                <a:cs typeface="Share Tech"/>
                <a:sym typeface="Share Tech"/>
              </a:rPr>
              <a:t>Quantum computers could break the RSA encryption algorithm used to protect online banking and financial transactions, making it easier for cybercriminals to steal money and commit fraud.</a:t>
            </a:r>
            <a:endParaRPr>
              <a:latin typeface="Share Tech"/>
              <a:ea typeface="Share Tech"/>
              <a:cs typeface="Share Tech"/>
              <a:sym typeface="Share Tech"/>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0" name="Shape 570"/>
        <p:cNvGrpSpPr/>
        <p:nvPr/>
      </p:nvGrpSpPr>
      <p:grpSpPr>
        <a:xfrm>
          <a:off x="0" y="0"/>
          <a:ext cx="0" cy="0"/>
          <a:chOff x="0" y="0"/>
          <a:chExt cx="0" cy="0"/>
        </a:xfrm>
      </p:grpSpPr>
      <p:sp>
        <p:nvSpPr>
          <p:cNvPr id="571" name="Google Shape;571;p28"/>
          <p:cNvSpPr txBox="1"/>
          <p:nvPr>
            <p:ph idx="1" type="body"/>
          </p:nvPr>
        </p:nvSpPr>
        <p:spPr>
          <a:xfrm>
            <a:off x="291650" y="581750"/>
            <a:ext cx="3534300" cy="2514900"/>
          </a:xfrm>
          <a:prstGeom prst="rect">
            <a:avLst/>
          </a:prstGeom>
        </p:spPr>
        <p:txBody>
          <a:bodyPr anchorCtr="0" anchor="t" bIns="91425" lIns="91425" spcFirstLastPara="1" rIns="91425" wrap="square" tIns="91425">
            <a:noAutofit/>
          </a:bodyPr>
          <a:lstStyle/>
          <a:p>
            <a:pPr indent="-304800" lvl="0" marL="457200" rtl="0" algn="l">
              <a:lnSpc>
                <a:spcPct val="115000"/>
              </a:lnSpc>
              <a:spcBef>
                <a:spcPts val="2900"/>
              </a:spcBef>
              <a:spcAft>
                <a:spcPts val="0"/>
              </a:spcAft>
              <a:buClr>
                <a:schemeClr val="lt1"/>
              </a:buClr>
              <a:buSzPts val="1200"/>
              <a:buFont typeface="Share Tech"/>
              <a:buChar char="●"/>
            </a:pPr>
            <a:r>
              <a:rPr lang="en" sz="1200">
                <a:latin typeface="Share Tech"/>
                <a:ea typeface="Share Tech"/>
                <a:cs typeface="Share Tech"/>
                <a:sym typeface="Share Tech"/>
              </a:rPr>
              <a:t>If hackers are able to break encryption methods using quantum computers, it could lead to significant financial losses for individuals and organizations. This could include theft of credit card numbers, bank account information, and other sensitive data.</a:t>
            </a:r>
            <a:endParaRPr sz="1200">
              <a:latin typeface="Share Tech"/>
              <a:ea typeface="Share Tech"/>
              <a:cs typeface="Share Tech"/>
              <a:sym typeface="Share Tech"/>
            </a:endParaRPr>
          </a:p>
          <a:p>
            <a:pPr indent="-304800" lvl="0" marL="457200" rtl="0" algn="l">
              <a:lnSpc>
                <a:spcPct val="115000"/>
              </a:lnSpc>
              <a:spcBef>
                <a:spcPts val="0"/>
              </a:spcBef>
              <a:spcAft>
                <a:spcPts val="0"/>
              </a:spcAft>
              <a:buClr>
                <a:schemeClr val="lt1"/>
              </a:buClr>
              <a:buSzPts val="1200"/>
              <a:buFont typeface="Share Tech"/>
              <a:buChar char="●"/>
            </a:pPr>
            <a:r>
              <a:rPr lang="en" sz="1200">
                <a:latin typeface="Share Tech"/>
                <a:ea typeface="Share Tech"/>
                <a:cs typeface="Share Tech"/>
                <a:sym typeface="Share Tech"/>
              </a:rPr>
              <a:t>Quantum computers could potentially be used by state-sponsored hackers to break encryption methods used to protect national security information, putting countries at risk of </a:t>
            </a:r>
            <a:r>
              <a:rPr lang="en" sz="1200">
                <a:latin typeface="Share Tech"/>
                <a:ea typeface="Share Tech"/>
                <a:cs typeface="Share Tech"/>
                <a:sym typeface="Share Tech"/>
              </a:rPr>
              <a:t>cyber attacks</a:t>
            </a:r>
            <a:r>
              <a:rPr lang="en" sz="1200">
                <a:latin typeface="Share Tech"/>
                <a:ea typeface="Share Tech"/>
                <a:cs typeface="Share Tech"/>
                <a:sym typeface="Share Tech"/>
              </a:rPr>
              <a:t> and espionage.</a:t>
            </a:r>
            <a:endParaRPr sz="1200">
              <a:latin typeface="Share Tech"/>
              <a:ea typeface="Share Tech"/>
              <a:cs typeface="Share Tech"/>
              <a:sym typeface="Share Tech"/>
            </a:endParaRPr>
          </a:p>
          <a:p>
            <a:pPr indent="-304800" lvl="0" marL="457200" rtl="0" algn="l">
              <a:lnSpc>
                <a:spcPct val="115000"/>
              </a:lnSpc>
              <a:spcBef>
                <a:spcPts val="0"/>
              </a:spcBef>
              <a:spcAft>
                <a:spcPts val="0"/>
              </a:spcAft>
              <a:buClr>
                <a:schemeClr val="lt1"/>
              </a:buClr>
              <a:buSzPts val="1200"/>
              <a:buFont typeface="Share Tech"/>
              <a:buChar char="●"/>
            </a:pPr>
            <a:r>
              <a:rPr lang="en" sz="1200">
                <a:latin typeface="Share Tech"/>
                <a:ea typeface="Share Tech"/>
                <a:cs typeface="Share Tech"/>
                <a:sym typeface="Share Tech"/>
              </a:rPr>
              <a:t>The development of quantum computers highlights the need for new cybersecurity solutions that can protect against quantum-based attacks.</a:t>
            </a:r>
            <a:endParaRPr sz="1200">
              <a:latin typeface="Share Tech"/>
              <a:ea typeface="Share Tech"/>
              <a:cs typeface="Share Tech"/>
              <a:sym typeface="Share Tech"/>
            </a:endParaRPr>
          </a:p>
          <a:p>
            <a:pPr indent="0" lvl="0" marL="0" rtl="0" algn="l">
              <a:spcBef>
                <a:spcPts val="2900"/>
              </a:spcBef>
              <a:spcAft>
                <a:spcPts val="0"/>
              </a:spcAft>
              <a:buNone/>
            </a:pPr>
            <a:r>
              <a:t/>
            </a:r>
            <a:endParaRPr sz="1200">
              <a:latin typeface="Share Tech"/>
              <a:ea typeface="Share Tech"/>
              <a:cs typeface="Share Tech"/>
              <a:sym typeface="Share Tech"/>
            </a:endParaRPr>
          </a:p>
        </p:txBody>
      </p:sp>
      <p:sp>
        <p:nvSpPr>
          <p:cNvPr id="572" name="Google Shape;572;p28"/>
          <p:cNvSpPr txBox="1"/>
          <p:nvPr>
            <p:ph type="ctrTitle"/>
          </p:nvPr>
        </p:nvSpPr>
        <p:spPr>
          <a:xfrm>
            <a:off x="218125" y="315100"/>
            <a:ext cx="4169100" cy="716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t>Impact of Quantum Computers on Cybersecurity</a:t>
            </a:r>
            <a:endParaRPr sz="2400"/>
          </a:p>
        </p:txBody>
      </p:sp>
      <p:grpSp>
        <p:nvGrpSpPr>
          <p:cNvPr id="573" name="Google Shape;573;p28"/>
          <p:cNvGrpSpPr/>
          <p:nvPr/>
        </p:nvGrpSpPr>
        <p:grpSpPr>
          <a:xfrm>
            <a:off x="4834661" y="989482"/>
            <a:ext cx="2851442" cy="3213988"/>
            <a:chOff x="2501950" y="1507050"/>
            <a:chExt cx="2392350" cy="2696525"/>
          </a:xfrm>
        </p:grpSpPr>
        <p:sp>
          <p:nvSpPr>
            <p:cNvPr id="574" name="Google Shape;574;p28"/>
            <p:cNvSpPr/>
            <p:nvPr/>
          </p:nvSpPr>
          <p:spPr>
            <a:xfrm>
              <a:off x="4032450" y="3778325"/>
              <a:ext cx="0" cy="25"/>
            </a:xfrm>
            <a:custGeom>
              <a:rect b="b" l="l" r="r" t="t"/>
              <a:pathLst>
                <a:path extrusionOk="0" h="1" w="0">
                  <a:moveTo>
                    <a:pt x="0" y="0"/>
                  </a:move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28"/>
            <p:cNvSpPr/>
            <p:nvPr/>
          </p:nvSpPr>
          <p:spPr>
            <a:xfrm>
              <a:off x="2720475" y="1507050"/>
              <a:ext cx="2173825" cy="2696525"/>
            </a:xfrm>
            <a:custGeom>
              <a:rect b="b" l="l" r="r" t="t"/>
              <a:pathLst>
                <a:path extrusionOk="0" h="107861" w="86953">
                  <a:moveTo>
                    <a:pt x="81393" y="927"/>
                  </a:moveTo>
                  <a:cubicBezTo>
                    <a:pt x="83963" y="927"/>
                    <a:pt x="86043" y="3008"/>
                    <a:pt x="86043" y="5577"/>
                  </a:cubicBezTo>
                  <a:lnTo>
                    <a:pt x="86043" y="102284"/>
                  </a:lnTo>
                  <a:cubicBezTo>
                    <a:pt x="86043" y="104854"/>
                    <a:pt x="83963" y="106934"/>
                    <a:pt x="81393" y="106934"/>
                  </a:cubicBezTo>
                  <a:lnTo>
                    <a:pt x="5559" y="106934"/>
                  </a:lnTo>
                  <a:cubicBezTo>
                    <a:pt x="2989" y="106934"/>
                    <a:pt x="909" y="104854"/>
                    <a:pt x="909" y="102284"/>
                  </a:cubicBezTo>
                  <a:lnTo>
                    <a:pt x="909" y="5577"/>
                  </a:lnTo>
                  <a:cubicBezTo>
                    <a:pt x="909" y="3008"/>
                    <a:pt x="2989" y="927"/>
                    <a:pt x="5559" y="927"/>
                  </a:cubicBezTo>
                  <a:close/>
                  <a:moveTo>
                    <a:pt x="5559" y="1"/>
                  </a:moveTo>
                  <a:cubicBezTo>
                    <a:pt x="2482" y="18"/>
                    <a:pt x="0" y="2501"/>
                    <a:pt x="0" y="5577"/>
                  </a:cubicBezTo>
                  <a:lnTo>
                    <a:pt x="0" y="102284"/>
                  </a:lnTo>
                  <a:cubicBezTo>
                    <a:pt x="0" y="105361"/>
                    <a:pt x="2482" y="107843"/>
                    <a:pt x="5559" y="107860"/>
                  </a:cubicBezTo>
                  <a:lnTo>
                    <a:pt x="81393" y="107860"/>
                  </a:lnTo>
                  <a:cubicBezTo>
                    <a:pt x="84470" y="107843"/>
                    <a:pt x="86952" y="105361"/>
                    <a:pt x="86952" y="102284"/>
                  </a:cubicBezTo>
                  <a:lnTo>
                    <a:pt x="86952" y="5577"/>
                  </a:lnTo>
                  <a:cubicBezTo>
                    <a:pt x="86952" y="2501"/>
                    <a:pt x="84470" y="18"/>
                    <a:pt x="81393" y="1"/>
                  </a:cubicBez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28"/>
            <p:cNvSpPr/>
            <p:nvPr/>
          </p:nvSpPr>
          <p:spPr>
            <a:xfrm>
              <a:off x="2810050" y="1616325"/>
              <a:ext cx="1994650" cy="2478000"/>
            </a:xfrm>
            <a:custGeom>
              <a:rect b="b" l="l" r="r" t="t"/>
              <a:pathLst>
                <a:path extrusionOk="0" h="99120" w="79786">
                  <a:moveTo>
                    <a:pt x="74961" y="227"/>
                  </a:moveTo>
                  <a:cubicBezTo>
                    <a:pt x="77495" y="227"/>
                    <a:pt x="79576" y="2290"/>
                    <a:pt x="79576" y="4842"/>
                  </a:cubicBezTo>
                  <a:lnTo>
                    <a:pt x="79576" y="94277"/>
                  </a:lnTo>
                  <a:cubicBezTo>
                    <a:pt x="79576" y="96829"/>
                    <a:pt x="77495" y="98892"/>
                    <a:pt x="74961" y="98892"/>
                  </a:cubicBezTo>
                  <a:lnTo>
                    <a:pt x="4843" y="98892"/>
                  </a:lnTo>
                  <a:cubicBezTo>
                    <a:pt x="2291" y="98892"/>
                    <a:pt x="210" y="96829"/>
                    <a:pt x="210" y="94277"/>
                  </a:cubicBezTo>
                  <a:lnTo>
                    <a:pt x="210" y="4842"/>
                  </a:lnTo>
                  <a:cubicBezTo>
                    <a:pt x="210" y="2290"/>
                    <a:pt x="2291" y="227"/>
                    <a:pt x="4843" y="227"/>
                  </a:cubicBezTo>
                  <a:close/>
                  <a:moveTo>
                    <a:pt x="4843" y="0"/>
                  </a:moveTo>
                  <a:cubicBezTo>
                    <a:pt x="2168" y="18"/>
                    <a:pt x="1" y="2168"/>
                    <a:pt x="1" y="4842"/>
                  </a:cubicBezTo>
                  <a:lnTo>
                    <a:pt x="1" y="94277"/>
                  </a:lnTo>
                  <a:cubicBezTo>
                    <a:pt x="1" y="96951"/>
                    <a:pt x="2168" y="99102"/>
                    <a:pt x="4843" y="99119"/>
                  </a:cubicBezTo>
                  <a:lnTo>
                    <a:pt x="74961" y="99119"/>
                  </a:lnTo>
                  <a:cubicBezTo>
                    <a:pt x="77618" y="99102"/>
                    <a:pt x="79786" y="96951"/>
                    <a:pt x="79786" y="94277"/>
                  </a:cubicBezTo>
                  <a:lnTo>
                    <a:pt x="79786" y="4842"/>
                  </a:lnTo>
                  <a:cubicBezTo>
                    <a:pt x="79786" y="2168"/>
                    <a:pt x="77618" y="18"/>
                    <a:pt x="74961" y="0"/>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28"/>
            <p:cNvSpPr/>
            <p:nvPr/>
          </p:nvSpPr>
          <p:spPr>
            <a:xfrm>
              <a:off x="2501950" y="2406475"/>
              <a:ext cx="100100" cy="30175"/>
            </a:xfrm>
            <a:custGeom>
              <a:rect b="b" l="l" r="r" t="t"/>
              <a:pathLst>
                <a:path extrusionOk="0" h="1207" w="4004">
                  <a:moveTo>
                    <a:pt x="0" y="0"/>
                  </a:moveTo>
                  <a:lnTo>
                    <a:pt x="0" y="1207"/>
                  </a:lnTo>
                  <a:lnTo>
                    <a:pt x="4004" y="1207"/>
                  </a:lnTo>
                  <a:lnTo>
                    <a:pt x="4004"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28"/>
            <p:cNvSpPr/>
            <p:nvPr/>
          </p:nvSpPr>
          <p:spPr>
            <a:xfrm>
              <a:off x="2501950" y="2341800"/>
              <a:ext cx="100100" cy="30175"/>
            </a:xfrm>
            <a:custGeom>
              <a:rect b="b" l="l" r="r" t="t"/>
              <a:pathLst>
                <a:path extrusionOk="0" h="1207" w="4004">
                  <a:moveTo>
                    <a:pt x="0" y="0"/>
                  </a:moveTo>
                  <a:lnTo>
                    <a:pt x="0" y="1206"/>
                  </a:lnTo>
                  <a:lnTo>
                    <a:pt x="4004" y="1206"/>
                  </a:lnTo>
                  <a:lnTo>
                    <a:pt x="4004"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28"/>
            <p:cNvSpPr/>
            <p:nvPr/>
          </p:nvSpPr>
          <p:spPr>
            <a:xfrm>
              <a:off x="2501950" y="2471150"/>
              <a:ext cx="100100" cy="30175"/>
            </a:xfrm>
            <a:custGeom>
              <a:rect b="b" l="l" r="r" t="t"/>
              <a:pathLst>
                <a:path extrusionOk="0" h="1207" w="4004">
                  <a:moveTo>
                    <a:pt x="0" y="1"/>
                  </a:moveTo>
                  <a:lnTo>
                    <a:pt x="0" y="1207"/>
                  </a:lnTo>
                  <a:lnTo>
                    <a:pt x="4004" y="1207"/>
                  </a:lnTo>
                  <a:lnTo>
                    <a:pt x="4004"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28"/>
            <p:cNvSpPr/>
            <p:nvPr/>
          </p:nvSpPr>
          <p:spPr>
            <a:xfrm>
              <a:off x="2501950" y="2535400"/>
              <a:ext cx="100100" cy="30600"/>
            </a:xfrm>
            <a:custGeom>
              <a:rect b="b" l="l" r="r" t="t"/>
              <a:pathLst>
                <a:path extrusionOk="0" h="1224" w="4004">
                  <a:moveTo>
                    <a:pt x="0" y="0"/>
                  </a:moveTo>
                  <a:lnTo>
                    <a:pt x="0" y="1224"/>
                  </a:lnTo>
                  <a:lnTo>
                    <a:pt x="4004" y="1224"/>
                  </a:lnTo>
                  <a:lnTo>
                    <a:pt x="4004"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28"/>
            <p:cNvSpPr/>
            <p:nvPr/>
          </p:nvSpPr>
          <p:spPr>
            <a:xfrm>
              <a:off x="2501950" y="2600075"/>
              <a:ext cx="100100" cy="30625"/>
            </a:xfrm>
            <a:custGeom>
              <a:rect b="b" l="l" r="r" t="t"/>
              <a:pathLst>
                <a:path extrusionOk="0" h="1225" w="4004">
                  <a:moveTo>
                    <a:pt x="0" y="1"/>
                  </a:moveTo>
                  <a:lnTo>
                    <a:pt x="0" y="1224"/>
                  </a:lnTo>
                  <a:lnTo>
                    <a:pt x="4004" y="1224"/>
                  </a:lnTo>
                  <a:lnTo>
                    <a:pt x="4004"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28"/>
            <p:cNvSpPr/>
            <p:nvPr/>
          </p:nvSpPr>
          <p:spPr>
            <a:xfrm>
              <a:off x="2501950" y="2083075"/>
              <a:ext cx="100100" cy="30175"/>
            </a:xfrm>
            <a:custGeom>
              <a:rect b="b" l="l" r="r" t="t"/>
              <a:pathLst>
                <a:path extrusionOk="0" h="1207" w="4004">
                  <a:moveTo>
                    <a:pt x="0" y="0"/>
                  </a:moveTo>
                  <a:lnTo>
                    <a:pt x="0" y="1206"/>
                  </a:lnTo>
                  <a:lnTo>
                    <a:pt x="4004" y="1206"/>
                  </a:lnTo>
                  <a:lnTo>
                    <a:pt x="4004"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28"/>
            <p:cNvSpPr/>
            <p:nvPr/>
          </p:nvSpPr>
          <p:spPr>
            <a:xfrm>
              <a:off x="2501950" y="2018375"/>
              <a:ext cx="100100" cy="30200"/>
            </a:xfrm>
            <a:custGeom>
              <a:rect b="b" l="l" r="r" t="t"/>
              <a:pathLst>
                <a:path extrusionOk="0" h="1208" w="4004">
                  <a:moveTo>
                    <a:pt x="0" y="1"/>
                  </a:moveTo>
                  <a:lnTo>
                    <a:pt x="0" y="1207"/>
                  </a:lnTo>
                  <a:lnTo>
                    <a:pt x="4004" y="1207"/>
                  </a:lnTo>
                  <a:lnTo>
                    <a:pt x="4004"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28"/>
            <p:cNvSpPr/>
            <p:nvPr/>
          </p:nvSpPr>
          <p:spPr>
            <a:xfrm>
              <a:off x="2501950" y="2147750"/>
              <a:ext cx="100100" cy="30175"/>
            </a:xfrm>
            <a:custGeom>
              <a:rect b="b" l="l" r="r" t="t"/>
              <a:pathLst>
                <a:path extrusionOk="0" h="1207" w="4004">
                  <a:moveTo>
                    <a:pt x="0" y="0"/>
                  </a:moveTo>
                  <a:lnTo>
                    <a:pt x="0" y="1207"/>
                  </a:lnTo>
                  <a:lnTo>
                    <a:pt x="4004" y="1207"/>
                  </a:lnTo>
                  <a:lnTo>
                    <a:pt x="4004"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28"/>
            <p:cNvSpPr/>
            <p:nvPr/>
          </p:nvSpPr>
          <p:spPr>
            <a:xfrm>
              <a:off x="2501950" y="2212425"/>
              <a:ext cx="100100" cy="30175"/>
            </a:xfrm>
            <a:custGeom>
              <a:rect b="b" l="l" r="r" t="t"/>
              <a:pathLst>
                <a:path extrusionOk="0" h="1207" w="4004">
                  <a:moveTo>
                    <a:pt x="0" y="1"/>
                  </a:moveTo>
                  <a:lnTo>
                    <a:pt x="0" y="1207"/>
                  </a:lnTo>
                  <a:lnTo>
                    <a:pt x="4004" y="1207"/>
                  </a:lnTo>
                  <a:lnTo>
                    <a:pt x="4004"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28"/>
            <p:cNvSpPr/>
            <p:nvPr/>
          </p:nvSpPr>
          <p:spPr>
            <a:xfrm>
              <a:off x="2501950" y="2277100"/>
              <a:ext cx="100100" cy="30200"/>
            </a:xfrm>
            <a:custGeom>
              <a:rect b="b" l="l" r="r" t="t"/>
              <a:pathLst>
                <a:path extrusionOk="0" h="1208" w="4004">
                  <a:moveTo>
                    <a:pt x="0" y="1"/>
                  </a:moveTo>
                  <a:lnTo>
                    <a:pt x="0" y="1207"/>
                  </a:lnTo>
                  <a:lnTo>
                    <a:pt x="4004" y="1207"/>
                  </a:lnTo>
                  <a:lnTo>
                    <a:pt x="4004"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28"/>
            <p:cNvSpPr/>
            <p:nvPr/>
          </p:nvSpPr>
          <p:spPr>
            <a:xfrm>
              <a:off x="2501950" y="1759650"/>
              <a:ext cx="100100" cy="30200"/>
            </a:xfrm>
            <a:custGeom>
              <a:rect b="b" l="l" r="r" t="t"/>
              <a:pathLst>
                <a:path extrusionOk="0" h="1208" w="4004">
                  <a:moveTo>
                    <a:pt x="0" y="1"/>
                  </a:moveTo>
                  <a:lnTo>
                    <a:pt x="0" y="1207"/>
                  </a:lnTo>
                  <a:lnTo>
                    <a:pt x="4004" y="1207"/>
                  </a:lnTo>
                  <a:lnTo>
                    <a:pt x="4004"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28"/>
            <p:cNvSpPr/>
            <p:nvPr/>
          </p:nvSpPr>
          <p:spPr>
            <a:xfrm>
              <a:off x="2501950" y="1694975"/>
              <a:ext cx="100100" cy="30175"/>
            </a:xfrm>
            <a:custGeom>
              <a:rect b="b" l="l" r="r" t="t"/>
              <a:pathLst>
                <a:path extrusionOk="0" h="1207" w="4004">
                  <a:moveTo>
                    <a:pt x="0" y="1"/>
                  </a:moveTo>
                  <a:lnTo>
                    <a:pt x="0" y="1207"/>
                  </a:lnTo>
                  <a:lnTo>
                    <a:pt x="4004" y="1207"/>
                  </a:lnTo>
                  <a:lnTo>
                    <a:pt x="4004"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28"/>
            <p:cNvSpPr/>
            <p:nvPr/>
          </p:nvSpPr>
          <p:spPr>
            <a:xfrm>
              <a:off x="2501950" y="1824350"/>
              <a:ext cx="100100" cy="30175"/>
            </a:xfrm>
            <a:custGeom>
              <a:rect b="b" l="l" r="r" t="t"/>
              <a:pathLst>
                <a:path extrusionOk="0" h="1207" w="4004">
                  <a:moveTo>
                    <a:pt x="0" y="0"/>
                  </a:moveTo>
                  <a:lnTo>
                    <a:pt x="0" y="1206"/>
                  </a:lnTo>
                  <a:lnTo>
                    <a:pt x="4004" y="1206"/>
                  </a:lnTo>
                  <a:lnTo>
                    <a:pt x="4004"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28"/>
            <p:cNvSpPr/>
            <p:nvPr/>
          </p:nvSpPr>
          <p:spPr>
            <a:xfrm>
              <a:off x="2501950" y="1889025"/>
              <a:ext cx="100100" cy="30175"/>
            </a:xfrm>
            <a:custGeom>
              <a:rect b="b" l="l" r="r" t="t"/>
              <a:pathLst>
                <a:path extrusionOk="0" h="1207" w="4004">
                  <a:moveTo>
                    <a:pt x="0" y="0"/>
                  </a:moveTo>
                  <a:lnTo>
                    <a:pt x="0" y="1207"/>
                  </a:lnTo>
                  <a:lnTo>
                    <a:pt x="4004" y="1207"/>
                  </a:lnTo>
                  <a:lnTo>
                    <a:pt x="4004"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28"/>
            <p:cNvSpPr/>
            <p:nvPr/>
          </p:nvSpPr>
          <p:spPr>
            <a:xfrm>
              <a:off x="2501950" y="1953700"/>
              <a:ext cx="100100" cy="30175"/>
            </a:xfrm>
            <a:custGeom>
              <a:rect b="b" l="l" r="r" t="t"/>
              <a:pathLst>
                <a:path extrusionOk="0" h="1207" w="4004">
                  <a:moveTo>
                    <a:pt x="0" y="1"/>
                  </a:moveTo>
                  <a:lnTo>
                    <a:pt x="0" y="1207"/>
                  </a:lnTo>
                  <a:lnTo>
                    <a:pt x="4004" y="1207"/>
                  </a:lnTo>
                  <a:lnTo>
                    <a:pt x="4004"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28"/>
            <p:cNvSpPr/>
            <p:nvPr/>
          </p:nvSpPr>
          <p:spPr>
            <a:xfrm>
              <a:off x="2501950" y="2668250"/>
              <a:ext cx="100100" cy="1423000"/>
            </a:xfrm>
            <a:custGeom>
              <a:rect b="b" l="l" r="r" t="t"/>
              <a:pathLst>
                <a:path extrusionOk="0" h="56920" w="4004">
                  <a:moveTo>
                    <a:pt x="0" y="1"/>
                  </a:moveTo>
                  <a:lnTo>
                    <a:pt x="0" y="56920"/>
                  </a:lnTo>
                  <a:lnTo>
                    <a:pt x="4004" y="56920"/>
                  </a:lnTo>
                  <a:lnTo>
                    <a:pt x="4004"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93" name="Google Shape;593;p28"/>
          <p:cNvGrpSpPr/>
          <p:nvPr/>
        </p:nvGrpSpPr>
        <p:grpSpPr>
          <a:xfrm>
            <a:off x="7686104" y="-476250"/>
            <a:ext cx="2291257" cy="2922300"/>
            <a:chOff x="4882900" y="-64350"/>
            <a:chExt cx="2493750" cy="2922300"/>
          </a:xfrm>
        </p:grpSpPr>
        <p:sp>
          <p:nvSpPr>
            <p:cNvPr id="594" name="Google Shape;594;p28"/>
            <p:cNvSpPr/>
            <p:nvPr/>
          </p:nvSpPr>
          <p:spPr>
            <a:xfrm>
              <a:off x="4882900" y="2852675"/>
              <a:ext cx="2493750" cy="5275"/>
            </a:xfrm>
            <a:custGeom>
              <a:rect b="b" l="l" r="r" t="t"/>
              <a:pathLst>
                <a:path extrusionOk="0" h="211" w="99750">
                  <a:moveTo>
                    <a:pt x="1" y="1"/>
                  </a:moveTo>
                  <a:lnTo>
                    <a:pt x="1" y="210"/>
                  </a:lnTo>
                  <a:lnTo>
                    <a:pt x="99749" y="210"/>
                  </a:lnTo>
                  <a:lnTo>
                    <a:pt x="99749" y="1"/>
                  </a:lnTo>
                  <a:close/>
                </a:path>
              </a:pathLst>
            </a:custGeom>
            <a:solidFill>
              <a:srgbClr val="FF997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28"/>
            <p:cNvSpPr/>
            <p:nvPr/>
          </p:nvSpPr>
          <p:spPr>
            <a:xfrm>
              <a:off x="4987800" y="-64350"/>
              <a:ext cx="1082975" cy="2914922"/>
            </a:xfrm>
            <a:custGeom>
              <a:rect b="b" l="l" r="r" t="t"/>
              <a:pathLst>
                <a:path extrusionOk="0" h="94995" w="43319">
                  <a:moveTo>
                    <a:pt x="0" y="1"/>
                  </a:moveTo>
                  <a:lnTo>
                    <a:pt x="0" y="30716"/>
                  </a:lnTo>
                  <a:lnTo>
                    <a:pt x="43127" y="30716"/>
                  </a:lnTo>
                  <a:lnTo>
                    <a:pt x="43127" y="94994"/>
                  </a:lnTo>
                  <a:lnTo>
                    <a:pt x="43319" y="94994"/>
                  </a:lnTo>
                  <a:lnTo>
                    <a:pt x="43319" y="30523"/>
                  </a:lnTo>
                  <a:lnTo>
                    <a:pt x="210" y="30523"/>
                  </a:lnTo>
                  <a:lnTo>
                    <a:pt x="210" y="1"/>
                  </a:lnTo>
                  <a:close/>
                </a:path>
              </a:pathLst>
            </a:custGeom>
            <a:solidFill>
              <a:srgbClr val="FF997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28"/>
            <p:cNvSpPr/>
            <p:nvPr/>
          </p:nvSpPr>
          <p:spPr>
            <a:xfrm>
              <a:off x="6127150" y="2700150"/>
              <a:ext cx="105350" cy="107100"/>
            </a:xfrm>
            <a:custGeom>
              <a:rect b="b" l="l" r="r" t="t"/>
              <a:pathLst>
                <a:path extrusionOk="0" h="4284" w="4214">
                  <a:moveTo>
                    <a:pt x="0" y="1"/>
                  </a:moveTo>
                  <a:lnTo>
                    <a:pt x="0" y="4284"/>
                  </a:lnTo>
                  <a:lnTo>
                    <a:pt x="4213" y="4284"/>
                  </a:lnTo>
                  <a:lnTo>
                    <a:pt x="4213" y="4074"/>
                  </a:lnTo>
                  <a:lnTo>
                    <a:pt x="210" y="4074"/>
                  </a:lnTo>
                  <a:lnTo>
                    <a:pt x="210" y="1"/>
                  </a:lnTo>
                  <a:close/>
                </a:path>
              </a:pathLst>
            </a:custGeom>
            <a:solidFill>
              <a:srgbClr val="FF997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28"/>
            <p:cNvSpPr/>
            <p:nvPr/>
          </p:nvSpPr>
          <p:spPr>
            <a:xfrm>
              <a:off x="5950575" y="939175"/>
              <a:ext cx="76075" cy="78250"/>
            </a:xfrm>
            <a:custGeom>
              <a:rect b="b" l="l" r="r" t="t"/>
              <a:pathLst>
                <a:path extrusionOk="0" h="3130" w="3043">
                  <a:moveTo>
                    <a:pt x="1" y="0"/>
                  </a:moveTo>
                  <a:lnTo>
                    <a:pt x="1" y="210"/>
                  </a:lnTo>
                  <a:lnTo>
                    <a:pt x="2833" y="210"/>
                  </a:lnTo>
                  <a:lnTo>
                    <a:pt x="2833" y="3130"/>
                  </a:lnTo>
                  <a:lnTo>
                    <a:pt x="3042" y="3130"/>
                  </a:lnTo>
                  <a:lnTo>
                    <a:pt x="3042" y="0"/>
                  </a:lnTo>
                  <a:close/>
                </a:path>
              </a:pathLst>
            </a:custGeom>
            <a:solidFill>
              <a:srgbClr val="FF997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28"/>
            <p:cNvSpPr/>
            <p:nvPr/>
          </p:nvSpPr>
          <p:spPr>
            <a:xfrm>
              <a:off x="5032375" y="744525"/>
              <a:ext cx="77800" cy="78250"/>
            </a:xfrm>
            <a:custGeom>
              <a:rect b="b" l="l" r="r" t="t"/>
              <a:pathLst>
                <a:path extrusionOk="0" h="3130" w="3112">
                  <a:moveTo>
                    <a:pt x="0" y="1"/>
                  </a:moveTo>
                  <a:lnTo>
                    <a:pt x="0" y="3130"/>
                  </a:lnTo>
                  <a:lnTo>
                    <a:pt x="3112" y="3130"/>
                  </a:lnTo>
                  <a:lnTo>
                    <a:pt x="3112" y="2920"/>
                  </a:lnTo>
                  <a:lnTo>
                    <a:pt x="193" y="2920"/>
                  </a:lnTo>
                  <a:lnTo>
                    <a:pt x="193" y="1"/>
                  </a:lnTo>
                  <a:close/>
                </a:path>
              </a:pathLst>
            </a:custGeom>
            <a:solidFill>
              <a:srgbClr val="FF997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599" name="Google Shape;599;p28"/>
          <p:cNvPicPr preferRelativeResize="0"/>
          <p:nvPr/>
        </p:nvPicPr>
        <p:blipFill>
          <a:blip r:embed="rId3">
            <a:alphaModFix/>
          </a:blip>
          <a:stretch>
            <a:fillRect/>
          </a:stretch>
        </p:blipFill>
        <p:spPr>
          <a:xfrm>
            <a:off x="5247650" y="1656500"/>
            <a:ext cx="2327175" cy="17335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3" name="Shape 603"/>
        <p:cNvGrpSpPr/>
        <p:nvPr/>
      </p:nvGrpSpPr>
      <p:grpSpPr>
        <a:xfrm>
          <a:off x="0" y="0"/>
          <a:ext cx="0" cy="0"/>
          <a:chOff x="0" y="0"/>
          <a:chExt cx="0" cy="0"/>
        </a:xfrm>
      </p:grpSpPr>
      <p:sp>
        <p:nvSpPr>
          <p:cNvPr id="604" name="Google Shape;604;p29"/>
          <p:cNvSpPr txBox="1"/>
          <p:nvPr>
            <p:ph idx="1" type="body"/>
          </p:nvPr>
        </p:nvSpPr>
        <p:spPr>
          <a:xfrm>
            <a:off x="597375" y="1063525"/>
            <a:ext cx="3908700" cy="3786900"/>
          </a:xfrm>
          <a:prstGeom prst="rect">
            <a:avLst/>
          </a:prstGeom>
        </p:spPr>
        <p:txBody>
          <a:bodyPr anchorCtr="0" anchor="t" bIns="91425" lIns="91425" spcFirstLastPara="1" rIns="91425" wrap="square" tIns="91425">
            <a:noAutofit/>
          </a:bodyPr>
          <a:lstStyle/>
          <a:p>
            <a:pPr indent="-304800" lvl="0" marL="457200" rtl="0" algn="l">
              <a:lnSpc>
                <a:spcPct val="115000"/>
              </a:lnSpc>
              <a:spcBef>
                <a:spcPts val="2900"/>
              </a:spcBef>
              <a:spcAft>
                <a:spcPts val="0"/>
              </a:spcAft>
              <a:buClr>
                <a:schemeClr val="lt1"/>
              </a:buClr>
              <a:buSzPts val="1200"/>
              <a:buFont typeface="Share Tech"/>
              <a:buChar char="●"/>
            </a:pPr>
            <a:r>
              <a:rPr lang="en">
                <a:latin typeface="Share Tech"/>
                <a:ea typeface="Share Tech"/>
                <a:cs typeface="Share Tech"/>
                <a:sym typeface="Share Tech"/>
              </a:rPr>
              <a:t>Post-quantum cryptography: As mentioned earlier, post-quantum cryptography is a type of encryption designed to be resistant to attacks by quantum computers. It uses mathematical problems that are difficult for both classical and quantum computers to solve, making it a potential solution to protect sensitive data against attacks from future quantum computers.</a:t>
            </a:r>
            <a:endParaRPr>
              <a:latin typeface="Share Tech"/>
              <a:ea typeface="Share Tech"/>
              <a:cs typeface="Share Tech"/>
              <a:sym typeface="Share Tech"/>
            </a:endParaRPr>
          </a:p>
          <a:p>
            <a:pPr indent="-304800" lvl="0" marL="457200" rtl="0" algn="l">
              <a:lnSpc>
                <a:spcPct val="115000"/>
              </a:lnSpc>
              <a:spcBef>
                <a:spcPts val="0"/>
              </a:spcBef>
              <a:spcAft>
                <a:spcPts val="0"/>
              </a:spcAft>
              <a:buClr>
                <a:schemeClr val="lt1"/>
              </a:buClr>
              <a:buSzPts val="1200"/>
              <a:buFont typeface="Share Tech"/>
              <a:buChar char="●"/>
            </a:pPr>
            <a:r>
              <a:rPr lang="en">
                <a:latin typeface="Share Tech"/>
                <a:ea typeface="Share Tech"/>
                <a:cs typeface="Share Tech"/>
                <a:sym typeface="Share Tech"/>
              </a:rPr>
              <a:t>Quantum Key Distribution (QKD): QKD is a method of encryption that uses quantum mechanics to distribute cryptographic keys, which can then be used to encrypt and decrypt messages. It is designed to be resistant to attacks by quantum computers and offers a potentially secure way of transmitting sensitive information.</a:t>
            </a:r>
            <a:endParaRPr>
              <a:latin typeface="Share Tech"/>
              <a:ea typeface="Share Tech"/>
              <a:cs typeface="Share Tech"/>
              <a:sym typeface="Share Tech"/>
            </a:endParaRPr>
          </a:p>
          <a:p>
            <a:pPr indent="0" lvl="0" marL="457200" rtl="0" algn="l">
              <a:lnSpc>
                <a:spcPct val="115000"/>
              </a:lnSpc>
              <a:spcBef>
                <a:spcPts val="2900"/>
              </a:spcBef>
              <a:spcAft>
                <a:spcPts val="0"/>
              </a:spcAft>
              <a:buNone/>
            </a:pPr>
            <a:r>
              <a:t/>
            </a:r>
            <a:endParaRPr>
              <a:latin typeface="Share Tech"/>
              <a:ea typeface="Share Tech"/>
              <a:cs typeface="Share Tech"/>
              <a:sym typeface="Share Tech"/>
            </a:endParaRPr>
          </a:p>
          <a:p>
            <a:pPr indent="0" lvl="0" marL="0" rtl="0" algn="l">
              <a:spcBef>
                <a:spcPts val="2900"/>
              </a:spcBef>
              <a:spcAft>
                <a:spcPts val="1600"/>
              </a:spcAft>
              <a:buNone/>
            </a:pPr>
            <a:r>
              <a:t/>
            </a:r>
            <a:endParaRPr>
              <a:latin typeface="Share Tech"/>
              <a:ea typeface="Share Tech"/>
              <a:cs typeface="Share Tech"/>
              <a:sym typeface="Share Tech"/>
            </a:endParaRPr>
          </a:p>
        </p:txBody>
      </p:sp>
      <p:sp>
        <p:nvSpPr>
          <p:cNvPr id="605" name="Google Shape;605;p29"/>
          <p:cNvSpPr txBox="1"/>
          <p:nvPr>
            <p:ph type="ctrTitle"/>
          </p:nvPr>
        </p:nvSpPr>
        <p:spPr>
          <a:xfrm>
            <a:off x="618825" y="411675"/>
            <a:ext cx="47277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What are some solutions</a:t>
            </a:r>
            <a:endParaRPr/>
          </a:p>
        </p:txBody>
      </p:sp>
      <p:sp>
        <p:nvSpPr>
          <p:cNvPr id="606" name="Google Shape;606;p29"/>
          <p:cNvSpPr txBox="1"/>
          <p:nvPr>
            <p:ph idx="2" type="body"/>
          </p:nvPr>
        </p:nvSpPr>
        <p:spPr>
          <a:xfrm>
            <a:off x="4690125" y="1063525"/>
            <a:ext cx="3908700" cy="3786900"/>
          </a:xfrm>
          <a:prstGeom prst="rect">
            <a:avLst/>
          </a:prstGeom>
        </p:spPr>
        <p:txBody>
          <a:bodyPr anchorCtr="0" anchor="t" bIns="91425" lIns="91425" spcFirstLastPara="1" rIns="91425" wrap="square" tIns="91425">
            <a:noAutofit/>
          </a:bodyPr>
          <a:lstStyle/>
          <a:p>
            <a:pPr indent="-304800" lvl="0" marL="457200" rtl="0" algn="l">
              <a:lnSpc>
                <a:spcPct val="115000"/>
              </a:lnSpc>
              <a:spcBef>
                <a:spcPts val="2900"/>
              </a:spcBef>
              <a:spcAft>
                <a:spcPts val="0"/>
              </a:spcAft>
              <a:buClr>
                <a:schemeClr val="lt1"/>
              </a:buClr>
              <a:buSzPts val="1200"/>
              <a:buFont typeface="Share Tech"/>
              <a:buChar char="●"/>
            </a:pPr>
            <a:r>
              <a:rPr lang="en">
                <a:latin typeface="Share Tech"/>
                <a:ea typeface="Share Tech"/>
                <a:cs typeface="Share Tech"/>
                <a:sym typeface="Share Tech"/>
              </a:rPr>
              <a:t>Quantum-resistant protocols: Another potential solution is to develop new protocols and standards that are resistant to attacks by quantum computers. This could involve modifying existing protocols, such as TLS or SSH, to use quantum-resistant algorithms, or developing new protocols altogether.</a:t>
            </a:r>
            <a:endParaRPr>
              <a:latin typeface="Share Tech"/>
              <a:ea typeface="Share Tech"/>
              <a:cs typeface="Share Tech"/>
              <a:sym typeface="Share Tech"/>
            </a:endParaRPr>
          </a:p>
          <a:p>
            <a:pPr indent="-304800" lvl="0" marL="457200" rtl="0" algn="l">
              <a:lnSpc>
                <a:spcPct val="115000"/>
              </a:lnSpc>
              <a:spcBef>
                <a:spcPts val="0"/>
              </a:spcBef>
              <a:spcAft>
                <a:spcPts val="0"/>
              </a:spcAft>
              <a:buClr>
                <a:schemeClr val="lt1"/>
              </a:buClr>
              <a:buSzPts val="1200"/>
              <a:buFont typeface="Share Tech"/>
              <a:buChar char="●"/>
            </a:pPr>
            <a:r>
              <a:rPr lang="en">
                <a:latin typeface="Share Tech"/>
                <a:ea typeface="Share Tech"/>
                <a:cs typeface="Share Tech"/>
                <a:sym typeface="Share Tech"/>
              </a:rPr>
              <a:t>In my private research class, we are exploring a new method of data splitting that distributes each part of a user’s data into different databases. By splitting the data in this way, it becomes extremely difficult to reassemble the data without access to both databases, making it more resistant to attacks from quantum computers.</a:t>
            </a:r>
            <a:endParaRPr>
              <a:latin typeface="Share Tech"/>
              <a:ea typeface="Share Tech"/>
              <a:cs typeface="Share Tech"/>
              <a:sym typeface="Share Tech"/>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0" name="Shape 610"/>
        <p:cNvGrpSpPr/>
        <p:nvPr/>
      </p:nvGrpSpPr>
      <p:grpSpPr>
        <a:xfrm>
          <a:off x="0" y="0"/>
          <a:ext cx="0" cy="0"/>
          <a:chOff x="0" y="0"/>
          <a:chExt cx="0" cy="0"/>
        </a:xfrm>
      </p:grpSpPr>
      <p:sp>
        <p:nvSpPr>
          <p:cNvPr id="611" name="Google Shape;611;p30"/>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p>
            <a:pPr indent="-304800" lvl="0" marL="457200" rtl="0" algn="l">
              <a:spcBef>
                <a:spcPts val="2900"/>
              </a:spcBef>
              <a:spcAft>
                <a:spcPts val="0"/>
              </a:spcAft>
              <a:buClr>
                <a:schemeClr val="lt1"/>
              </a:buClr>
              <a:buSzPts val="1200"/>
              <a:buFont typeface="Share Tech"/>
              <a:buChar char="●"/>
            </a:pPr>
            <a:r>
              <a:rPr lang="en" sz="1200">
                <a:latin typeface="Share Tech"/>
                <a:ea typeface="Share Tech"/>
                <a:cs typeface="Share Tech"/>
                <a:sym typeface="Share Tech"/>
              </a:rPr>
              <a:t>Quantum computers have the potential to pose a significant threat to cybersecurity, as they could potentially break many of the encryption methods used to protect sensitive data.</a:t>
            </a:r>
            <a:endParaRPr sz="1200">
              <a:latin typeface="Share Tech"/>
              <a:ea typeface="Share Tech"/>
              <a:cs typeface="Share Tech"/>
              <a:sym typeface="Share Tech"/>
            </a:endParaRPr>
          </a:p>
          <a:p>
            <a:pPr indent="-304800" lvl="0" marL="457200" rtl="0" algn="l">
              <a:spcBef>
                <a:spcPts val="0"/>
              </a:spcBef>
              <a:spcAft>
                <a:spcPts val="0"/>
              </a:spcAft>
              <a:buClr>
                <a:schemeClr val="lt1"/>
              </a:buClr>
              <a:buSzPts val="1200"/>
              <a:buFont typeface="Share Tech"/>
              <a:buChar char="●"/>
            </a:pPr>
            <a:r>
              <a:rPr lang="en" sz="1200">
                <a:latin typeface="Share Tech"/>
                <a:ea typeface="Share Tech"/>
                <a:cs typeface="Share Tech"/>
                <a:sym typeface="Share Tech"/>
              </a:rPr>
              <a:t>While quantum computers are still in the early stages of development, it is important to begin exploring potential solutions to these threats now in order to stay ahead of emerging risks.</a:t>
            </a:r>
            <a:endParaRPr sz="1200">
              <a:latin typeface="Share Tech"/>
              <a:ea typeface="Share Tech"/>
              <a:cs typeface="Share Tech"/>
              <a:sym typeface="Share Tech"/>
            </a:endParaRPr>
          </a:p>
          <a:p>
            <a:pPr indent="-304800" lvl="0" marL="457200" rtl="0" algn="l">
              <a:spcBef>
                <a:spcPts val="0"/>
              </a:spcBef>
              <a:spcAft>
                <a:spcPts val="0"/>
              </a:spcAft>
              <a:buClr>
                <a:schemeClr val="lt1"/>
              </a:buClr>
              <a:buSzPts val="1200"/>
              <a:buFont typeface="Share Tech"/>
              <a:buChar char="●"/>
            </a:pPr>
            <a:r>
              <a:rPr lang="en" sz="1200">
                <a:latin typeface="Share Tech"/>
                <a:ea typeface="Share Tech"/>
                <a:cs typeface="Share Tech"/>
                <a:sym typeface="Share Tech"/>
              </a:rPr>
              <a:t>Ongoing research and innovation will be necessary in order to stay ahead of emerging threats and ensure that sensitive data remains secure in the face of quantum-based attacks.</a:t>
            </a:r>
            <a:endParaRPr sz="1200">
              <a:latin typeface="Share Tech"/>
              <a:ea typeface="Share Tech"/>
              <a:cs typeface="Share Tech"/>
              <a:sym typeface="Share Tech"/>
            </a:endParaRPr>
          </a:p>
        </p:txBody>
      </p:sp>
      <p:sp>
        <p:nvSpPr>
          <p:cNvPr id="612" name="Google Shape;612;p30"/>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600"/>
              <a:t>Conclusion</a:t>
            </a:r>
            <a:endParaRPr sz="36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6" name="Shape 616"/>
        <p:cNvGrpSpPr/>
        <p:nvPr/>
      </p:nvGrpSpPr>
      <p:grpSpPr>
        <a:xfrm>
          <a:off x="0" y="0"/>
          <a:ext cx="0" cy="0"/>
          <a:chOff x="0" y="0"/>
          <a:chExt cx="0" cy="0"/>
        </a:xfrm>
      </p:grpSpPr>
      <p:sp>
        <p:nvSpPr>
          <p:cNvPr id="617" name="Google Shape;617;p31"/>
          <p:cNvSpPr txBox="1"/>
          <p:nvPr>
            <p:ph idx="1" type="body"/>
          </p:nvPr>
        </p:nvSpPr>
        <p:spPr>
          <a:xfrm>
            <a:off x="541161" y="1155775"/>
            <a:ext cx="6751800" cy="1296300"/>
          </a:xfrm>
          <a:prstGeom prst="rect">
            <a:avLst/>
          </a:prstGeom>
        </p:spPr>
        <p:txBody>
          <a:bodyPr anchorCtr="0" anchor="t" bIns="91425" lIns="91425" spcFirstLastPara="1" rIns="91425" wrap="square" tIns="91425">
            <a:noAutofit/>
          </a:bodyPr>
          <a:lstStyle/>
          <a:p>
            <a:pPr indent="-317500" lvl="0" marL="457200" rtl="0" algn="l">
              <a:spcBef>
                <a:spcPts val="2900"/>
              </a:spcBef>
              <a:spcAft>
                <a:spcPts val="0"/>
              </a:spcAft>
              <a:buClr>
                <a:schemeClr val="lt1"/>
              </a:buClr>
              <a:buSzPts val="1400"/>
              <a:buFont typeface="Share Tech"/>
              <a:buChar char="●"/>
            </a:pPr>
            <a:r>
              <a:rPr lang="en" sz="1400" u="sng">
                <a:solidFill>
                  <a:schemeClr val="hlink"/>
                </a:solidFill>
                <a:latin typeface="Share Tech"/>
                <a:ea typeface="Share Tech"/>
                <a:cs typeface="Share Tech"/>
                <a:sym typeface="Share Tech"/>
                <a:hlinkClick r:id="rId3"/>
              </a:rPr>
              <a:t>https://www.sciencenews.org/article/google-quantum-supremacy-claim-controversy-top-science-stories-2019-yir</a:t>
            </a:r>
            <a:endParaRPr sz="1400">
              <a:latin typeface="Share Tech"/>
              <a:ea typeface="Share Tech"/>
              <a:cs typeface="Share Tech"/>
              <a:sym typeface="Share Tech"/>
            </a:endParaRPr>
          </a:p>
          <a:p>
            <a:pPr indent="-317500" lvl="0" marL="457200" rtl="0" algn="l">
              <a:spcBef>
                <a:spcPts val="0"/>
              </a:spcBef>
              <a:spcAft>
                <a:spcPts val="0"/>
              </a:spcAft>
              <a:buSzPts val="1400"/>
              <a:buFont typeface="Share Tech"/>
              <a:buChar char="●"/>
            </a:pPr>
            <a:r>
              <a:rPr lang="en" sz="1400">
                <a:latin typeface="Share Tech"/>
                <a:ea typeface="Share Tech"/>
                <a:cs typeface="Share Tech"/>
                <a:sym typeface="Share Tech"/>
              </a:rPr>
              <a:t>https://federalnewsnetwork.com/cybersecurity/2022/08/quantum-computings-threat-to-cybersecurity-winter-is-coming/</a:t>
            </a:r>
            <a:endParaRPr sz="1400">
              <a:latin typeface="Share Tech"/>
              <a:ea typeface="Share Tech"/>
              <a:cs typeface="Share Tech"/>
              <a:sym typeface="Share Tech"/>
            </a:endParaRPr>
          </a:p>
          <a:p>
            <a:pPr indent="-317500" lvl="0" marL="457200" rtl="0" algn="l">
              <a:spcBef>
                <a:spcPts val="0"/>
              </a:spcBef>
              <a:spcAft>
                <a:spcPts val="0"/>
              </a:spcAft>
              <a:buClr>
                <a:schemeClr val="lt1"/>
              </a:buClr>
              <a:buSzPts val="1400"/>
              <a:buFont typeface="Share Tech"/>
              <a:buChar char="●"/>
            </a:pPr>
            <a:r>
              <a:rPr lang="en" sz="1400" u="sng">
                <a:solidFill>
                  <a:schemeClr val="hlink"/>
                </a:solidFill>
                <a:latin typeface="Share Tech"/>
                <a:ea typeface="Share Tech"/>
                <a:cs typeface="Share Tech"/>
                <a:sym typeface="Share Tech"/>
                <a:hlinkClick r:id="rId4"/>
              </a:rPr>
              <a:t>https://www.forbes.com/sites/forbestechcouncil/2022/11/08/13-risks-that-come-with-the-growing-power-of-quantum-computing/?sh=14f693954b8e</a:t>
            </a:r>
            <a:endParaRPr sz="1400">
              <a:latin typeface="Share Tech"/>
              <a:ea typeface="Share Tech"/>
              <a:cs typeface="Share Tech"/>
              <a:sym typeface="Share Tech"/>
            </a:endParaRPr>
          </a:p>
          <a:p>
            <a:pPr indent="-317500" lvl="0" marL="457200" rtl="0" algn="l">
              <a:spcBef>
                <a:spcPts val="0"/>
              </a:spcBef>
              <a:spcAft>
                <a:spcPts val="0"/>
              </a:spcAft>
              <a:buClr>
                <a:schemeClr val="lt1"/>
              </a:buClr>
              <a:buSzPts val="1400"/>
              <a:buFont typeface="Share Tech"/>
              <a:buChar char="●"/>
            </a:pPr>
            <a:r>
              <a:rPr lang="en" sz="1400">
                <a:latin typeface="Share Tech"/>
                <a:ea typeface="Share Tech"/>
                <a:cs typeface="Share Tech"/>
                <a:sym typeface="Share Tech"/>
              </a:rPr>
              <a:t>https://quantumxc.com/blog/quantum-computing-impact-on-cybersecurity/</a:t>
            </a:r>
            <a:endParaRPr sz="1400">
              <a:latin typeface="Share Tech"/>
              <a:ea typeface="Share Tech"/>
              <a:cs typeface="Share Tech"/>
              <a:sym typeface="Share Tech"/>
            </a:endParaRPr>
          </a:p>
        </p:txBody>
      </p:sp>
      <p:sp>
        <p:nvSpPr>
          <p:cNvPr id="618" name="Google Shape;618;p31"/>
          <p:cNvSpPr txBox="1"/>
          <p:nvPr>
            <p:ph type="ctrTitle"/>
          </p:nvPr>
        </p:nvSpPr>
        <p:spPr>
          <a:xfrm>
            <a:off x="618825" y="411675"/>
            <a:ext cx="47277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600"/>
              <a:t>References</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ata Science Consulting by Slidesgo">
  <a:themeElements>
    <a:clrScheme name="Simple Light">
      <a:dk1>
        <a:srgbClr val="1A5E8F"/>
      </a:dk1>
      <a:lt1>
        <a:srgbClr val="FFFFFF"/>
      </a:lt1>
      <a:dk2>
        <a:srgbClr val="002845"/>
      </a:dk2>
      <a:lt2>
        <a:srgbClr val="FFD6E1"/>
      </a:lt2>
      <a:accent1>
        <a:srgbClr val="E898AC"/>
      </a:accent1>
      <a:accent2>
        <a:srgbClr val="00CFCC"/>
      </a:accent2>
      <a:accent3>
        <a:srgbClr val="FF9973"/>
      </a:accent3>
      <a:accent4>
        <a:srgbClr val="F64975"/>
      </a:accent4>
      <a:accent5>
        <a:srgbClr val="5EFFFD"/>
      </a:accent5>
      <a:accent6>
        <a:srgbClr val="FC723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