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583"/>
  </p:normalViewPr>
  <p:slideViewPr>
    <p:cSldViewPr snapToGrid="0" snapToObjects="1">
      <p:cViewPr>
        <p:scale>
          <a:sx n="60" d="100"/>
          <a:sy n="60" d="100"/>
        </p:scale>
        <p:origin x="18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216B-C00B-9C4C-99BD-667AE316B0FC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6C68-4A48-624E-8263-4C3269D7B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00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216B-C00B-9C4C-99BD-667AE316B0FC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6C68-4A48-624E-8263-4C3269D7B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71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216B-C00B-9C4C-99BD-667AE316B0FC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6C68-4A48-624E-8263-4C3269D7B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47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216B-C00B-9C4C-99BD-667AE316B0FC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6C68-4A48-624E-8263-4C3269D7B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73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216B-C00B-9C4C-99BD-667AE316B0FC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6C68-4A48-624E-8263-4C3269D7B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83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216B-C00B-9C4C-99BD-667AE316B0FC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6C68-4A48-624E-8263-4C3269D7B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28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216B-C00B-9C4C-99BD-667AE316B0FC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6C68-4A48-624E-8263-4C3269D7B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2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216B-C00B-9C4C-99BD-667AE316B0FC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6C68-4A48-624E-8263-4C3269D7B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23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216B-C00B-9C4C-99BD-667AE316B0FC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6C68-4A48-624E-8263-4C3269D7B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28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216B-C00B-9C4C-99BD-667AE316B0FC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6C68-4A48-624E-8263-4C3269D7B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97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216B-C00B-9C4C-99BD-667AE316B0FC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6C68-4A48-624E-8263-4C3269D7B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6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2216B-C00B-9C4C-99BD-667AE316B0FC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6C68-4A48-624E-8263-4C3269D7B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36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1539FA-AA8B-6F4E-AD51-0FCC082C3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78" y="434100"/>
            <a:ext cx="1107707" cy="1107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2453C6-B516-824C-94A1-706494E9BDE9}"/>
              </a:ext>
            </a:extLst>
          </p:cNvPr>
          <p:cNvSpPr txBox="1"/>
          <p:nvPr/>
        </p:nvSpPr>
        <p:spPr>
          <a:xfrm>
            <a:off x="398135" y="1521280"/>
            <a:ext cx="1822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DNA methylation</a:t>
            </a:r>
          </a:p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data (IDAT files)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DB8589-0023-2845-9EAA-7831FBE3ABA5}"/>
              </a:ext>
            </a:extLst>
          </p:cNvPr>
          <p:cNvSpPr txBox="1"/>
          <p:nvPr/>
        </p:nvSpPr>
        <p:spPr>
          <a:xfrm>
            <a:off x="1361896" y="2425127"/>
            <a:ext cx="1590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Background 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correction (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noob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B85C8-7C12-FB42-93FF-24B1B6DF9642}"/>
              </a:ext>
            </a:extLst>
          </p:cNvPr>
          <p:cNvSpPr txBox="1"/>
          <p:nvPr/>
        </p:nvSpPr>
        <p:spPr>
          <a:xfrm>
            <a:off x="322907" y="3446768"/>
            <a:ext cx="1973251" cy="738664"/>
          </a:xfrm>
          <a:prstGeom prst="rect">
            <a:avLst/>
          </a:prstGeom>
          <a:noFill/>
          <a:ln w="57150">
            <a:solidFill>
              <a:srgbClr val="BEBEB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BEBE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Healthy individuals</a:t>
            </a:r>
            <a:endParaRPr lang="en-GB" sz="1200" dirty="0">
              <a:solidFill>
                <a:srgbClr val="BEBEB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3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13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</a:rPr>
              <a:t> = 2325</a:t>
            </a:r>
          </a:p>
          <a:p>
            <a:pPr algn="ctr"/>
            <a:r>
              <a:rPr lang="en-GB" sz="13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13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probes</a:t>
            </a:r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</a:rPr>
              <a:t> =  485512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4BDF87-6E8F-8441-A408-602E9D1F888D}"/>
              </a:ext>
            </a:extLst>
          </p:cNvPr>
          <p:cNvSpPr txBox="1"/>
          <p:nvPr/>
        </p:nvSpPr>
        <p:spPr>
          <a:xfrm>
            <a:off x="1361896" y="4758420"/>
            <a:ext cx="1590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Quality control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8B471-DB41-A04A-8A8E-8BDA06E17211}"/>
              </a:ext>
            </a:extLst>
          </p:cNvPr>
          <p:cNvSpPr txBox="1"/>
          <p:nvPr/>
        </p:nvSpPr>
        <p:spPr>
          <a:xfrm>
            <a:off x="322907" y="5639186"/>
            <a:ext cx="1973251" cy="738664"/>
          </a:xfrm>
          <a:prstGeom prst="rect">
            <a:avLst/>
          </a:prstGeom>
          <a:noFill/>
          <a:ln w="57150">
            <a:solidFill>
              <a:srgbClr val="BEBEB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BEBE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Healthy individuals</a:t>
            </a:r>
            <a:endParaRPr lang="en-GB" sz="1200" dirty="0">
              <a:solidFill>
                <a:srgbClr val="BEBEB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3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13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</a:rPr>
              <a:t> = 2218</a:t>
            </a:r>
          </a:p>
          <a:p>
            <a:pPr algn="ctr"/>
            <a:r>
              <a:rPr lang="en-GB" sz="13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13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probes</a:t>
            </a:r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</a:rPr>
              <a:t> =  485512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7A2106-C1B7-5340-8C7B-BFAFC3167DAA}"/>
              </a:ext>
            </a:extLst>
          </p:cNvPr>
          <p:cNvCxnSpPr>
            <a:cxnSpLocks/>
          </p:cNvCxnSpPr>
          <p:nvPr/>
        </p:nvCxnSpPr>
        <p:spPr>
          <a:xfrm>
            <a:off x="1301475" y="6605831"/>
            <a:ext cx="16114" cy="1793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F01A7F1-59B4-8D4B-AEA1-F2C705E4EDFC}"/>
              </a:ext>
            </a:extLst>
          </p:cNvPr>
          <p:cNvSpPr txBox="1"/>
          <p:nvPr/>
        </p:nvSpPr>
        <p:spPr>
          <a:xfrm>
            <a:off x="1361896" y="6657150"/>
            <a:ext cx="140729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Probe filtering</a:t>
            </a:r>
          </a:p>
          <a:p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β-value 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calculation</a:t>
            </a:r>
          </a:p>
          <a:p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BMIQ normalisation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CD802B-4862-EC47-9249-13DBC907D95F}"/>
              </a:ext>
            </a:extLst>
          </p:cNvPr>
          <p:cNvSpPr txBox="1"/>
          <p:nvPr/>
        </p:nvSpPr>
        <p:spPr>
          <a:xfrm>
            <a:off x="322907" y="8536889"/>
            <a:ext cx="1973251" cy="738664"/>
          </a:xfrm>
          <a:prstGeom prst="rect">
            <a:avLst/>
          </a:prstGeom>
          <a:noFill/>
          <a:ln w="57150">
            <a:solidFill>
              <a:srgbClr val="BEBEB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BEBE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Healthy individuals</a:t>
            </a:r>
            <a:endParaRPr lang="en-GB" sz="1200" dirty="0">
              <a:solidFill>
                <a:srgbClr val="BEBEB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3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13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</a:rPr>
              <a:t> = 2218</a:t>
            </a:r>
          </a:p>
          <a:p>
            <a:pPr algn="ctr"/>
            <a:r>
              <a:rPr lang="en-GB" sz="13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13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probes</a:t>
            </a:r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</a:rPr>
              <a:t> =  428266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F391C9-16FF-BC43-B130-0A49568F377D}"/>
              </a:ext>
            </a:extLst>
          </p:cNvPr>
          <p:cNvCxnSpPr>
            <a:cxnSpLocks/>
          </p:cNvCxnSpPr>
          <p:nvPr/>
        </p:nvCxnSpPr>
        <p:spPr>
          <a:xfrm>
            <a:off x="1309532" y="4314515"/>
            <a:ext cx="0" cy="12223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BF4B78B-0065-894E-8186-8ACE25375125}"/>
              </a:ext>
            </a:extLst>
          </p:cNvPr>
          <p:cNvCxnSpPr>
            <a:cxnSpLocks/>
          </p:cNvCxnSpPr>
          <p:nvPr/>
        </p:nvCxnSpPr>
        <p:spPr>
          <a:xfrm>
            <a:off x="1309532" y="2075562"/>
            <a:ext cx="0" cy="12223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81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44</Words>
  <Application>Microsoft Macintosh PowerPoint</Application>
  <PresentationFormat>A4 Paper (210x297 mm)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2019-01-03T19:01:32Z</dcterms:created>
  <dcterms:modified xsi:type="dcterms:W3CDTF">2019-02-24T19:51:51Z</dcterms:modified>
</cp:coreProperties>
</file>