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6F3758-02B0-417B-B90D-97C1D0479AE0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57DE-85D3-4272-92CD-3A581B5A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BA6CD-E8D2-4986-B392-57933870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A061-342C-491A-ADF0-FE6FA621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CE81-CE0E-4C9C-85D2-36AA6436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05DB-577D-46AC-95AF-9565A8F6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5AE4-C6B1-4F63-A073-6015634C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0C1DF-D00B-4FC7-BC42-8287ED6E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AB0A-5D37-4D71-A653-75CFAB2A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2DC9-4056-4FE8-88DD-7BA9E76B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B652-2630-4A89-B36B-567EB11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7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1681A-C1D7-433C-A37B-784B376C5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9210-00A9-4E19-A915-6C9EAD78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1776-E678-4806-B3EC-5964E0CC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A3A8-0473-4157-B75B-303209D4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89C9-4F9D-4095-BAE3-CBC9BFB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5059-289E-4762-9060-529E709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734D-37E1-40E1-981B-C717E44F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2C73-3810-456C-B33B-A8BECF73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0EAF-4F43-44FF-998F-702AAC14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5C0F-65A0-403E-BF9B-6DDDB66B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0CF4-424B-4FE9-AE42-D6B576AA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E1D5-5465-4C58-BFED-E8A1E13F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329F-6188-4201-ACD2-5F8572C7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F60C-4C03-432A-8141-3AA12AE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BC83-7FCB-4A48-AB09-7F852BCB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E970-E2B9-4784-9393-EFCED71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BD7B-FF14-47AC-8D72-5FE1836A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45CF-9248-47B2-9425-FC3FD242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B4B4-E427-41D4-9F5E-C04825FC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7278-A2DB-407C-A40F-C8FA9D22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DFBD-AE2B-4ACD-A66A-84B4B665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C81-70EF-4C78-96D1-0265D918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FE46-0588-4F44-B2A5-A5A2FC4C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6F01-783D-4D18-ACFB-DB6B7E06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017B7-9B6D-4860-8F8D-E8AEADC61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8AC30-95E0-4C4C-8FF0-14F0D484A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A47C6-F8A5-453C-9145-4341D983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EE71-A776-4AE4-9D2D-6755805E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58BC7-A16A-46C3-AAAF-8CB03788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8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8D5B-1180-4EE4-85AE-6CBA2210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A089F-B9A5-4D40-BA32-C3937530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27EC-2193-41A1-AE5B-7043BCA6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AB827-7584-4062-BA53-AA656C2D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A8A9D-6060-47B1-A240-01BEE31B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FAEB8-7B19-4F85-9F54-25A7EAFF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6A64-1ED4-48C2-BB50-E7961FD9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C38E-BA17-4D67-A213-4966ECC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A35C-722D-4873-BB15-D8A4A099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56F4B-68E8-4476-92FA-929100BA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3B11-7736-4165-9180-9ABBF0C4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4CC7A-EC86-451B-9D53-2C360835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9E8E-1A91-47A2-B6DF-213BBC07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6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371F-292F-4BB8-804E-E7C5FA28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21F69-A825-47C6-8735-73C9F1201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FAC3B-FCA1-45E5-8ABC-0FCE24B1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6C0BE-74DC-4691-9D6C-D6DA1B8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D03E7-3A24-4AB7-8FB6-32145CD5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4B8A2-ACDE-4FC9-8AA5-9F429C5D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3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9C0C3-2C62-4D38-A2D5-85F33CD8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06D88-20D2-484C-8BDB-43A40ECD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6633C-4443-4929-9E43-1A1DE7D4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275A-F4E5-414A-A2DF-B05C77BEDC62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5A0D-CCC4-4D87-BA07-98E5A469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38DA-2609-4E02-9EA3-BBEB0271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169A3-D929-447B-B069-8EE32EB5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and Cloud Computing Assignment 2 - #TheDeadlySins #2019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D235-B73B-4FB6-91FA-2EF66E1D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Presentation by team 52 : </a:t>
            </a:r>
          </a:p>
          <a:p>
            <a:endParaRPr lang="en-US" sz="2000" b="1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Shreyas </a:t>
            </a:r>
            <a:r>
              <a:rPr lang="en-US" sz="2000" dirty="0" err="1">
                <a:solidFill>
                  <a:srgbClr val="000000"/>
                </a:solidFill>
              </a:rPr>
              <a:t>Walvekar</a:t>
            </a:r>
            <a:r>
              <a:rPr lang="en-US" sz="2000" dirty="0">
                <a:solidFill>
                  <a:srgbClr val="000000"/>
                </a:solidFill>
              </a:rPr>
              <a:t> 		- swalvekar@student.unimelb.edu.au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Nitish Mathur 			- nitishm@student.unimelb.edu.au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Nakia Silva 			- nakias@student.unimelb.edu.au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Yash Shinde 			- yshinde@student.unimelb.edu.au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Krishna Srinivas Sundararajan 	- ksundararaja@student.unimelb.edu.au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3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21D5011-DCA3-4239-9000-4A3726C9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EAB3F14-F6FD-4549-B9BB-B86A3BE8B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Cloud based social media data analytic system which will compute the correlation of twitter data with </a:t>
            </a:r>
            <a:r>
              <a:rPr lang="en-US" sz="2000" dirty="0" err="1">
                <a:solidFill>
                  <a:srgbClr val="000000"/>
                </a:solidFill>
              </a:rPr>
              <a:t>aurin</a:t>
            </a:r>
            <a:r>
              <a:rPr lang="en-US" sz="2000" dirty="0">
                <a:solidFill>
                  <a:srgbClr val="000000"/>
                </a:solidFill>
              </a:rPr>
              <a:t> and categorize that into one of the seven deadly sins(Wrath).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Hypothesis: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There is a correlation between the portrayal of violence in mass media like game of thrones and the amount of violence, aggression and the transpiration of germane crimes in the real-world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98F92-669F-456B-B707-B99E0719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236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85D28-118B-438C-BAD7-1B33A8A14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F49E2-9141-4B89-86D6-76F3B21C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BBB1-5386-4B53-B5C1-EA36B4AE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6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86</Words>
  <Application>Microsoft Office PowerPoint</Application>
  <PresentationFormat>Widescreen</PresentationFormat>
  <Paragraphs>14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Cluster and Cloud Computing Assignment 2 - #TheDeadlySins #2019</vt:lpstr>
      <vt:lpstr>Overview</vt:lpstr>
      <vt:lpstr>System Architecture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Srinivas Sundararajan</dc:creator>
  <cp:lastModifiedBy>Krishna Srinivas Sundararajan</cp:lastModifiedBy>
  <cp:revision>23</cp:revision>
  <dcterms:created xsi:type="dcterms:W3CDTF">2019-05-13T12:08:46Z</dcterms:created>
  <dcterms:modified xsi:type="dcterms:W3CDTF">2019-05-14T09:43:59Z</dcterms:modified>
</cp:coreProperties>
</file>