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Override PartName="/ppt/notesSlides/notesSlide56.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notesSlides/notesSlide48.xml" ContentType="application/vnd.openxmlformats-officedocument.presentationml.notesSlide+xml"/>
  <Override PartName="/ppt/notesSlides/notesSlide57.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notesSlides/notesSlide46.xml" ContentType="application/vnd.openxmlformats-officedocument.presentationml.notesSlide+xml"/>
  <Override PartName="/ppt/notesSlides/notesSlide55.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ppt/notesSlides/notesSlide44.xml" ContentType="application/vnd.openxmlformats-officedocument.presentationml.notesSlide+xml"/>
  <Override PartName="/ppt/notesSlides/notesSlide53.xml" ContentType="application/vnd.openxmlformats-officedocument.presentationml.notesSlide+xml"/>
  <Override PartName="/ppt/notesSlides/notesSlide62.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notesSlides/notesSlide51.xml" ContentType="application/vnd.openxmlformats-officedocument.presentationml.notesSlide+xml"/>
  <Override PartName="/ppt/notesSlides/notesSlide60.xml" ContentType="application/vnd.openxmlformats-officedocument.presentationml.notesSlide+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61.xml" ContentType="application/vnd.openxmlformats-officedocument.presentationml.notesSlide+xml"/>
  <Override PartName="/ppt/commentAuthors.xml" ContentType="application/vnd.openxmlformats-officedocument.presentationml.commentAuthors+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notesSlides/notesSlide1.xml" ContentType="application/vnd.openxmlformats-officedocument.presentationml.notesSlide+xml"/>
  <Override PartName="/ppt/notesSlides/notesSlide59.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4"/>
  </p:notesMasterIdLst>
  <p:handoutMasterIdLst>
    <p:handoutMasterId r:id="rId65"/>
  </p:handoutMasterIdLst>
  <p:sldIdLst>
    <p:sldId id="264" r:id="rId2"/>
    <p:sldId id="265" r:id="rId3"/>
    <p:sldId id="268" r:id="rId4"/>
    <p:sldId id="269" r:id="rId5"/>
    <p:sldId id="270" r:id="rId6"/>
    <p:sldId id="271" r:id="rId7"/>
    <p:sldId id="274" r:id="rId8"/>
    <p:sldId id="273" r:id="rId9"/>
    <p:sldId id="275" r:id="rId10"/>
    <p:sldId id="276" r:id="rId11"/>
    <p:sldId id="272" r:id="rId12"/>
    <p:sldId id="267" r:id="rId13"/>
    <p:sldId id="277" r:id="rId14"/>
    <p:sldId id="278" r:id="rId15"/>
    <p:sldId id="279" r:id="rId16"/>
    <p:sldId id="280" r:id="rId17"/>
    <p:sldId id="281" r:id="rId18"/>
    <p:sldId id="266" r:id="rId19"/>
    <p:sldId id="287" r:id="rId20"/>
    <p:sldId id="288" r:id="rId21"/>
    <p:sldId id="289" r:id="rId22"/>
    <p:sldId id="290" r:id="rId23"/>
    <p:sldId id="291" r:id="rId24"/>
    <p:sldId id="292" r:id="rId25"/>
    <p:sldId id="293" r:id="rId26"/>
    <p:sldId id="295" r:id="rId27"/>
    <p:sldId id="294" r:id="rId28"/>
    <p:sldId id="296" r:id="rId29"/>
    <p:sldId id="297" r:id="rId30"/>
    <p:sldId id="298" r:id="rId31"/>
    <p:sldId id="299" r:id="rId32"/>
    <p:sldId id="300" r:id="rId33"/>
    <p:sldId id="301" r:id="rId34"/>
    <p:sldId id="302" r:id="rId35"/>
    <p:sldId id="303" r:id="rId36"/>
    <p:sldId id="304" r:id="rId37"/>
    <p:sldId id="305" r:id="rId38"/>
    <p:sldId id="286" r:id="rId39"/>
    <p:sldId id="282" r:id="rId40"/>
    <p:sldId id="283" r:id="rId41"/>
    <p:sldId id="284" r:id="rId42"/>
    <p:sldId id="306" r:id="rId43"/>
    <p:sldId id="307" r:id="rId44"/>
    <p:sldId id="285" r:id="rId45"/>
    <p:sldId id="308" r:id="rId46"/>
    <p:sldId id="309" r:id="rId47"/>
    <p:sldId id="310" r:id="rId48"/>
    <p:sldId id="311" r:id="rId49"/>
    <p:sldId id="313" r:id="rId50"/>
    <p:sldId id="314" r:id="rId51"/>
    <p:sldId id="315" r:id="rId52"/>
    <p:sldId id="317" r:id="rId53"/>
    <p:sldId id="318" r:id="rId54"/>
    <p:sldId id="319" r:id="rId55"/>
    <p:sldId id="320" r:id="rId56"/>
    <p:sldId id="316" r:id="rId57"/>
    <p:sldId id="321" r:id="rId58"/>
    <p:sldId id="322" r:id="rId59"/>
    <p:sldId id="323" r:id="rId60"/>
    <p:sldId id="324" r:id="rId61"/>
    <p:sldId id="325" r:id="rId62"/>
    <p:sldId id="326" r:id="rId63"/>
  </p:sldIdLst>
  <p:sldSz cx="9144000" cy="6858000" type="screen4x3"/>
  <p:notesSz cx="7023100" cy="9309100"/>
  <p:custDataLst>
    <p:tags r:id="rId66"/>
  </p:custDataLst>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ulia Stasio" initials=""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BC89EF96-8CEA-46FF-86C4-4CE0E760980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vertBarState="maximized">
    <p:restoredLeft sz="5102" autoAdjust="0"/>
    <p:restoredTop sz="93366" autoAdjust="0"/>
  </p:normalViewPr>
  <p:slideViewPr>
    <p:cSldViewPr>
      <p:cViewPr varScale="1">
        <p:scale>
          <a:sx n="97" d="100"/>
          <a:sy n="97" d="100"/>
        </p:scale>
        <p:origin x="-114" y="-138"/>
      </p:cViewPr>
      <p:guideLst>
        <p:guide orient="horz"/>
        <p:guide pos="5472"/>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51" d="100"/>
          <a:sy n="51" d="100"/>
        </p:scale>
        <p:origin x="-2668" y="-96"/>
      </p:cViewPr>
      <p:guideLst>
        <p:guide orient="horz" pos="2932"/>
        <p:guide pos="2212"/>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commentAuthors" Target="commentAuthor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238" cy="465138"/>
          </a:xfrm>
          <a:prstGeom prst="rect">
            <a:avLst/>
          </a:prstGeom>
        </p:spPr>
        <p:txBody>
          <a:bodyPr vert="horz" lIns="93324" tIns="46662" rIns="93324" bIns="46662" rtlCol="0"/>
          <a:lstStyle>
            <a:lvl1pPr algn="l" fontAlgn="auto">
              <a:spcBef>
                <a:spcPts val="0"/>
              </a:spcBef>
              <a:spcAft>
                <a:spcPts val="0"/>
              </a:spcAft>
              <a:defRPr sz="1200" dirty="0">
                <a:latin typeface="+mn-lt"/>
              </a:defRPr>
            </a:lvl1pPr>
          </a:lstStyle>
          <a:p>
            <a:pPr>
              <a:defRPr/>
            </a:pPr>
            <a:endParaRPr lang="en-US"/>
          </a:p>
        </p:txBody>
      </p:sp>
      <p:sp>
        <p:nvSpPr>
          <p:cNvPr id="3" name="Date Placeholder 2"/>
          <p:cNvSpPr>
            <a:spLocks noGrp="1"/>
          </p:cNvSpPr>
          <p:nvPr>
            <p:ph type="dt" sz="quarter" idx="1"/>
          </p:nvPr>
        </p:nvSpPr>
        <p:spPr>
          <a:xfrm>
            <a:off x="3978275" y="0"/>
            <a:ext cx="3043238" cy="465138"/>
          </a:xfrm>
          <a:prstGeom prst="rect">
            <a:avLst/>
          </a:prstGeom>
        </p:spPr>
        <p:txBody>
          <a:bodyPr vert="horz" lIns="93324" tIns="46662" rIns="93324" bIns="46662" rtlCol="0"/>
          <a:lstStyle>
            <a:lvl1pPr algn="r" fontAlgn="auto">
              <a:spcBef>
                <a:spcPts val="0"/>
              </a:spcBef>
              <a:spcAft>
                <a:spcPts val="0"/>
              </a:spcAft>
              <a:defRPr sz="1200" smtClean="0">
                <a:latin typeface="+mn-lt"/>
              </a:defRPr>
            </a:lvl1pPr>
          </a:lstStyle>
          <a:p>
            <a:pPr>
              <a:defRPr/>
            </a:pPr>
            <a:fld id="{6B1C4F14-0399-48AA-A31A-AC7453571CC4}" type="datetimeFigureOut">
              <a:rPr lang="en-US"/>
              <a:pPr>
                <a:defRPr/>
              </a:pPr>
              <a:t>12/4/2019</a:t>
            </a:fld>
            <a:endParaRPr lang="en-US" dirty="0"/>
          </a:p>
        </p:txBody>
      </p:sp>
      <p:sp>
        <p:nvSpPr>
          <p:cNvPr id="4" name="Footer Placeholder 3"/>
          <p:cNvSpPr>
            <a:spLocks noGrp="1"/>
          </p:cNvSpPr>
          <p:nvPr>
            <p:ph type="ftr" sz="quarter" idx="2"/>
          </p:nvPr>
        </p:nvSpPr>
        <p:spPr>
          <a:xfrm>
            <a:off x="0" y="8842375"/>
            <a:ext cx="3043238" cy="465138"/>
          </a:xfrm>
          <a:prstGeom prst="rect">
            <a:avLst/>
          </a:prstGeom>
        </p:spPr>
        <p:txBody>
          <a:bodyPr vert="horz" lIns="93324" tIns="46662" rIns="93324" bIns="46662" rtlCol="0" anchor="b"/>
          <a:lstStyle>
            <a:lvl1pPr algn="l" fontAlgn="auto">
              <a:spcBef>
                <a:spcPts val="0"/>
              </a:spcBef>
              <a:spcAft>
                <a:spcPts val="0"/>
              </a:spcAft>
              <a:defRPr sz="1200" dirty="0">
                <a:latin typeface="+mn-lt"/>
              </a:defRPr>
            </a:lvl1pPr>
          </a:lstStyle>
          <a:p>
            <a:pPr>
              <a:defRPr/>
            </a:pPr>
            <a:endParaRPr lang="en-US"/>
          </a:p>
        </p:txBody>
      </p:sp>
      <p:sp>
        <p:nvSpPr>
          <p:cNvPr id="5" name="Slide Number Placeholder 4"/>
          <p:cNvSpPr>
            <a:spLocks noGrp="1"/>
          </p:cNvSpPr>
          <p:nvPr>
            <p:ph type="sldNum" sz="quarter" idx="3"/>
          </p:nvPr>
        </p:nvSpPr>
        <p:spPr>
          <a:xfrm>
            <a:off x="3978275" y="8842375"/>
            <a:ext cx="3043238" cy="465138"/>
          </a:xfrm>
          <a:prstGeom prst="rect">
            <a:avLst/>
          </a:prstGeom>
        </p:spPr>
        <p:txBody>
          <a:bodyPr vert="horz" lIns="93324" tIns="46662" rIns="93324" bIns="46662" rtlCol="0" anchor="b"/>
          <a:lstStyle>
            <a:lvl1pPr algn="r" fontAlgn="auto">
              <a:spcBef>
                <a:spcPts val="0"/>
              </a:spcBef>
              <a:spcAft>
                <a:spcPts val="0"/>
              </a:spcAft>
              <a:defRPr sz="1200" smtClean="0">
                <a:latin typeface="+mn-lt"/>
              </a:defRPr>
            </a:lvl1pPr>
          </a:lstStyle>
          <a:p>
            <a:pPr>
              <a:defRPr/>
            </a:pPr>
            <a:fld id="{066E6565-97A7-49EA-9529-29546AF9E6BC}" type="slidenum">
              <a:rPr lang="en-US"/>
              <a:pPr>
                <a:defRPr/>
              </a:pPr>
              <a:t>‹Nº›</a:t>
            </a:fld>
            <a:endParaRPr lang="en-US" dirty="0"/>
          </a:p>
        </p:txBody>
      </p:sp>
    </p:spTree>
    <p:extLst>
      <p:ext uri="{BB962C8B-B14F-4D97-AF65-F5344CB8AC3E}">
        <p14:creationId xmlns="" xmlns:p14="http://schemas.microsoft.com/office/powerpoint/2010/main" val="4841768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238" cy="465138"/>
          </a:xfrm>
          <a:prstGeom prst="rect">
            <a:avLst/>
          </a:prstGeom>
        </p:spPr>
        <p:txBody>
          <a:bodyPr vert="horz" lIns="93324" tIns="46662" rIns="93324" bIns="46662" rtlCol="0"/>
          <a:lstStyle>
            <a:lvl1pPr algn="l" fontAlgn="auto">
              <a:spcBef>
                <a:spcPts val="0"/>
              </a:spcBef>
              <a:spcAft>
                <a:spcPts val="0"/>
              </a:spcAft>
              <a:defRPr sz="1200" dirty="0">
                <a:latin typeface="+mn-lt"/>
              </a:defRPr>
            </a:lvl1pPr>
          </a:lstStyle>
          <a:p>
            <a:pPr>
              <a:defRPr/>
            </a:pPr>
            <a:endParaRPr lang="en-US"/>
          </a:p>
        </p:txBody>
      </p:sp>
      <p:sp>
        <p:nvSpPr>
          <p:cNvPr id="3" name="Date Placeholder 2"/>
          <p:cNvSpPr>
            <a:spLocks noGrp="1"/>
          </p:cNvSpPr>
          <p:nvPr>
            <p:ph type="dt" idx="1"/>
          </p:nvPr>
        </p:nvSpPr>
        <p:spPr>
          <a:xfrm>
            <a:off x="3978275" y="0"/>
            <a:ext cx="3043238" cy="465138"/>
          </a:xfrm>
          <a:prstGeom prst="rect">
            <a:avLst/>
          </a:prstGeom>
        </p:spPr>
        <p:txBody>
          <a:bodyPr vert="horz" lIns="93324" tIns="46662" rIns="93324" bIns="46662" rtlCol="0"/>
          <a:lstStyle>
            <a:lvl1pPr algn="r" fontAlgn="auto">
              <a:spcBef>
                <a:spcPts val="0"/>
              </a:spcBef>
              <a:spcAft>
                <a:spcPts val="0"/>
              </a:spcAft>
              <a:defRPr sz="1200" smtClean="0">
                <a:latin typeface="+mn-lt"/>
              </a:defRPr>
            </a:lvl1pPr>
          </a:lstStyle>
          <a:p>
            <a:pPr>
              <a:defRPr/>
            </a:pPr>
            <a:fld id="{89BC7A58-06FF-4650-AC57-5C2434D1C614}" type="datetimeFigureOut">
              <a:rPr lang="en-US"/>
              <a:pPr>
                <a:defRPr/>
              </a:pPr>
              <a:t>12/4/2019</a:t>
            </a:fld>
            <a:endParaRPr lang="en-US" dirty="0"/>
          </a:p>
        </p:txBody>
      </p:sp>
      <p:sp>
        <p:nvSpPr>
          <p:cNvPr id="4" name="Slide Image Placeholder 3"/>
          <p:cNvSpPr>
            <a:spLocks noGrp="1" noRot="1" noChangeAspect="1"/>
          </p:cNvSpPr>
          <p:nvPr>
            <p:ph type="sldImg" idx="2"/>
          </p:nvPr>
        </p:nvSpPr>
        <p:spPr>
          <a:xfrm>
            <a:off x="1184275" y="698500"/>
            <a:ext cx="4654550" cy="3490913"/>
          </a:xfrm>
          <a:prstGeom prst="rect">
            <a:avLst/>
          </a:prstGeom>
          <a:noFill/>
          <a:ln w="12700">
            <a:solidFill>
              <a:prstClr val="black"/>
            </a:solidFill>
          </a:ln>
        </p:spPr>
        <p:txBody>
          <a:bodyPr vert="horz" lIns="93324" tIns="46662" rIns="93324" bIns="46662" rtlCol="0" anchor="ctr"/>
          <a:lstStyle/>
          <a:p>
            <a:pPr lvl="0"/>
            <a:endParaRPr lang="en-US" noProof="0" dirty="0"/>
          </a:p>
        </p:txBody>
      </p:sp>
      <p:sp>
        <p:nvSpPr>
          <p:cNvPr id="5" name="Notes Placeholder 4"/>
          <p:cNvSpPr>
            <a:spLocks noGrp="1"/>
          </p:cNvSpPr>
          <p:nvPr>
            <p:ph type="body" sz="quarter" idx="3"/>
          </p:nvPr>
        </p:nvSpPr>
        <p:spPr>
          <a:xfrm>
            <a:off x="701675" y="4421188"/>
            <a:ext cx="5619750" cy="4189412"/>
          </a:xfrm>
          <a:prstGeom prst="rect">
            <a:avLst/>
          </a:prstGeom>
        </p:spPr>
        <p:txBody>
          <a:bodyPr vert="horz" lIns="93324" tIns="46662" rIns="93324" bIns="46662"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842375"/>
            <a:ext cx="3043238" cy="465138"/>
          </a:xfrm>
          <a:prstGeom prst="rect">
            <a:avLst/>
          </a:prstGeom>
        </p:spPr>
        <p:txBody>
          <a:bodyPr vert="horz" lIns="93324" tIns="46662" rIns="93324" bIns="46662" rtlCol="0" anchor="b"/>
          <a:lstStyle>
            <a:lvl1pPr algn="l" fontAlgn="auto">
              <a:spcBef>
                <a:spcPts val="0"/>
              </a:spcBef>
              <a:spcAft>
                <a:spcPts val="0"/>
              </a:spcAft>
              <a:defRPr sz="1200" dirty="0">
                <a:latin typeface="+mn-lt"/>
              </a:defRPr>
            </a:lvl1pPr>
          </a:lstStyle>
          <a:p>
            <a:pPr>
              <a:defRPr/>
            </a:pPr>
            <a:endParaRPr lang="en-US"/>
          </a:p>
        </p:txBody>
      </p:sp>
      <p:sp>
        <p:nvSpPr>
          <p:cNvPr id="7" name="Slide Number Placeholder 6"/>
          <p:cNvSpPr>
            <a:spLocks noGrp="1"/>
          </p:cNvSpPr>
          <p:nvPr>
            <p:ph type="sldNum" sz="quarter" idx="5"/>
          </p:nvPr>
        </p:nvSpPr>
        <p:spPr>
          <a:xfrm>
            <a:off x="3978275" y="8842375"/>
            <a:ext cx="3043238" cy="465138"/>
          </a:xfrm>
          <a:prstGeom prst="rect">
            <a:avLst/>
          </a:prstGeom>
        </p:spPr>
        <p:txBody>
          <a:bodyPr vert="horz" lIns="93324" tIns="46662" rIns="93324" bIns="46662" rtlCol="0" anchor="b"/>
          <a:lstStyle>
            <a:lvl1pPr algn="r" fontAlgn="auto">
              <a:spcBef>
                <a:spcPts val="0"/>
              </a:spcBef>
              <a:spcAft>
                <a:spcPts val="0"/>
              </a:spcAft>
              <a:defRPr sz="1200" smtClean="0">
                <a:latin typeface="+mn-lt"/>
              </a:defRPr>
            </a:lvl1pPr>
          </a:lstStyle>
          <a:p>
            <a:pPr>
              <a:defRPr/>
            </a:pPr>
            <a:fld id="{E1076BDA-F5B8-47A0-99E5-86D57DFB1387}" type="slidenum">
              <a:rPr lang="en-US"/>
              <a:pPr>
                <a:defRPr/>
              </a:pPr>
              <a:t>‹Nº›</a:t>
            </a:fld>
            <a:endParaRPr lang="en-US" dirty="0"/>
          </a:p>
        </p:txBody>
      </p:sp>
    </p:spTree>
    <p:extLst>
      <p:ext uri="{BB962C8B-B14F-4D97-AF65-F5344CB8AC3E}">
        <p14:creationId xmlns="" xmlns:p14="http://schemas.microsoft.com/office/powerpoint/2010/main" val="4128379196"/>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Slide Image Placeholder 1"/>
          <p:cNvSpPr>
            <a:spLocks noGrp="1" noRot="1" noChangeAspect="1"/>
          </p:cNvSpPr>
          <p:nvPr>
            <p:ph type="sldImg"/>
          </p:nvPr>
        </p:nvSpPr>
        <p:spPr bwMode="auto">
          <a:noFill/>
          <a:ln>
            <a:solidFill>
              <a:srgbClr val="000000"/>
            </a:solidFill>
            <a:miter lim="800000"/>
            <a:headEnd/>
            <a:tailEnd/>
          </a:ln>
        </p:spPr>
      </p:sp>
      <p:sp>
        <p:nvSpPr>
          <p:cNvPr id="11266"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s-ES" smtClean="0"/>
          </a:p>
        </p:txBody>
      </p:sp>
      <p:sp>
        <p:nvSpPr>
          <p:cNvPr id="11267"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FBFAABCB-6EF0-4392-92FD-33D73C647E96}" type="slidenum">
              <a:rPr lang="en-US"/>
              <a:pPr fontAlgn="base">
                <a:spcBef>
                  <a:spcPct val="0"/>
                </a:spcBef>
                <a:spcAft>
                  <a:spcPct val="0"/>
                </a:spcAft>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Slide Image Placeholder 1"/>
          <p:cNvSpPr>
            <a:spLocks noGrp="1" noRot="1" noChangeAspect="1"/>
          </p:cNvSpPr>
          <p:nvPr>
            <p:ph type="sldImg"/>
          </p:nvPr>
        </p:nvSpPr>
        <p:spPr bwMode="auto">
          <a:noFill/>
          <a:ln>
            <a:solidFill>
              <a:srgbClr val="000000"/>
            </a:solidFill>
            <a:miter lim="800000"/>
            <a:headEnd/>
            <a:tailEnd/>
          </a:ln>
        </p:spPr>
      </p:sp>
      <p:sp>
        <p:nvSpPr>
          <p:cNvPr id="13314"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s-ES" smtClean="0"/>
          </a:p>
        </p:txBody>
      </p:sp>
      <p:sp>
        <p:nvSpPr>
          <p:cNvPr id="13315"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0F6B5D74-87ED-4C99-8DFD-239A4CA07ED2}" type="slidenum">
              <a:rPr lang="en-US"/>
              <a:pPr fontAlgn="base">
                <a:spcBef>
                  <a:spcPct val="0"/>
                </a:spcBef>
                <a:spcAft>
                  <a:spcPct val="0"/>
                </a:spcAft>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Slide Image Placeholder 1"/>
          <p:cNvSpPr>
            <a:spLocks noGrp="1" noRot="1" noChangeAspect="1"/>
          </p:cNvSpPr>
          <p:nvPr>
            <p:ph type="sldImg"/>
          </p:nvPr>
        </p:nvSpPr>
        <p:spPr bwMode="auto">
          <a:noFill/>
          <a:ln>
            <a:solidFill>
              <a:srgbClr val="000000"/>
            </a:solidFill>
            <a:miter lim="800000"/>
            <a:headEnd/>
            <a:tailEnd/>
          </a:ln>
        </p:spPr>
      </p:sp>
      <p:sp>
        <p:nvSpPr>
          <p:cNvPr id="13314"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s-ES" smtClean="0"/>
          </a:p>
        </p:txBody>
      </p:sp>
      <p:sp>
        <p:nvSpPr>
          <p:cNvPr id="13315"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0F6B5D74-87ED-4C99-8DFD-239A4CA07ED2}" type="slidenum">
              <a:rPr lang="en-US"/>
              <a:pPr fontAlgn="base">
                <a:spcBef>
                  <a:spcPct val="0"/>
                </a:spcBef>
                <a:spcAft>
                  <a:spcPct val="0"/>
                </a:spcAft>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Slide Image Placeholder 1"/>
          <p:cNvSpPr>
            <a:spLocks noGrp="1" noRot="1" noChangeAspect="1"/>
          </p:cNvSpPr>
          <p:nvPr>
            <p:ph type="sldImg"/>
          </p:nvPr>
        </p:nvSpPr>
        <p:spPr bwMode="auto">
          <a:noFill/>
          <a:ln>
            <a:solidFill>
              <a:srgbClr val="000000"/>
            </a:solidFill>
            <a:miter lim="800000"/>
            <a:headEnd/>
            <a:tailEnd/>
          </a:ln>
        </p:spPr>
      </p:sp>
      <p:sp>
        <p:nvSpPr>
          <p:cNvPr id="13314"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s-ES" smtClean="0"/>
          </a:p>
        </p:txBody>
      </p:sp>
      <p:sp>
        <p:nvSpPr>
          <p:cNvPr id="13315"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0F6B5D74-87ED-4C99-8DFD-239A4CA07ED2}" type="slidenum">
              <a:rPr lang="en-US"/>
              <a:pPr fontAlgn="base">
                <a:spcBef>
                  <a:spcPct val="0"/>
                </a:spcBef>
                <a:spcAft>
                  <a:spcPct val="0"/>
                </a:spcAft>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Slide Image Placeholder 1"/>
          <p:cNvSpPr>
            <a:spLocks noGrp="1" noRot="1" noChangeAspect="1"/>
          </p:cNvSpPr>
          <p:nvPr>
            <p:ph type="sldImg"/>
          </p:nvPr>
        </p:nvSpPr>
        <p:spPr bwMode="auto">
          <a:noFill/>
          <a:ln>
            <a:solidFill>
              <a:srgbClr val="000000"/>
            </a:solidFill>
            <a:miter lim="800000"/>
            <a:headEnd/>
            <a:tailEnd/>
          </a:ln>
        </p:spPr>
      </p:sp>
      <p:sp>
        <p:nvSpPr>
          <p:cNvPr id="13314"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s-ES" smtClean="0"/>
          </a:p>
        </p:txBody>
      </p:sp>
      <p:sp>
        <p:nvSpPr>
          <p:cNvPr id="13315"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0F6B5D74-87ED-4C99-8DFD-239A4CA07ED2}" type="slidenum">
              <a:rPr lang="en-US"/>
              <a:pPr fontAlgn="base">
                <a:spcBef>
                  <a:spcPct val="0"/>
                </a:spcBef>
                <a:spcAft>
                  <a:spcPct val="0"/>
                </a:spcAft>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Slide Image Placeholder 1"/>
          <p:cNvSpPr>
            <a:spLocks noGrp="1" noRot="1" noChangeAspect="1"/>
          </p:cNvSpPr>
          <p:nvPr>
            <p:ph type="sldImg"/>
          </p:nvPr>
        </p:nvSpPr>
        <p:spPr bwMode="auto">
          <a:noFill/>
          <a:ln>
            <a:solidFill>
              <a:srgbClr val="000000"/>
            </a:solidFill>
            <a:miter lim="800000"/>
            <a:headEnd/>
            <a:tailEnd/>
          </a:ln>
        </p:spPr>
      </p:sp>
      <p:sp>
        <p:nvSpPr>
          <p:cNvPr id="13314"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s-ES" smtClean="0"/>
          </a:p>
        </p:txBody>
      </p:sp>
      <p:sp>
        <p:nvSpPr>
          <p:cNvPr id="13315"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0F6B5D74-87ED-4C99-8DFD-239A4CA07ED2}" type="slidenum">
              <a:rPr lang="en-US"/>
              <a:pPr fontAlgn="base">
                <a:spcBef>
                  <a:spcPct val="0"/>
                </a:spcBef>
                <a:spcAft>
                  <a:spcPct val="0"/>
                </a:spcAft>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Slide Image Placeholder 1"/>
          <p:cNvSpPr>
            <a:spLocks noGrp="1" noRot="1" noChangeAspect="1"/>
          </p:cNvSpPr>
          <p:nvPr>
            <p:ph type="sldImg"/>
          </p:nvPr>
        </p:nvSpPr>
        <p:spPr bwMode="auto">
          <a:noFill/>
          <a:ln>
            <a:solidFill>
              <a:srgbClr val="000000"/>
            </a:solidFill>
            <a:miter lim="800000"/>
            <a:headEnd/>
            <a:tailEnd/>
          </a:ln>
        </p:spPr>
      </p:sp>
      <p:sp>
        <p:nvSpPr>
          <p:cNvPr id="13314"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s-ES" smtClean="0"/>
          </a:p>
        </p:txBody>
      </p:sp>
      <p:sp>
        <p:nvSpPr>
          <p:cNvPr id="13315"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0F6B5D74-87ED-4C99-8DFD-239A4CA07ED2}" type="slidenum">
              <a:rPr lang="en-US"/>
              <a:pPr fontAlgn="base">
                <a:spcBef>
                  <a:spcPct val="0"/>
                </a:spcBef>
                <a:spcAft>
                  <a:spcPct val="0"/>
                </a:spcAft>
              </a:pPr>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Slide Image Placeholder 1"/>
          <p:cNvSpPr>
            <a:spLocks noGrp="1" noRot="1" noChangeAspect="1"/>
          </p:cNvSpPr>
          <p:nvPr>
            <p:ph type="sldImg"/>
          </p:nvPr>
        </p:nvSpPr>
        <p:spPr bwMode="auto">
          <a:noFill/>
          <a:ln>
            <a:solidFill>
              <a:srgbClr val="000000"/>
            </a:solidFill>
            <a:miter lim="800000"/>
            <a:headEnd/>
            <a:tailEnd/>
          </a:ln>
        </p:spPr>
      </p:sp>
      <p:sp>
        <p:nvSpPr>
          <p:cNvPr id="13314"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s-ES" smtClean="0"/>
          </a:p>
        </p:txBody>
      </p:sp>
      <p:sp>
        <p:nvSpPr>
          <p:cNvPr id="13315"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0F6B5D74-87ED-4C99-8DFD-239A4CA07ED2}" type="slidenum">
              <a:rPr lang="en-US"/>
              <a:pPr fontAlgn="base">
                <a:spcBef>
                  <a:spcPct val="0"/>
                </a:spcBef>
                <a:spcAft>
                  <a:spcPct val="0"/>
                </a:spcAft>
              </a:pPr>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Slide Image Placeholder 1"/>
          <p:cNvSpPr>
            <a:spLocks noGrp="1" noRot="1" noChangeAspect="1"/>
          </p:cNvSpPr>
          <p:nvPr>
            <p:ph type="sldImg"/>
          </p:nvPr>
        </p:nvSpPr>
        <p:spPr bwMode="auto">
          <a:noFill/>
          <a:ln>
            <a:solidFill>
              <a:srgbClr val="000000"/>
            </a:solidFill>
            <a:miter lim="800000"/>
            <a:headEnd/>
            <a:tailEnd/>
          </a:ln>
        </p:spPr>
      </p:sp>
      <p:sp>
        <p:nvSpPr>
          <p:cNvPr id="13314"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s-ES" smtClean="0"/>
          </a:p>
        </p:txBody>
      </p:sp>
      <p:sp>
        <p:nvSpPr>
          <p:cNvPr id="13315"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0F6B5D74-87ED-4C99-8DFD-239A4CA07ED2}" type="slidenum">
              <a:rPr lang="en-US"/>
              <a:pPr fontAlgn="base">
                <a:spcBef>
                  <a:spcPct val="0"/>
                </a:spcBef>
                <a:spcAft>
                  <a:spcPct val="0"/>
                </a:spcAft>
              </a:pPr>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Slide Image Placeholder 1"/>
          <p:cNvSpPr>
            <a:spLocks noGrp="1" noRot="1" noChangeAspect="1"/>
          </p:cNvSpPr>
          <p:nvPr>
            <p:ph type="sldImg"/>
          </p:nvPr>
        </p:nvSpPr>
        <p:spPr bwMode="auto">
          <a:noFill/>
          <a:ln>
            <a:solidFill>
              <a:srgbClr val="000000"/>
            </a:solidFill>
            <a:miter lim="800000"/>
            <a:headEnd/>
            <a:tailEnd/>
          </a:ln>
        </p:spPr>
      </p:sp>
      <p:sp>
        <p:nvSpPr>
          <p:cNvPr id="13314"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s-ES" smtClean="0"/>
          </a:p>
        </p:txBody>
      </p:sp>
      <p:sp>
        <p:nvSpPr>
          <p:cNvPr id="13315"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0F6B5D74-87ED-4C99-8DFD-239A4CA07ED2}" type="slidenum">
              <a:rPr lang="en-US"/>
              <a:pPr fontAlgn="base">
                <a:spcBef>
                  <a:spcPct val="0"/>
                </a:spcBef>
                <a:spcAft>
                  <a:spcPct val="0"/>
                </a:spcAft>
              </a:pPr>
              <a:t>18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Slide Image Placeholder 1"/>
          <p:cNvSpPr>
            <a:spLocks noGrp="1" noRot="1" noChangeAspect="1"/>
          </p:cNvSpPr>
          <p:nvPr>
            <p:ph type="sldImg"/>
          </p:nvPr>
        </p:nvSpPr>
        <p:spPr bwMode="auto">
          <a:noFill/>
          <a:ln>
            <a:solidFill>
              <a:srgbClr val="000000"/>
            </a:solidFill>
            <a:miter lim="800000"/>
            <a:headEnd/>
            <a:tailEnd/>
          </a:ln>
        </p:spPr>
      </p:sp>
      <p:sp>
        <p:nvSpPr>
          <p:cNvPr id="13314"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s-ES" smtClean="0"/>
          </a:p>
        </p:txBody>
      </p:sp>
      <p:sp>
        <p:nvSpPr>
          <p:cNvPr id="13315"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0F6B5D74-87ED-4C99-8DFD-239A4CA07ED2}" type="slidenum">
              <a:rPr lang="en-US"/>
              <a:pPr fontAlgn="base">
                <a:spcBef>
                  <a:spcPct val="0"/>
                </a:spcBef>
                <a:spcAft>
                  <a:spcPct val="0"/>
                </a:spcAft>
              </a:pPr>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Slide Image Placeholder 1"/>
          <p:cNvSpPr>
            <a:spLocks noGrp="1" noRot="1" noChangeAspect="1"/>
          </p:cNvSpPr>
          <p:nvPr>
            <p:ph type="sldImg"/>
          </p:nvPr>
        </p:nvSpPr>
        <p:spPr bwMode="auto">
          <a:noFill/>
          <a:ln>
            <a:solidFill>
              <a:srgbClr val="000000"/>
            </a:solidFill>
            <a:miter lim="800000"/>
            <a:headEnd/>
            <a:tailEnd/>
          </a:ln>
        </p:spPr>
      </p:sp>
      <p:sp>
        <p:nvSpPr>
          <p:cNvPr id="13314"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s-ES" smtClean="0"/>
          </a:p>
        </p:txBody>
      </p:sp>
      <p:sp>
        <p:nvSpPr>
          <p:cNvPr id="13315"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0F6B5D74-87ED-4C99-8DFD-239A4CA07ED2}" type="slidenum">
              <a:rPr lang="en-US"/>
              <a:pPr fontAlgn="base">
                <a:spcBef>
                  <a:spcPct val="0"/>
                </a:spcBef>
                <a:spcAft>
                  <a:spcPct val="0"/>
                </a:spcAft>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Slide Image Placeholder 1"/>
          <p:cNvSpPr>
            <a:spLocks noGrp="1" noRot="1" noChangeAspect="1"/>
          </p:cNvSpPr>
          <p:nvPr>
            <p:ph type="sldImg"/>
          </p:nvPr>
        </p:nvSpPr>
        <p:spPr bwMode="auto">
          <a:noFill/>
          <a:ln>
            <a:solidFill>
              <a:srgbClr val="000000"/>
            </a:solidFill>
            <a:miter lim="800000"/>
            <a:headEnd/>
            <a:tailEnd/>
          </a:ln>
        </p:spPr>
      </p:sp>
      <p:sp>
        <p:nvSpPr>
          <p:cNvPr id="13314"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s-ES" smtClean="0"/>
          </a:p>
        </p:txBody>
      </p:sp>
      <p:sp>
        <p:nvSpPr>
          <p:cNvPr id="13315"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0F6B5D74-87ED-4C99-8DFD-239A4CA07ED2}" type="slidenum">
              <a:rPr lang="en-US"/>
              <a:pPr fontAlgn="base">
                <a:spcBef>
                  <a:spcPct val="0"/>
                </a:spcBef>
                <a:spcAft>
                  <a:spcPct val="0"/>
                </a:spcAft>
              </a:pPr>
              <a:t>20</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Slide Image Placeholder 1"/>
          <p:cNvSpPr>
            <a:spLocks noGrp="1" noRot="1" noChangeAspect="1"/>
          </p:cNvSpPr>
          <p:nvPr>
            <p:ph type="sldImg"/>
          </p:nvPr>
        </p:nvSpPr>
        <p:spPr bwMode="auto">
          <a:noFill/>
          <a:ln>
            <a:solidFill>
              <a:srgbClr val="000000"/>
            </a:solidFill>
            <a:miter lim="800000"/>
            <a:headEnd/>
            <a:tailEnd/>
          </a:ln>
        </p:spPr>
      </p:sp>
      <p:sp>
        <p:nvSpPr>
          <p:cNvPr id="13314"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s-ES" smtClean="0"/>
          </a:p>
        </p:txBody>
      </p:sp>
      <p:sp>
        <p:nvSpPr>
          <p:cNvPr id="13315"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0F6B5D74-87ED-4C99-8DFD-239A4CA07ED2}" type="slidenum">
              <a:rPr lang="en-US"/>
              <a:pPr fontAlgn="base">
                <a:spcBef>
                  <a:spcPct val="0"/>
                </a:spcBef>
                <a:spcAft>
                  <a:spcPct val="0"/>
                </a:spcAft>
              </a:pPr>
              <a:t>21</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Slide Image Placeholder 1"/>
          <p:cNvSpPr>
            <a:spLocks noGrp="1" noRot="1" noChangeAspect="1"/>
          </p:cNvSpPr>
          <p:nvPr>
            <p:ph type="sldImg"/>
          </p:nvPr>
        </p:nvSpPr>
        <p:spPr bwMode="auto">
          <a:noFill/>
          <a:ln>
            <a:solidFill>
              <a:srgbClr val="000000"/>
            </a:solidFill>
            <a:miter lim="800000"/>
            <a:headEnd/>
            <a:tailEnd/>
          </a:ln>
        </p:spPr>
      </p:sp>
      <p:sp>
        <p:nvSpPr>
          <p:cNvPr id="13314"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s-ES" smtClean="0"/>
          </a:p>
        </p:txBody>
      </p:sp>
      <p:sp>
        <p:nvSpPr>
          <p:cNvPr id="13315"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0F6B5D74-87ED-4C99-8DFD-239A4CA07ED2}" type="slidenum">
              <a:rPr lang="en-US"/>
              <a:pPr fontAlgn="base">
                <a:spcBef>
                  <a:spcPct val="0"/>
                </a:spcBef>
                <a:spcAft>
                  <a:spcPct val="0"/>
                </a:spcAft>
              </a:pPr>
              <a:t>22</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Slide Image Placeholder 1"/>
          <p:cNvSpPr>
            <a:spLocks noGrp="1" noRot="1" noChangeAspect="1"/>
          </p:cNvSpPr>
          <p:nvPr>
            <p:ph type="sldImg"/>
          </p:nvPr>
        </p:nvSpPr>
        <p:spPr bwMode="auto">
          <a:noFill/>
          <a:ln>
            <a:solidFill>
              <a:srgbClr val="000000"/>
            </a:solidFill>
            <a:miter lim="800000"/>
            <a:headEnd/>
            <a:tailEnd/>
          </a:ln>
        </p:spPr>
      </p:sp>
      <p:sp>
        <p:nvSpPr>
          <p:cNvPr id="13314"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s-ES" smtClean="0"/>
          </a:p>
        </p:txBody>
      </p:sp>
      <p:sp>
        <p:nvSpPr>
          <p:cNvPr id="13315"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0F6B5D74-87ED-4C99-8DFD-239A4CA07ED2}" type="slidenum">
              <a:rPr lang="en-US"/>
              <a:pPr fontAlgn="base">
                <a:spcBef>
                  <a:spcPct val="0"/>
                </a:spcBef>
                <a:spcAft>
                  <a:spcPct val="0"/>
                </a:spcAft>
              </a:pPr>
              <a:t>23</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Slide Image Placeholder 1"/>
          <p:cNvSpPr>
            <a:spLocks noGrp="1" noRot="1" noChangeAspect="1"/>
          </p:cNvSpPr>
          <p:nvPr>
            <p:ph type="sldImg"/>
          </p:nvPr>
        </p:nvSpPr>
        <p:spPr bwMode="auto">
          <a:noFill/>
          <a:ln>
            <a:solidFill>
              <a:srgbClr val="000000"/>
            </a:solidFill>
            <a:miter lim="800000"/>
            <a:headEnd/>
            <a:tailEnd/>
          </a:ln>
        </p:spPr>
      </p:sp>
      <p:sp>
        <p:nvSpPr>
          <p:cNvPr id="13314"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s-ES" smtClean="0"/>
          </a:p>
        </p:txBody>
      </p:sp>
      <p:sp>
        <p:nvSpPr>
          <p:cNvPr id="13315"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0F6B5D74-87ED-4C99-8DFD-239A4CA07ED2}" type="slidenum">
              <a:rPr lang="en-US"/>
              <a:pPr fontAlgn="base">
                <a:spcBef>
                  <a:spcPct val="0"/>
                </a:spcBef>
                <a:spcAft>
                  <a:spcPct val="0"/>
                </a:spcAft>
              </a:pPr>
              <a:t>24</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Slide Image Placeholder 1"/>
          <p:cNvSpPr>
            <a:spLocks noGrp="1" noRot="1" noChangeAspect="1"/>
          </p:cNvSpPr>
          <p:nvPr>
            <p:ph type="sldImg"/>
          </p:nvPr>
        </p:nvSpPr>
        <p:spPr bwMode="auto">
          <a:noFill/>
          <a:ln>
            <a:solidFill>
              <a:srgbClr val="000000"/>
            </a:solidFill>
            <a:miter lim="800000"/>
            <a:headEnd/>
            <a:tailEnd/>
          </a:ln>
        </p:spPr>
      </p:sp>
      <p:sp>
        <p:nvSpPr>
          <p:cNvPr id="13314"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s-ES" smtClean="0"/>
          </a:p>
        </p:txBody>
      </p:sp>
      <p:sp>
        <p:nvSpPr>
          <p:cNvPr id="13315"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0F6B5D74-87ED-4C99-8DFD-239A4CA07ED2}" type="slidenum">
              <a:rPr lang="en-US"/>
              <a:pPr fontAlgn="base">
                <a:spcBef>
                  <a:spcPct val="0"/>
                </a:spcBef>
                <a:spcAft>
                  <a:spcPct val="0"/>
                </a:spcAft>
              </a:pPr>
              <a:t>25</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Slide Image Placeholder 1"/>
          <p:cNvSpPr>
            <a:spLocks noGrp="1" noRot="1" noChangeAspect="1"/>
          </p:cNvSpPr>
          <p:nvPr>
            <p:ph type="sldImg"/>
          </p:nvPr>
        </p:nvSpPr>
        <p:spPr bwMode="auto">
          <a:noFill/>
          <a:ln>
            <a:solidFill>
              <a:srgbClr val="000000"/>
            </a:solidFill>
            <a:miter lim="800000"/>
            <a:headEnd/>
            <a:tailEnd/>
          </a:ln>
        </p:spPr>
      </p:sp>
      <p:sp>
        <p:nvSpPr>
          <p:cNvPr id="13314"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s-ES" smtClean="0"/>
          </a:p>
        </p:txBody>
      </p:sp>
      <p:sp>
        <p:nvSpPr>
          <p:cNvPr id="13315"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0F6B5D74-87ED-4C99-8DFD-239A4CA07ED2}" type="slidenum">
              <a:rPr lang="en-US"/>
              <a:pPr fontAlgn="base">
                <a:spcBef>
                  <a:spcPct val="0"/>
                </a:spcBef>
                <a:spcAft>
                  <a:spcPct val="0"/>
                </a:spcAft>
              </a:pPr>
              <a:t>26</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Slide Image Placeholder 1"/>
          <p:cNvSpPr>
            <a:spLocks noGrp="1" noRot="1" noChangeAspect="1"/>
          </p:cNvSpPr>
          <p:nvPr>
            <p:ph type="sldImg"/>
          </p:nvPr>
        </p:nvSpPr>
        <p:spPr bwMode="auto">
          <a:noFill/>
          <a:ln>
            <a:solidFill>
              <a:srgbClr val="000000"/>
            </a:solidFill>
            <a:miter lim="800000"/>
            <a:headEnd/>
            <a:tailEnd/>
          </a:ln>
        </p:spPr>
      </p:sp>
      <p:sp>
        <p:nvSpPr>
          <p:cNvPr id="13314"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s-ES" smtClean="0"/>
          </a:p>
        </p:txBody>
      </p:sp>
      <p:sp>
        <p:nvSpPr>
          <p:cNvPr id="13315"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0F6B5D74-87ED-4C99-8DFD-239A4CA07ED2}" type="slidenum">
              <a:rPr lang="en-US"/>
              <a:pPr fontAlgn="base">
                <a:spcBef>
                  <a:spcPct val="0"/>
                </a:spcBef>
                <a:spcAft>
                  <a:spcPct val="0"/>
                </a:spcAft>
              </a:pPr>
              <a:t>27</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Slide Image Placeholder 1"/>
          <p:cNvSpPr>
            <a:spLocks noGrp="1" noRot="1" noChangeAspect="1"/>
          </p:cNvSpPr>
          <p:nvPr>
            <p:ph type="sldImg"/>
          </p:nvPr>
        </p:nvSpPr>
        <p:spPr bwMode="auto">
          <a:noFill/>
          <a:ln>
            <a:solidFill>
              <a:srgbClr val="000000"/>
            </a:solidFill>
            <a:miter lim="800000"/>
            <a:headEnd/>
            <a:tailEnd/>
          </a:ln>
        </p:spPr>
      </p:sp>
      <p:sp>
        <p:nvSpPr>
          <p:cNvPr id="13314"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s-ES" smtClean="0"/>
          </a:p>
        </p:txBody>
      </p:sp>
      <p:sp>
        <p:nvSpPr>
          <p:cNvPr id="13315"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0F6B5D74-87ED-4C99-8DFD-239A4CA07ED2}" type="slidenum">
              <a:rPr lang="en-US"/>
              <a:pPr fontAlgn="base">
                <a:spcBef>
                  <a:spcPct val="0"/>
                </a:spcBef>
                <a:spcAft>
                  <a:spcPct val="0"/>
                </a:spcAft>
              </a:pPr>
              <a:t>28</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Slide Image Placeholder 1"/>
          <p:cNvSpPr>
            <a:spLocks noGrp="1" noRot="1" noChangeAspect="1"/>
          </p:cNvSpPr>
          <p:nvPr>
            <p:ph type="sldImg"/>
          </p:nvPr>
        </p:nvSpPr>
        <p:spPr bwMode="auto">
          <a:noFill/>
          <a:ln>
            <a:solidFill>
              <a:srgbClr val="000000"/>
            </a:solidFill>
            <a:miter lim="800000"/>
            <a:headEnd/>
            <a:tailEnd/>
          </a:ln>
        </p:spPr>
      </p:sp>
      <p:sp>
        <p:nvSpPr>
          <p:cNvPr id="13314"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s-ES" smtClean="0"/>
          </a:p>
        </p:txBody>
      </p:sp>
      <p:sp>
        <p:nvSpPr>
          <p:cNvPr id="13315"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0F6B5D74-87ED-4C99-8DFD-239A4CA07ED2}" type="slidenum">
              <a:rPr lang="en-US"/>
              <a:pPr fontAlgn="base">
                <a:spcBef>
                  <a:spcPct val="0"/>
                </a:spcBef>
                <a:spcAft>
                  <a:spcPct val="0"/>
                </a:spcAft>
              </a:pPr>
              <a:t>29</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Slide Image Placeholder 1"/>
          <p:cNvSpPr>
            <a:spLocks noGrp="1" noRot="1" noChangeAspect="1"/>
          </p:cNvSpPr>
          <p:nvPr>
            <p:ph type="sldImg"/>
          </p:nvPr>
        </p:nvSpPr>
        <p:spPr bwMode="auto">
          <a:noFill/>
          <a:ln>
            <a:solidFill>
              <a:srgbClr val="000000"/>
            </a:solidFill>
            <a:miter lim="800000"/>
            <a:headEnd/>
            <a:tailEnd/>
          </a:ln>
        </p:spPr>
      </p:sp>
      <p:sp>
        <p:nvSpPr>
          <p:cNvPr id="13314"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s-ES" smtClean="0"/>
          </a:p>
        </p:txBody>
      </p:sp>
      <p:sp>
        <p:nvSpPr>
          <p:cNvPr id="13315"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0F6B5D74-87ED-4C99-8DFD-239A4CA07ED2}" type="slidenum">
              <a:rPr lang="en-US"/>
              <a:pPr fontAlgn="base">
                <a:spcBef>
                  <a:spcPct val="0"/>
                </a:spcBef>
                <a:spcAft>
                  <a:spcPct val="0"/>
                </a:spcAft>
              </a:pPr>
              <a:t>3</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Slide Image Placeholder 1"/>
          <p:cNvSpPr>
            <a:spLocks noGrp="1" noRot="1" noChangeAspect="1"/>
          </p:cNvSpPr>
          <p:nvPr>
            <p:ph type="sldImg"/>
          </p:nvPr>
        </p:nvSpPr>
        <p:spPr bwMode="auto">
          <a:noFill/>
          <a:ln>
            <a:solidFill>
              <a:srgbClr val="000000"/>
            </a:solidFill>
            <a:miter lim="800000"/>
            <a:headEnd/>
            <a:tailEnd/>
          </a:ln>
        </p:spPr>
      </p:sp>
      <p:sp>
        <p:nvSpPr>
          <p:cNvPr id="13314"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s-ES" smtClean="0"/>
          </a:p>
        </p:txBody>
      </p:sp>
      <p:sp>
        <p:nvSpPr>
          <p:cNvPr id="13315"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0F6B5D74-87ED-4C99-8DFD-239A4CA07ED2}" type="slidenum">
              <a:rPr lang="en-US"/>
              <a:pPr fontAlgn="base">
                <a:spcBef>
                  <a:spcPct val="0"/>
                </a:spcBef>
                <a:spcAft>
                  <a:spcPct val="0"/>
                </a:spcAft>
              </a:pPr>
              <a:t>30</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Slide Image Placeholder 1"/>
          <p:cNvSpPr>
            <a:spLocks noGrp="1" noRot="1" noChangeAspect="1"/>
          </p:cNvSpPr>
          <p:nvPr>
            <p:ph type="sldImg"/>
          </p:nvPr>
        </p:nvSpPr>
        <p:spPr bwMode="auto">
          <a:noFill/>
          <a:ln>
            <a:solidFill>
              <a:srgbClr val="000000"/>
            </a:solidFill>
            <a:miter lim="800000"/>
            <a:headEnd/>
            <a:tailEnd/>
          </a:ln>
        </p:spPr>
      </p:sp>
      <p:sp>
        <p:nvSpPr>
          <p:cNvPr id="13314"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s-ES" smtClean="0"/>
          </a:p>
        </p:txBody>
      </p:sp>
      <p:sp>
        <p:nvSpPr>
          <p:cNvPr id="13315"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0F6B5D74-87ED-4C99-8DFD-239A4CA07ED2}" type="slidenum">
              <a:rPr lang="en-US"/>
              <a:pPr fontAlgn="base">
                <a:spcBef>
                  <a:spcPct val="0"/>
                </a:spcBef>
                <a:spcAft>
                  <a:spcPct val="0"/>
                </a:spcAft>
              </a:pPr>
              <a:t>31</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Slide Image Placeholder 1"/>
          <p:cNvSpPr>
            <a:spLocks noGrp="1" noRot="1" noChangeAspect="1"/>
          </p:cNvSpPr>
          <p:nvPr>
            <p:ph type="sldImg"/>
          </p:nvPr>
        </p:nvSpPr>
        <p:spPr bwMode="auto">
          <a:noFill/>
          <a:ln>
            <a:solidFill>
              <a:srgbClr val="000000"/>
            </a:solidFill>
            <a:miter lim="800000"/>
            <a:headEnd/>
            <a:tailEnd/>
          </a:ln>
        </p:spPr>
      </p:sp>
      <p:sp>
        <p:nvSpPr>
          <p:cNvPr id="13314"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s-ES" smtClean="0"/>
          </a:p>
        </p:txBody>
      </p:sp>
      <p:sp>
        <p:nvSpPr>
          <p:cNvPr id="13315"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0F6B5D74-87ED-4C99-8DFD-239A4CA07ED2}" type="slidenum">
              <a:rPr lang="en-US"/>
              <a:pPr fontAlgn="base">
                <a:spcBef>
                  <a:spcPct val="0"/>
                </a:spcBef>
                <a:spcAft>
                  <a:spcPct val="0"/>
                </a:spcAft>
              </a:pPr>
              <a:t>32</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Slide Image Placeholder 1"/>
          <p:cNvSpPr>
            <a:spLocks noGrp="1" noRot="1" noChangeAspect="1"/>
          </p:cNvSpPr>
          <p:nvPr>
            <p:ph type="sldImg"/>
          </p:nvPr>
        </p:nvSpPr>
        <p:spPr bwMode="auto">
          <a:noFill/>
          <a:ln>
            <a:solidFill>
              <a:srgbClr val="000000"/>
            </a:solidFill>
            <a:miter lim="800000"/>
            <a:headEnd/>
            <a:tailEnd/>
          </a:ln>
        </p:spPr>
      </p:sp>
      <p:sp>
        <p:nvSpPr>
          <p:cNvPr id="13314"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s-ES" smtClean="0"/>
          </a:p>
        </p:txBody>
      </p:sp>
      <p:sp>
        <p:nvSpPr>
          <p:cNvPr id="13315"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0F6B5D74-87ED-4C99-8DFD-239A4CA07ED2}" type="slidenum">
              <a:rPr lang="en-US"/>
              <a:pPr fontAlgn="base">
                <a:spcBef>
                  <a:spcPct val="0"/>
                </a:spcBef>
                <a:spcAft>
                  <a:spcPct val="0"/>
                </a:spcAft>
              </a:pPr>
              <a:t>33</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Slide Image Placeholder 1"/>
          <p:cNvSpPr>
            <a:spLocks noGrp="1" noRot="1" noChangeAspect="1"/>
          </p:cNvSpPr>
          <p:nvPr>
            <p:ph type="sldImg"/>
          </p:nvPr>
        </p:nvSpPr>
        <p:spPr bwMode="auto">
          <a:noFill/>
          <a:ln>
            <a:solidFill>
              <a:srgbClr val="000000"/>
            </a:solidFill>
            <a:miter lim="800000"/>
            <a:headEnd/>
            <a:tailEnd/>
          </a:ln>
        </p:spPr>
      </p:sp>
      <p:sp>
        <p:nvSpPr>
          <p:cNvPr id="13314"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s-ES" smtClean="0"/>
          </a:p>
        </p:txBody>
      </p:sp>
      <p:sp>
        <p:nvSpPr>
          <p:cNvPr id="13315"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0F6B5D74-87ED-4C99-8DFD-239A4CA07ED2}" type="slidenum">
              <a:rPr lang="en-US"/>
              <a:pPr fontAlgn="base">
                <a:spcBef>
                  <a:spcPct val="0"/>
                </a:spcBef>
                <a:spcAft>
                  <a:spcPct val="0"/>
                </a:spcAft>
              </a:pPr>
              <a:t>34</a:t>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Slide Image Placeholder 1"/>
          <p:cNvSpPr>
            <a:spLocks noGrp="1" noRot="1" noChangeAspect="1"/>
          </p:cNvSpPr>
          <p:nvPr>
            <p:ph type="sldImg"/>
          </p:nvPr>
        </p:nvSpPr>
        <p:spPr bwMode="auto">
          <a:noFill/>
          <a:ln>
            <a:solidFill>
              <a:srgbClr val="000000"/>
            </a:solidFill>
            <a:miter lim="800000"/>
            <a:headEnd/>
            <a:tailEnd/>
          </a:ln>
        </p:spPr>
      </p:sp>
      <p:sp>
        <p:nvSpPr>
          <p:cNvPr id="13314"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s-ES" smtClean="0"/>
          </a:p>
        </p:txBody>
      </p:sp>
      <p:sp>
        <p:nvSpPr>
          <p:cNvPr id="13315"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0F6B5D74-87ED-4C99-8DFD-239A4CA07ED2}" type="slidenum">
              <a:rPr lang="en-US"/>
              <a:pPr fontAlgn="base">
                <a:spcBef>
                  <a:spcPct val="0"/>
                </a:spcBef>
                <a:spcAft>
                  <a:spcPct val="0"/>
                </a:spcAft>
              </a:pPr>
              <a:t>35</a:t>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Slide Image Placeholder 1"/>
          <p:cNvSpPr>
            <a:spLocks noGrp="1" noRot="1" noChangeAspect="1"/>
          </p:cNvSpPr>
          <p:nvPr>
            <p:ph type="sldImg"/>
          </p:nvPr>
        </p:nvSpPr>
        <p:spPr bwMode="auto">
          <a:noFill/>
          <a:ln>
            <a:solidFill>
              <a:srgbClr val="000000"/>
            </a:solidFill>
            <a:miter lim="800000"/>
            <a:headEnd/>
            <a:tailEnd/>
          </a:ln>
        </p:spPr>
      </p:sp>
      <p:sp>
        <p:nvSpPr>
          <p:cNvPr id="13314"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s-ES" smtClean="0"/>
          </a:p>
        </p:txBody>
      </p:sp>
      <p:sp>
        <p:nvSpPr>
          <p:cNvPr id="13315"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0F6B5D74-87ED-4C99-8DFD-239A4CA07ED2}" type="slidenum">
              <a:rPr lang="en-US"/>
              <a:pPr fontAlgn="base">
                <a:spcBef>
                  <a:spcPct val="0"/>
                </a:spcBef>
                <a:spcAft>
                  <a:spcPct val="0"/>
                </a:spcAft>
              </a:pPr>
              <a:t>36</a:t>
            </a:fld>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Slide Image Placeholder 1"/>
          <p:cNvSpPr>
            <a:spLocks noGrp="1" noRot="1" noChangeAspect="1"/>
          </p:cNvSpPr>
          <p:nvPr>
            <p:ph type="sldImg"/>
          </p:nvPr>
        </p:nvSpPr>
        <p:spPr bwMode="auto">
          <a:noFill/>
          <a:ln>
            <a:solidFill>
              <a:srgbClr val="000000"/>
            </a:solidFill>
            <a:miter lim="800000"/>
            <a:headEnd/>
            <a:tailEnd/>
          </a:ln>
        </p:spPr>
      </p:sp>
      <p:sp>
        <p:nvSpPr>
          <p:cNvPr id="13314"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s-ES" smtClean="0"/>
          </a:p>
        </p:txBody>
      </p:sp>
      <p:sp>
        <p:nvSpPr>
          <p:cNvPr id="13315"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0F6B5D74-87ED-4C99-8DFD-239A4CA07ED2}" type="slidenum">
              <a:rPr lang="en-US"/>
              <a:pPr fontAlgn="base">
                <a:spcBef>
                  <a:spcPct val="0"/>
                </a:spcBef>
                <a:spcAft>
                  <a:spcPct val="0"/>
                </a:spcAft>
              </a:pPr>
              <a:t>37</a:t>
            </a:fld>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Slide Image Placeholder 1"/>
          <p:cNvSpPr>
            <a:spLocks noGrp="1" noRot="1" noChangeAspect="1"/>
          </p:cNvSpPr>
          <p:nvPr>
            <p:ph type="sldImg"/>
          </p:nvPr>
        </p:nvSpPr>
        <p:spPr bwMode="auto">
          <a:noFill/>
          <a:ln>
            <a:solidFill>
              <a:srgbClr val="000000"/>
            </a:solidFill>
            <a:miter lim="800000"/>
            <a:headEnd/>
            <a:tailEnd/>
          </a:ln>
        </p:spPr>
      </p:sp>
      <p:sp>
        <p:nvSpPr>
          <p:cNvPr id="13314"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s-ES" smtClean="0"/>
          </a:p>
        </p:txBody>
      </p:sp>
      <p:sp>
        <p:nvSpPr>
          <p:cNvPr id="13315"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0F6B5D74-87ED-4C99-8DFD-239A4CA07ED2}" type="slidenum">
              <a:rPr lang="en-US"/>
              <a:pPr fontAlgn="base">
                <a:spcBef>
                  <a:spcPct val="0"/>
                </a:spcBef>
                <a:spcAft>
                  <a:spcPct val="0"/>
                </a:spcAft>
              </a:pPr>
              <a:t>38</a:t>
            </a:fld>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Slide Image Placeholder 1"/>
          <p:cNvSpPr>
            <a:spLocks noGrp="1" noRot="1" noChangeAspect="1"/>
          </p:cNvSpPr>
          <p:nvPr>
            <p:ph type="sldImg"/>
          </p:nvPr>
        </p:nvSpPr>
        <p:spPr bwMode="auto">
          <a:noFill/>
          <a:ln>
            <a:solidFill>
              <a:srgbClr val="000000"/>
            </a:solidFill>
            <a:miter lim="800000"/>
            <a:headEnd/>
            <a:tailEnd/>
          </a:ln>
        </p:spPr>
      </p:sp>
      <p:sp>
        <p:nvSpPr>
          <p:cNvPr id="13314"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s-ES" smtClean="0"/>
          </a:p>
        </p:txBody>
      </p:sp>
      <p:sp>
        <p:nvSpPr>
          <p:cNvPr id="13315"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0F6B5D74-87ED-4C99-8DFD-239A4CA07ED2}" type="slidenum">
              <a:rPr lang="en-US"/>
              <a:pPr fontAlgn="base">
                <a:spcBef>
                  <a:spcPct val="0"/>
                </a:spcBef>
                <a:spcAft>
                  <a:spcPct val="0"/>
                </a:spcAft>
              </a:pPr>
              <a:t>39</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Slide Image Placeholder 1"/>
          <p:cNvSpPr>
            <a:spLocks noGrp="1" noRot="1" noChangeAspect="1"/>
          </p:cNvSpPr>
          <p:nvPr>
            <p:ph type="sldImg"/>
          </p:nvPr>
        </p:nvSpPr>
        <p:spPr bwMode="auto">
          <a:noFill/>
          <a:ln>
            <a:solidFill>
              <a:srgbClr val="000000"/>
            </a:solidFill>
            <a:miter lim="800000"/>
            <a:headEnd/>
            <a:tailEnd/>
          </a:ln>
        </p:spPr>
      </p:sp>
      <p:sp>
        <p:nvSpPr>
          <p:cNvPr id="13314"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s-ES" smtClean="0"/>
          </a:p>
        </p:txBody>
      </p:sp>
      <p:sp>
        <p:nvSpPr>
          <p:cNvPr id="13315"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0F6B5D74-87ED-4C99-8DFD-239A4CA07ED2}" type="slidenum">
              <a:rPr lang="en-US"/>
              <a:pPr fontAlgn="base">
                <a:spcBef>
                  <a:spcPct val="0"/>
                </a:spcBef>
                <a:spcAft>
                  <a:spcPct val="0"/>
                </a:spcAft>
              </a:pPr>
              <a:t>4</a:t>
            </a:fld>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Slide Image Placeholder 1"/>
          <p:cNvSpPr>
            <a:spLocks noGrp="1" noRot="1" noChangeAspect="1"/>
          </p:cNvSpPr>
          <p:nvPr>
            <p:ph type="sldImg"/>
          </p:nvPr>
        </p:nvSpPr>
        <p:spPr bwMode="auto">
          <a:noFill/>
          <a:ln>
            <a:solidFill>
              <a:srgbClr val="000000"/>
            </a:solidFill>
            <a:miter lim="800000"/>
            <a:headEnd/>
            <a:tailEnd/>
          </a:ln>
        </p:spPr>
      </p:sp>
      <p:sp>
        <p:nvSpPr>
          <p:cNvPr id="13314"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s-ES" smtClean="0"/>
          </a:p>
        </p:txBody>
      </p:sp>
      <p:sp>
        <p:nvSpPr>
          <p:cNvPr id="13315"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0F6B5D74-87ED-4C99-8DFD-239A4CA07ED2}" type="slidenum">
              <a:rPr lang="en-US"/>
              <a:pPr fontAlgn="base">
                <a:spcBef>
                  <a:spcPct val="0"/>
                </a:spcBef>
                <a:spcAft>
                  <a:spcPct val="0"/>
                </a:spcAft>
              </a:pPr>
              <a:t>40</a:t>
            </a:fld>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Slide Image Placeholder 1"/>
          <p:cNvSpPr>
            <a:spLocks noGrp="1" noRot="1" noChangeAspect="1"/>
          </p:cNvSpPr>
          <p:nvPr>
            <p:ph type="sldImg"/>
          </p:nvPr>
        </p:nvSpPr>
        <p:spPr bwMode="auto">
          <a:noFill/>
          <a:ln>
            <a:solidFill>
              <a:srgbClr val="000000"/>
            </a:solidFill>
            <a:miter lim="800000"/>
            <a:headEnd/>
            <a:tailEnd/>
          </a:ln>
        </p:spPr>
      </p:sp>
      <p:sp>
        <p:nvSpPr>
          <p:cNvPr id="13314"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s-ES" smtClean="0"/>
          </a:p>
        </p:txBody>
      </p:sp>
      <p:sp>
        <p:nvSpPr>
          <p:cNvPr id="13315"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0F6B5D74-87ED-4C99-8DFD-239A4CA07ED2}" type="slidenum">
              <a:rPr lang="en-US"/>
              <a:pPr fontAlgn="base">
                <a:spcBef>
                  <a:spcPct val="0"/>
                </a:spcBef>
                <a:spcAft>
                  <a:spcPct val="0"/>
                </a:spcAft>
              </a:pPr>
              <a:t>41</a:t>
            </a:fld>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Slide Image Placeholder 1"/>
          <p:cNvSpPr>
            <a:spLocks noGrp="1" noRot="1" noChangeAspect="1"/>
          </p:cNvSpPr>
          <p:nvPr>
            <p:ph type="sldImg"/>
          </p:nvPr>
        </p:nvSpPr>
        <p:spPr bwMode="auto">
          <a:noFill/>
          <a:ln>
            <a:solidFill>
              <a:srgbClr val="000000"/>
            </a:solidFill>
            <a:miter lim="800000"/>
            <a:headEnd/>
            <a:tailEnd/>
          </a:ln>
        </p:spPr>
      </p:sp>
      <p:sp>
        <p:nvSpPr>
          <p:cNvPr id="13314"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s-ES" smtClean="0"/>
          </a:p>
        </p:txBody>
      </p:sp>
      <p:sp>
        <p:nvSpPr>
          <p:cNvPr id="13315"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0F6B5D74-87ED-4C99-8DFD-239A4CA07ED2}" type="slidenum">
              <a:rPr lang="en-US"/>
              <a:pPr fontAlgn="base">
                <a:spcBef>
                  <a:spcPct val="0"/>
                </a:spcBef>
                <a:spcAft>
                  <a:spcPct val="0"/>
                </a:spcAft>
              </a:pPr>
              <a:t>42</a:t>
            </a:fld>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Slide Image Placeholder 1"/>
          <p:cNvSpPr>
            <a:spLocks noGrp="1" noRot="1" noChangeAspect="1"/>
          </p:cNvSpPr>
          <p:nvPr>
            <p:ph type="sldImg"/>
          </p:nvPr>
        </p:nvSpPr>
        <p:spPr bwMode="auto">
          <a:noFill/>
          <a:ln>
            <a:solidFill>
              <a:srgbClr val="000000"/>
            </a:solidFill>
            <a:miter lim="800000"/>
            <a:headEnd/>
            <a:tailEnd/>
          </a:ln>
        </p:spPr>
      </p:sp>
      <p:sp>
        <p:nvSpPr>
          <p:cNvPr id="13314"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s-ES" smtClean="0"/>
          </a:p>
        </p:txBody>
      </p:sp>
      <p:sp>
        <p:nvSpPr>
          <p:cNvPr id="13315"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0F6B5D74-87ED-4C99-8DFD-239A4CA07ED2}" type="slidenum">
              <a:rPr lang="en-US"/>
              <a:pPr fontAlgn="base">
                <a:spcBef>
                  <a:spcPct val="0"/>
                </a:spcBef>
                <a:spcAft>
                  <a:spcPct val="0"/>
                </a:spcAft>
              </a:pPr>
              <a:t>43</a:t>
            </a:fld>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Slide Image Placeholder 1"/>
          <p:cNvSpPr>
            <a:spLocks noGrp="1" noRot="1" noChangeAspect="1"/>
          </p:cNvSpPr>
          <p:nvPr>
            <p:ph type="sldImg"/>
          </p:nvPr>
        </p:nvSpPr>
        <p:spPr bwMode="auto">
          <a:noFill/>
          <a:ln>
            <a:solidFill>
              <a:srgbClr val="000000"/>
            </a:solidFill>
            <a:miter lim="800000"/>
            <a:headEnd/>
            <a:tailEnd/>
          </a:ln>
        </p:spPr>
      </p:sp>
      <p:sp>
        <p:nvSpPr>
          <p:cNvPr id="13314"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s-ES" smtClean="0"/>
          </a:p>
        </p:txBody>
      </p:sp>
      <p:sp>
        <p:nvSpPr>
          <p:cNvPr id="13315"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0F6B5D74-87ED-4C99-8DFD-239A4CA07ED2}" type="slidenum">
              <a:rPr lang="en-US"/>
              <a:pPr fontAlgn="base">
                <a:spcBef>
                  <a:spcPct val="0"/>
                </a:spcBef>
                <a:spcAft>
                  <a:spcPct val="0"/>
                </a:spcAft>
              </a:pPr>
              <a:t>44</a:t>
            </a:fld>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Slide Image Placeholder 1"/>
          <p:cNvSpPr>
            <a:spLocks noGrp="1" noRot="1" noChangeAspect="1"/>
          </p:cNvSpPr>
          <p:nvPr>
            <p:ph type="sldImg"/>
          </p:nvPr>
        </p:nvSpPr>
        <p:spPr bwMode="auto">
          <a:noFill/>
          <a:ln>
            <a:solidFill>
              <a:srgbClr val="000000"/>
            </a:solidFill>
            <a:miter lim="800000"/>
            <a:headEnd/>
            <a:tailEnd/>
          </a:ln>
        </p:spPr>
      </p:sp>
      <p:sp>
        <p:nvSpPr>
          <p:cNvPr id="13314"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s-ES" smtClean="0"/>
          </a:p>
        </p:txBody>
      </p:sp>
      <p:sp>
        <p:nvSpPr>
          <p:cNvPr id="13315"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0F6B5D74-87ED-4C99-8DFD-239A4CA07ED2}" type="slidenum">
              <a:rPr lang="en-US"/>
              <a:pPr fontAlgn="base">
                <a:spcBef>
                  <a:spcPct val="0"/>
                </a:spcBef>
                <a:spcAft>
                  <a:spcPct val="0"/>
                </a:spcAft>
              </a:pPr>
              <a:t>45</a:t>
            </a:fld>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Slide Image Placeholder 1"/>
          <p:cNvSpPr>
            <a:spLocks noGrp="1" noRot="1" noChangeAspect="1"/>
          </p:cNvSpPr>
          <p:nvPr>
            <p:ph type="sldImg"/>
          </p:nvPr>
        </p:nvSpPr>
        <p:spPr bwMode="auto">
          <a:noFill/>
          <a:ln>
            <a:solidFill>
              <a:srgbClr val="000000"/>
            </a:solidFill>
            <a:miter lim="800000"/>
            <a:headEnd/>
            <a:tailEnd/>
          </a:ln>
        </p:spPr>
      </p:sp>
      <p:sp>
        <p:nvSpPr>
          <p:cNvPr id="13314"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s-ES" smtClean="0"/>
          </a:p>
        </p:txBody>
      </p:sp>
      <p:sp>
        <p:nvSpPr>
          <p:cNvPr id="13315"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0F6B5D74-87ED-4C99-8DFD-239A4CA07ED2}" type="slidenum">
              <a:rPr lang="en-US"/>
              <a:pPr fontAlgn="base">
                <a:spcBef>
                  <a:spcPct val="0"/>
                </a:spcBef>
                <a:spcAft>
                  <a:spcPct val="0"/>
                </a:spcAft>
              </a:pPr>
              <a:t>46</a:t>
            </a:fld>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Slide Image Placeholder 1"/>
          <p:cNvSpPr>
            <a:spLocks noGrp="1" noRot="1" noChangeAspect="1"/>
          </p:cNvSpPr>
          <p:nvPr>
            <p:ph type="sldImg"/>
          </p:nvPr>
        </p:nvSpPr>
        <p:spPr bwMode="auto">
          <a:noFill/>
          <a:ln>
            <a:solidFill>
              <a:srgbClr val="000000"/>
            </a:solidFill>
            <a:miter lim="800000"/>
            <a:headEnd/>
            <a:tailEnd/>
          </a:ln>
        </p:spPr>
      </p:sp>
      <p:sp>
        <p:nvSpPr>
          <p:cNvPr id="13314"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s-ES" smtClean="0"/>
          </a:p>
        </p:txBody>
      </p:sp>
      <p:sp>
        <p:nvSpPr>
          <p:cNvPr id="13315"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0F6B5D74-87ED-4C99-8DFD-239A4CA07ED2}" type="slidenum">
              <a:rPr lang="en-US"/>
              <a:pPr fontAlgn="base">
                <a:spcBef>
                  <a:spcPct val="0"/>
                </a:spcBef>
                <a:spcAft>
                  <a:spcPct val="0"/>
                </a:spcAft>
              </a:pPr>
              <a:t>47</a:t>
            </a:fld>
            <a:endParaRPr 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Slide Image Placeholder 1"/>
          <p:cNvSpPr>
            <a:spLocks noGrp="1" noRot="1" noChangeAspect="1"/>
          </p:cNvSpPr>
          <p:nvPr>
            <p:ph type="sldImg"/>
          </p:nvPr>
        </p:nvSpPr>
        <p:spPr bwMode="auto">
          <a:noFill/>
          <a:ln>
            <a:solidFill>
              <a:srgbClr val="000000"/>
            </a:solidFill>
            <a:miter lim="800000"/>
            <a:headEnd/>
            <a:tailEnd/>
          </a:ln>
        </p:spPr>
      </p:sp>
      <p:sp>
        <p:nvSpPr>
          <p:cNvPr id="13314"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s-ES" smtClean="0"/>
          </a:p>
        </p:txBody>
      </p:sp>
      <p:sp>
        <p:nvSpPr>
          <p:cNvPr id="13315"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0F6B5D74-87ED-4C99-8DFD-239A4CA07ED2}" type="slidenum">
              <a:rPr lang="en-US"/>
              <a:pPr fontAlgn="base">
                <a:spcBef>
                  <a:spcPct val="0"/>
                </a:spcBef>
                <a:spcAft>
                  <a:spcPct val="0"/>
                </a:spcAft>
              </a:pPr>
              <a:t>48</a:t>
            </a:fld>
            <a:endParaRPr 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Slide Image Placeholder 1"/>
          <p:cNvSpPr>
            <a:spLocks noGrp="1" noRot="1" noChangeAspect="1"/>
          </p:cNvSpPr>
          <p:nvPr>
            <p:ph type="sldImg"/>
          </p:nvPr>
        </p:nvSpPr>
        <p:spPr bwMode="auto">
          <a:noFill/>
          <a:ln>
            <a:solidFill>
              <a:srgbClr val="000000"/>
            </a:solidFill>
            <a:miter lim="800000"/>
            <a:headEnd/>
            <a:tailEnd/>
          </a:ln>
        </p:spPr>
      </p:sp>
      <p:sp>
        <p:nvSpPr>
          <p:cNvPr id="13314"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s-ES" smtClean="0"/>
          </a:p>
        </p:txBody>
      </p:sp>
      <p:sp>
        <p:nvSpPr>
          <p:cNvPr id="13315"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0F6B5D74-87ED-4C99-8DFD-239A4CA07ED2}" type="slidenum">
              <a:rPr lang="en-US"/>
              <a:pPr fontAlgn="base">
                <a:spcBef>
                  <a:spcPct val="0"/>
                </a:spcBef>
                <a:spcAft>
                  <a:spcPct val="0"/>
                </a:spcAft>
              </a:pPr>
              <a:t>49</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Slide Image Placeholder 1"/>
          <p:cNvSpPr>
            <a:spLocks noGrp="1" noRot="1" noChangeAspect="1"/>
          </p:cNvSpPr>
          <p:nvPr>
            <p:ph type="sldImg"/>
          </p:nvPr>
        </p:nvSpPr>
        <p:spPr bwMode="auto">
          <a:noFill/>
          <a:ln>
            <a:solidFill>
              <a:srgbClr val="000000"/>
            </a:solidFill>
            <a:miter lim="800000"/>
            <a:headEnd/>
            <a:tailEnd/>
          </a:ln>
        </p:spPr>
      </p:sp>
      <p:sp>
        <p:nvSpPr>
          <p:cNvPr id="13314"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s-ES" smtClean="0"/>
          </a:p>
        </p:txBody>
      </p:sp>
      <p:sp>
        <p:nvSpPr>
          <p:cNvPr id="13315"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0F6B5D74-87ED-4C99-8DFD-239A4CA07ED2}" type="slidenum">
              <a:rPr lang="en-US"/>
              <a:pPr fontAlgn="base">
                <a:spcBef>
                  <a:spcPct val="0"/>
                </a:spcBef>
                <a:spcAft>
                  <a:spcPct val="0"/>
                </a:spcAft>
              </a:pPr>
              <a:t>5</a:t>
            </a:fld>
            <a:endParaRPr 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Slide Image Placeholder 1"/>
          <p:cNvSpPr>
            <a:spLocks noGrp="1" noRot="1" noChangeAspect="1"/>
          </p:cNvSpPr>
          <p:nvPr>
            <p:ph type="sldImg"/>
          </p:nvPr>
        </p:nvSpPr>
        <p:spPr bwMode="auto">
          <a:noFill/>
          <a:ln>
            <a:solidFill>
              <a:srgbClr val="000000"/>
            </a:solidFill>
            <a:miter lim="800000"/>
            <a:headEnd/>
            <a:tailEnd/>
          </a:ln>
        </p:spPr>
      </p:sp>
      <p:sp>
        <p:nvSpPr>
          <p:cNvPr id="13314"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s-ES" smtClean="0"/>
          </a:p>
        </p:txBody>
      </p:sp>
      <p:sp>
        <p:nvSpPr>
          <p:cNvPr id="13315"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0F6B5D74-87ED-4C99-8DFD-239A4CA07ED2}" type="slidenum">
              <a:rPr lang="en-US"/>
              <a:pPr fontAlgn="base">
                <a:spcBef>
                  <a:spcPct val="0"/>
                </a:spcBef>
                <a:spcAft>
                  <a:spcPct val="0"/>
                </a:spcAft>
              </a:pPr>
              <a:t>50</a:t>
            </a:fld>
            <a:endParaRPr 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Slide Image Placeholder 1"/>
          <p:cNvSpPr>
            <a:spLocks noGrp="1" noRot="1" noChangeAspect="1"/>
          </p:cNvSpPr>
          <p:nvPr>
            <p:ph type="sldImg"/>
          </p:nvPr>
        </p:nvSpPr>
        <p:spPr bwMode="auto">
          <a:noFill/>
          <a:ln>
            <a:solidFill>
              <a:srgbClr val="000000"/>
            </a:solidFill>
            <a:miter lim="800000"/>
            <a:headEnd/>
            <a:tailEnd/>
          </a:ln>
        </p:spPr>
      </p:sp>
      <p:sp>
        <p:nvSpPr>
          <p:cNvPr id="13314"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s-ES" smtClean="0"/>
          </a:p>
        </p:txBody>
      </p:sp>
      <p:sp>
        <p:nvSpPr>
          <p:cNvPr id="13315"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0F6B5D74-87ED-4C99-8DFD-239A4CA07ED2}" type="slidenum">
              <a:rPr lang="en-US"/>
              <a:pPr fontAlgn="base">
                <a:spcBef>
                  <a:spcPct val="0"/>
                </a:spcBef>
                <a:spcAft>
                  <a:spcPct val="0"/>
                </a:spcAft>
              </a:pPr>
              <a:t>51</a:t>
            </a:fld>
            <a:endParaRPr 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Slide Image Placeholder 1"/>
          <p:cNvSpPr>
            <a:spLocks noGrp="1" noRot="1" noChangeAspect="1"/>
          </p:cNvSpPr>
          <p:nvPr>
            <p:ph type="sldImg"/>
          </p:nvPr>
        </p:nvSpPr>
        <p:spPr bwMode="auto">
          <a:noFill/>
          <a:ln>
            <a:solidFill>
              <a:srgbClr val="000000"/>
            </a:solidFill>
            <a:miter lim="800000"/>
            <a:headEnd/>
            <a:tailEnd/>
          </a:ln>
        </p:spPr>
      </p:sp>
      <p:sp>
        <p:nvSpPr>
          <p:cNvPr id="13314"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s-ES" smtClean="0"/>
          </a:p>
        </p:txBody>
      </p:sp>
      <p:sp>
        <p:nvSpPr>
          <p:cNvPr id="13315"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0F6B5D74-87ED-4C99-8DFD-239A4CA07ED2}" type="slidenum">
              <a:rPr lang="en-US"/>
              <a:pPr fontAlgn="base">
                <a:spcBef>
                  <a:spcPct val="0"/>
                </a:spcBef>
                <a:spcAft>
                  <a:spcPct val="0"/>
                </a:spcAft>
              </a:pPr>
              <a:t>52</a:t>
            </a:fld>
            <a:endParaRPr 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Slide Image Placeholder 1"/>
          <p:cNvSpPr>
            <a:spLocks noGrp="1" noRot="1" noChangeAspect="1"/>
          </p:cNvSpPr>
          <p:nvPr>
            <p:ph type="sldImg"/>
          </p:nvPr>
        </p:nvSpPr>
        <p:spPr bwMode="auto">
          <a:noFill/>
          <a:ln>
            <a:solidFill>
              <a:srgbClr val="000000"/>
            </a:solidFill>
            <a:miter lim="800000"/>
            <a:headEnd/>
            <a:tailEnd/>
          </a:ln>
        </p:spPr>
      </p:sp>
      <p:sp>
        <p:nvSpPr>
          <p:cNvPr id="13314"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s-ES" smtClean="0"/>
          </a:p>
        </p:txBody>
      </p:sp>
      <p:sp>
        <p:nvSpPr>
          <p:cNvPr id="13315"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0F6B5D74-87ED-4C99-8DFD-239A4CA07ED2}" type="slidenum">
              <a:rPr lang="en-US"/>
              <a:pPr fontAlgn="base">
                <a:spcBef>
                  <a:spcPct val="0"/>
                </a:spcBef>
                <a:spcAft>
                  <a:spcPct val="0"/>
                </a:spcAft>
              </a:pPr>
              <a:t>53</a:t>
            </a:fld>
            <a:endParaRPr 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Slide Image Placeholder 1"/>
          <p:cNvSpPr>
            <a:spLocks noGrp="1" noRot="1" noChangeAspect="1"/>
          </p:cNvSpPr>
          <p:nvPr>
            <p:ph type="sldImg"/>
          </p:nvPr>
        </p:nvSpPr>
        <p:spPr bwMode="auto">
          <a:noFill/>
          <a:ln>
            <a:solidFill>
              <a:srgbClr val="000000"/>
            </a:solidFill>
            <a:miter lim="800000"/>
            <a:headEnd/>
            <a:tailEnd/>
          </a:ln>
        </p:spPr>
      </p:sp>
      <p:sp>
        <p:nvSpPr>
          <p:cNvPr id="13314"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s-ES" smtClean="0"/>
          </a:p>
        </p:txBody>
      </p:sp>
      <p:sp>
        <p:nvSpPr>
          <p:cNvPr id="13315"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0F6B5D74-87ED-4C99-8DFD-239A4CA07ED2}" type="slidenum">
              <a:rPr lang="en-US"/>
              <a:pPr fontAlgn="base">
                <a:spcBef>
                  <a:spcPct val="0"/>
                </a:spcBef>
                <a:spcAft>
                  <a:spcPct val="0"/>
                </a:spcAft>
              </a:pPr>
              <a:t>54</a:t>
            </a:fld>
            <a:endParaRPr 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Slide Image Placeholder 1"/>
          <p:cNvSpPr>
            <a:spLocks noGrp="1" noRot="1" noChangeAspect="1"/>
          </p:cNvSpPr>
          <p:nvPr>
            <p:ph type="sldImg"/>
          </p:nvPr>
        </p:nvSpPr>
        <p:spPr bwMode="auto">
          <a:noFill/>
          <a:ln>
            <a:solidFill>
              <a:srgbClr val="000000"/>
            </a:solidFill>
            <a:miter lim="800000"/>
            <a:headEnd/>
            <a:tailEnd/>
          </a:ln>
        </p:spPr>
      </p:sp>
      <p:sp>
        <p:nvSpPr>
          <p:cNvPr id="13314"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s-ES" smtClean="0"/>
          </a:p>
        </p:txBody>
      </p:sp>
      <p:sp>
        <p:nvSpPr>
          <p:cNvPr id="13315"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0F6B5D74-87ED-4C99-8DFD-239A4CA07ED2}" type="slidenum">
              <a:rPr lang="en-US"/>
              <a:pPr fontAlgn="base">
                <a:spcBef>
                  <a:spcPct val="0"/>
                </a:spcBef>
                <a:spcAft>
                  <a:spcPct val="0"/>
                </a:spcAft>
              </a:pPr>
              <a:t>55</a:t>
            </a:fld>
            <a:endParaRPr 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Slide Image Placeholder 1"/>
          <p:cNvSpPr>
            <a:spLocks noGrp="1" noRot="1" noChangeAspect="1"/>
          </p:cNvSpPr>
          <p:nvPr>
            <p:ph type="sldImg"/>
          </p:nvPr>
        </p:nvSpPr>
        <p:spPr bwMode="auto">
          <a:noFill/>
          <a:ln>
            <a:solidFill>
              <a:srgbClr val="000000"/>
            </a:solidFill>
            <a:miter lim="800000"/>
            <a:headEnd/>
            <a:tailEnd/>
          </a:ln>
        </p:spPr>
      </p:sp>
      <p:sp>
        <p:nvSpPr>
          <p:cNvPr id="13314"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s-ES" smtClean="0"/>
          </a:p>
        </p:txBody>
      </p:sp>
      <p:sp>
        <p:nvSpPr>
          <p:cNvPr id="13315"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0F6B5D74-87ED-4C99-8DFD-239A4CA07ED2}" type="slidenum">
              <a:rPr lang="en-US"/>
              <a:pPr fontAlgn="base">
                <a:spcBef>
                  <a:spcPct val="0"/>
                </a:spcBef>
                <a:spcAft>
                  <a:spcPct val="0"/>
                </a:spcAft>
              </a:pPr>
              <a:t>56</a:t>
            </a:fld>
            <a:endParaRPr 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Slide Image Placeholder 1"/>
          <p:cNvSpPr>
            <a:spLocks noGrp="1" noRot="1" noChangeAspect="1"/>
          </p:cNvSpPr>
          <p:nvPr>
            <p:ph type="sldImg"/>
          </p:nvPr>
        </p:nvSpPr>
        <p:spPr bwMode="auto">
          <a:noFill/>
          <a:ln>
            <a:solidFill>
              <a:srgbClr val="000000"/>
            </a:solidFill>
            <a:miter lim="800000"/>
            <a:headEnd/>
            <a:tailEnd/>
          </a:ln>
        </p:spPr>
      </p:sp>
      <p:sp>
        <p:nvSpPr>
          <p:cNvPr id="13314"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s-ES" smtClean="0"/>
          </a:p>
        </p:txBody>
      </p:sp>
      <p:sp>
        <p:nvSpPr>
          <p:cNvPr id="13315"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0F6B5D74-87ED-4C99-8DFD-239A4CA07ED2}" type="slidenum">
              <a:rPr lang="en-US"/>
              <a:pPr fontAlgn="base">
                <a:spcBef>
                  <a:spcPct val="0"/>
                </a:spcBef>
                <a:spcAft>
                  <a:spcPct val="0"/>
                </a:spcAft>
              </a:pPr>
              <a:t>57</a:t>
            </a:fld>
            <a:endParaRPr 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Slide Image Placeholder 1"/>
          <p:cNvSpPr>
            <a:spLocks noGrp="1" noRot="1" noChangeAspect="1"/>
          </p:cNvSpPr>
          <p:nvPr>
            <p:ph type="sldImg"/>
          </p:nvPr>
        </p:nvSpPr>
        <p:spPr bwMode="auto">
          <a:noFill/>
          <a:ln>
            <a:solidFill>
              <a:srgbClr val="000000"/>
            </a:solidFill>
            <a:miter lim="800000"/>
            <a:headEnd/>
            <a:tailEnd/>
          </a:ln>
        </p:spPr>
      </p:sp>
      <p:sp>
        <p:nvSpPr>
          <p:cNvPr id="13314"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s-ES" smtClean="0"/>
          </a:p>
        </p:txBody>
      </p:sp>
      <p:sp>
        <p:nvSpPr>
          <p:cNvPr id="13315"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0F6B5D74-87ED-4C99-8DFD-239A4CA07ED2}" type="slidenum">
              <a:rPr lang="en-US"/>
              <a:pPr fontAlgn="base">
                <a:spcBef>
                  <a:spcPct val="0"/>
                </a:spcBef>
                <a:spcAft>
                  <a:spcPct val="0"/>
                </a:spcAft>
              </a:pPr>
              <a:t>58</a:t>
            </a:fld>
            <a:endParaRPr 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Slide Image Placeholder 1"/>
          <p:cNvSpPr>
            <a:spLocks noGrp="1" noRot="1" noChangeAspect="1"/>
          </p:cNvSpPr>
          <p:nvPr>
            <p:ph type="sldImg"/>
          </p:nvPr>
        </p:nvSpPr>
        <p:spPr bwMode="auto">
          <a:noFill/>
          <a:ln>
            <a:solidFill>
              <a:srgbClr val="000000"/>
            </a:solidFill>
            <a:miter lim="800000"/>
            <a:headEnd/>
            <a:tailEnd/>
          </a:ln>
        </p:spPr>
      </p:sp>
      <p:sp>
        <p:nvSpPr>
          <p:cNvPr id="13314"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s-ES" smtClean="0"/>
          </a:p>
        </p:txBody>
      </p:sp>
      <p:sp>
        <p:nvSpPr>
          <p:cNvPr id="13315"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0F6B5D74-87ED-4C99-8DFD-239A4CA07ED2}" type="slidenum">
              <a:rPr lang="en-US"/>
              <a:pPr fontAlgn="base">
                <a:spcBef>
                  <a:spcPct val="0"/>
                </a:spcBef>
                <a:spcAft>
                  <a:spcPct val="0"/>
                </a:spcAft>
              </a:pPr>
              <a:t>59</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Slide Image Placeholder 1"/>
          <p:cNvSpPr>
            <a:spLocks noGrp="1" noRot="1" noChangeAspect="1"/>
          </p:cNvSpPr>
          <p:nvPr>
            <p:ph type="sldImg"/>
          </p:nvPr>
        </p:nvSpPr>
        <p:spPr bwMode="auto">
          <a:noFill/>
          <a:ln>
            <a:solidFill>
              <a:srgbClr val="000000"/>
            </a:solidFill>
            <a:miter lim="800000"/>
            <a:headEnd/>
            <a:tailEnd/>
          </a:ln>
        </p:spPr>
      </p:sp>
      <p:sp>
        <p:nvSpPr>
          <p:cNvPr id="13314"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s-ES" smtClean="0"/>
          </a:p>
        </p:txBody>
      </p:sp>
      <p:sp>
        <p:nvSpPr>
          <p:cNvPr id="13315"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0F6B5D74-87ED-4C99-8DFD-239A4CA07ED2}" type="slidenum">
              <a:rPr lang="en-US"/>
              <a:pPr fontAlgn="base">
                <a:spcBef>
                  <a:spcPct val="0"/>
                </a:spcBef>
                <a:spcAft>
                  <a:spcPct val="0"/>
                </a:spcAft>
              </a:pPr>
              <a:t>6</a:t>
            </a:fld>
            <a:endParaRPr 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Slide Image Placeholder 1"/>
          <p:cNvSpPr>
            <a:spLocks noGrp="1" noRot="1" noChangeAspect="1"/>
          </p:cNvSpPr>
          <p:nvPr>
            <p:ph type="sldImg"/>
          </p:nvPr>
        </p:nvSpPr>
        <p:spPr bwMode="auto">
          <a:noFill/>
          <a:ln>
            <a:solidFill>
              <a:srgbClr val="000000"/>
            </a:solidFill>
            <a:miter lim="800000"/>
            <a:headEnd/>
            <a:tailEnd/>
          </a:ln>
        </p:spPr>
      </p:sp>
      <p:sp>
        <p:nvSpPr>
          <p:cNvPr id="13314"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s-ES" smtClean="0"/>
          </a:p>
        </p:txBody>
      </p:sp>
      <p:sp>
        <p:nvSpPr>
          <p:cNvPr id="13315"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0F6B5D74-87ED-4C99-8DFD-239A4CA07ED2}" type="slidenum">
              <a:rPr lang="en-US"/>
              <a:pPr fontAlgn="base">
                <a:spcBef>
                  <a:spcPct val="0"/>
                </a:spcBef>
                <a:spcAft>
                  <a:spcPct val="0"/>
                </a:spcAft>
              </a:pPr>
              <a:t>60</a:t>
            </a:fld>
            <a:endParaRPr 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Slide Image Placeholder 1"/>
          <p:cNvSpPr>
            <a:spLocks noGrp="1" noRot="1" noChangeAspect="1"/>
          </p:cNvSpPr>
          <p:nvPr>
            <p:ph type="sldImg"/>
          </p:nvPr>
        </p:nvSpPr>
        <p:spPr bwMode="auto">
          <a:noFill/>
          <a:ln>
            <a:solidFill>
              <a:srgbClr val="000000"/>
            </a:solidFill>
            <a:miter lim="800000"/>
            <a:headEnd/>
            <a:tailEnd/>
          </a:ln>
        </p:spPr>
      </p:sp>
      <p:sp>
        <p:nvSpPr>
          <p:cNvPr id="13314"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s-ES" smtClean="0"/>
          </a:p>
        </p:txBody>
      </p:sp>
      <p:sp>
        <p:nvSpPr>
          <p:cNvPr id="13315"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0F6B5D74-87ED-4C99-8DFD-239A4CA07ED2}" type="slidenum">
              <a:rPr lang="en-US"/>
              <a:pPr fontAlgn="base">
                <a:spcBef>
                  <a:spcPct val="0"/>
                </a:spcBef>
                <a:spcAft>
                  <a:spcPct val="0"/>
                </a:spcAft>
              </a:pPr>
              <a:t>61</a:t>
            </a:fld>
            <a:endParaRPr 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Slide Image Placeholder 1"/>
          <p:cNvSpPr>
            <a:spLocks noGrp="1" noRot="1" noChangeAspect="1"/>
          </p:cNvSpPr>
          <p:nvPr>
            <p:ph type="sldImg"/>
          </p:nvPr>
        </p:nvSpPr>
        <p:spPr bwMode="auto">
          <a:noFill/>
          <a:ln>
            <a:solidFill>
              <a:srgbClr val="000000"/>
            </a:solidFill>
            <a:miter lim="800000"/>
            <a:headEnd/>
            <a:tailEnd/>
          </a:ln>
        </p:spPr>
      </p:sp>
      <p:sp>
        <p:nvSpPr>
          <p:cNvPr id="13314"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s-ES" smtClean="0"/>
          </a:p>
        </p:txBody>
      </p:sp>
      <p:sp>
        <p:nvSpPr>
          <p:cNvPr id="13315"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0F6B5D74-87ED-4C99-8DFD-239A4CA07ED2}" type="slidenum">
              <a:rPr lang="en-US"/>
              <a:pPr fontAlgn="base">
                <a:spcBef>
                  <a:spcPct val="0"/>
                </a:spcBef>
                <a:spcAft>
                  <a:spcPct val="0"/>
                </a:spcAft>
              </a:pPr>
              <a:t>62</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Slide Image Placeholder 1"/>
          <p:cNvSpPr>
            <a:spLocks noGrp="1" noRot="1" noChangeAspect="1"/>
          </p:cNvSpPr>
          <p:nvPr>
            <p:ph type="sldImg"/>
          </p:nvPr>
        </p:nvSpPr>
        <p:spPr bwMode="auto">
          <a:noFill/>
          <a:ln>
            <a:solidFill>
              <a:srgbClr val="000000"/>
            </a:solidFill>
            <a:miter lim="800000"/>
            <a:headEnd/>
            <a:tailEnd/>
          </a:ln>
        </p:spPr>
      </p:sp>
      <p:sp>
        <p:nvSpPr>
          <p:cNvPr id="13314"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s-ES" smtClean="0"/>
          </a:p>
        </p:txBody>
      </p:sp>
      <p:sp>
        <p:nvSpPr>
          <p:cNvPr id="13315"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0F6B5D74-87ED-4C99-8DFD-239A4CA07ED2}" type="slidenum">
              <a:rPr lang="en-US"/>
              <a:pPr fontAlgn="base">
                <a:spcBef>
                  <a:spcPct val="0"/>
                </a:spcBef>
                <a:spcAft>
                  <a:spcPct val="0"/>
                </a:spcAft>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Slide Image Placeholder 1"/>
          <p:cNvSpPr>
            <a:spLocks noGrp="1" noRot="1" noChangeAspect="1"/>
          </p:cNvSpPr>
          <p:nvPr>
            <p:ph type="sldImg"/>
          </p:nvPr>
        </p:nvSpPr>
        <p:spPr bwMode="auto">
          <a:noFill/>
          <a:ln>
            <a:solidFill>
              <a:srgbClr val="000000"/>
            </a:solidFill>
            <a:miter lim="800000"/>
            <a:headEnd/>
            <a:tailEnd/>
          </a:ln>
        </p:spPr>
      </p:sp>
      <p:sp>
        <p:nvSpPr>
          <p:cNvPr id="13314"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s-ES" smtClean="0"/>
          </a:p>
        </p:txBody>
      </p:sp>
      <p:sp>
        <p:nvSpPr>
          <p:cNvPr id="13315"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0F6B5D74-87ED-4C99-8DFD-239A4CA07ED2}" type="slidenum">
              <a:rPr lang="en-US"/>
              <a:pPr fontAlgn="base">
                <a:spcBef>
                  <a:spcPct val="0"/>
                </a:spcBef>
                <a:spcAft>
                  <a:spcPct val="0"/>
                </a:spcAft>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Slide Image Placeholder 1"/>
          <p:cNvSpPr>
            <a:spLocks noGrp="1" noRot="1" noChangeAspect="1"/>
          </p:cNvSpPr>
          <p:nvPr>
            <p:ph type="sldImg"/>
          </p:nvPr>
        </p:nvSpPr>
        <p:spPr bwMode="auto">
          <a:noFill/>
          <a:ln>
            <a:solidFill>
              <a:srgbClr val="000000"/>
            </a:solidFill>
            <a:miter lim="800000"/>
            <a:headEnd/>
            <a:tailEnd/>
          </a:ln>
        </p:spPr>
      </p:sp>
      <p:sp>
        <p:nvSpPr>
          <p:cNvPr id="13314"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s-ES" smtClean="0"/>
          </a:p>
        </p:txBody>
      </p:sp>
      <p:sp>
        <p:nvSpPr>
          <p:cNvPr id="13315"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0F6B5D74-87ED-4C99-8DFD-239A4CA07ED2}" type="slidenum">
              <a:rPr lang="en-US"/>
              <a:pPr fontAlgn="base">
                <a:spcBef>
                  <a:spcPct val="0"/>
                </a:spcBef>
                <a:spcAft>
                  <a:spcPct val="0"/>
                </a:spcAft>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MOC Title Slide">
    <p:spTree>
      <p:nvGrpSpPr>
        <p:cNvPr id="1" name=""/>
        <p:cNvGrpSpPr/>
        <p:nvPr/>
      </p:nvGrpSpPr>
      <p:grpSpPr>
        <a:xfrm>
          <a:off x="0" y="0"/>
          <a:ext cx="0" cy="0"/>
          <a:chOff x="0" y="0"/>
          <a:chExt cx="0" cy="0"/>
        </a:xfrm>
      </p:grpSpPr>
      <p:sp>
        <p:nvSpPr>
          <p:cNvPr id="4" name="Rectangle 5"/>
          <p:cNvSpPr/>
          <p:nvPr userDrawn="1"/>
        </p:nvSpPr>
        <p:spPr>
          <a:xfrm>
            <a:off x="14288"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5" name="TextBox 9"/>
          <p:cNvSpPr txBox="1"/>
          <p:nvPr userDrawn="1"/>
        </p:nvSpPr>
        <p:spPr>
          <a:xfrm>
            <a:off x="533400" y="1500188"/>
            <a:ext cx="7477125" cy="862012"/>
          </a:xfrm>
          <a:prstGeom prst="rect">
            <a:avLst/>
          </a:prstGeom>
          <a:noFill/>
        </p:spPr>
        <p:txBody>
          <a:bodyPr>
            <a:spAutoFit/>
          </a:bodyPr>
          <a:lstStyle/>
          <a:p>
            <a:pPr fontAlgn="auto">
              <a:spcBef>
                <a:spcPts val="0"/>
              </a:spcBef>
              <a:spcAft>
                <a:spcPts val="0"/>
              </a:spcAft>
              <a:defRPr/>
            </a:pPr>
            <a:r>
              <a:rPr lang="en-US" sz="4800" dirty="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a:solidFill>
                  <a:schemeClr val="tx1">
                    <a:lumMod val="65000"/>
                    <a:lumOff val="35000"/>
                  </a:schemeClr>
                </a:solidFill>
                <a:latin typeface="Segoe UI Light" pitchFamily="34" charset="0"/>
                <a:ea typeface="Segoe UI" pitchFamily="34" charset="0"/>
                <a:cs typeface="Segoe UI" pitchFamily="34" charset="0"/>
              </a:rPr>
              <a:t>®</a:t>
            </a:r>
            <a:r>
              <a:rPr lang="en-US" sz="4400" dirty="0">
                <a:solidFill>
                  <a:schemeClr val="tx1">
                    <a:lumMod val="65000"/>
                    <a:lumOff val="35000"/>
                  </a:schemeClr>
                </a:solidFill>
                <a:latin typeface="Segoe UI Light" pitchFamily="34" charset="0"/>
                <a:ea typeface="Segoe UI" pitchFamily="34" charset="0"/>
                <a:cs typeface="Segoe UI" pitchFamily="34" charset="0"/>
              </a:rPr>
              <a:t> </a:t>
            </a:r>
            <a:r>
              <a:rPr lang="en-US" sz="4800" dirty="0">
                <a:solidFill>
                  <a:schemeClr val="tx1">
                    <a:lumMod val="65000"/>
                    <a:lumOff val="35000"/>
                  </a:schemeClr>
                </a:solidFill>
                <a:latin typeface="Segoe UI Light" pitchFamily="34" charset="0"/>
                <a:ea typeface="Segoe UI" pitchFamily="34" charset="0"/>
                <a:cs typeface="Segoe UI" pitchFamily="34" charset="0"/>
              </a:rPr>
              <a:t>Official Course</a:t>
            </a:r>
          </a:p>
        </p:txBody>
      </p:sp>
      <p:pic>
        <p:nvPicPr>
          <p:cNvPr id="6" name="Picture 2"/>
          <p:cNvPicPr>
            <a:picLocks/>
          </p:cNvPicPr>
          <p:nvPr userDrawn="1"/>
        </p:nvPicPr>
        <p:blipFill>
          <a:blip r:embed="rId2" cstate="print"/>
          <a:srcRect/>
          <a:stretch>
            <a:fillRect/>
          </a:stretch>
        </p:blipFill>
        <p:spPr bwMode="auto">
          <a:xfrm>
            <a:off x="0" y="2514600"/>
            <a:ext cx="3063875" cy="2514600"/>
          </a:xfrm>
          <a:prstGeom prst="rect">
            <a:avLst/>
          </a:prstGeom>
          <a:noFill/>
          <a:ln w="9525">
            <a:noFill/>
            <a:miter lim="800000"/>
            <a:headEnd/>
            <a:tailEnd/>
          </a:ln>
        </p:spPr>
      </p:pic>
      <p:pic>
        <p:nvPicPr>
          <p:cNvPr id="7" name="Picture 1"/>
          <p:cNvPicPr>
            <a:picLocks noChangeAspect="1"/>
          </p:cNvPicPr>
          <p:nvPr userDrawn="1"/>
        </p:nvPicPr>
        <p:blipFill>
          <a:blip r:embed="rId3" cstate="print"/>
          <a:srcRect/>
          <a:stretch>
            <a:fillRect/>
          </a:stretch>
        </p:blipFill>
        <p:spPr bwMode="auto">
          <a:xfrm>
            <a:off x="6400800" y="5759450"/>
            <a:ext cx="2590800" cy="952500"/>
          </a:xfrm>
          <a:prstGeom prst="rect">
            <a:avLst/>
          </a:prstGeom>
          <a:noFill/>
          <a:ln w="9525">
            <a:noFill/>
            <a:miter lim="800000"/>
            <a:headEnd/>
            <a:tailEnd/>
          </a:ln>
        </p:spPr>
      </p:pic>
      <p:sp>
        <p:nvSpPr>
          <p:cNvPr id="15" name="Text Placeholder 14"/>
          <p:cNvSpPr>
            <a:spLocks noGrp="1"/>
          </p:cNvSpPr>
          <p:nvPr>
            <p:ph type="body" sz="quarter" idx="10"/>
          </p:nvPr>
        </p:nvSpPr>
        <p:spPr>
          <a:xfrm>
            <a:off x="3108233" y="2514600"/>
            <a:ext cx="5687423" cy="1371600"/>
          </a:xfrm>
          <a:prstGeom prst="rect">
            <a:avLst/>
          </a:prstGeom>
        </p:spPr>
        <p:txBody>
          <a:bodyPr anchor="ctr"/>
          <a:lstStyle>
            <a:lvl1pPr marL="0" indent="0">
              <a:buNone/>
              <a:defRPr sz="8400" baseline="0">
                <a:solidFill>
                  <a:schemeClr val="bg1"/>
                </a:solidFill>
                <a:latin typeface="Segoe UI Light" pitchFamily="34" charset="0"/>
              </a:defRPr>
            </a:lvl1pPr>
          </a:lstStyle>
          <a:p>
            <a:pPr lvl="0"/>
            <a:r>
              <a:rPr lang="es-ES" dirty="0" smtClean="0"/>
              <a:t>Haga clic para modificar el estilo de texto del patrón</a:t>
            </a:r>
          </a:p>
        </p:txBody>
      </p:sp>
      <p:sp>
        <p:nvSpPr>
          <p:cNvPr id="19" name="Text Placeholder 18"/>
          <p:cNvSpPr>
            <a:spLocks noGrp="1"/>
          </p:cNvSpPr>
          <p:nvPr>
            <p:ph type="body" sz="quarter" idx="11"/>
          </p:nvPr>
        </p:nvSpPr>
        <p:spPr>
          <a:xfrm>
            <a:off x="3108233" y="3886200"/>
            <a:ext cx="5638800" cy="1143000"/>
          </a:xfrm>
          <a:prstGeom prst="rect">
            <a:avLst/>
          </a:prstGeom>
        </p:spPr>
        <p:txBody>
          <a:bodyPr/>
          <a:lstStyle>
            <a:lvl1pPr marL="0" indent="0">
              <a:buNone/>
              <a:defRPr sz="2800" baseline="0">
                <a:solidFill>
                  <a:schemeClr val="bg1"/>
                </a:solidFill>
                <a:latin typeface="Segoe UI" pitchFamily="34" charset="0"/>
                <a:ea typeface="Segoe UI" pitchFamily="34" charset="0"/>
                <a:cs typeface="Segoe UI" pitchFamily="34" charset="0"/>
              </a:defRPr>
            </a:lvl1pPr>
          </a:lstStyle>
          <a:p>
            <a:pPr lvl="0"/>
            <a:r>
              <a:rPr lang="es-ES" dirty="0" smtClean="0"/>
              <a:t>Haga clic para modificar el estilo de texto del patrón</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ynamics Title Slide">
    <p:spTree>
      <p:nvGrpSpPr>
        <p:cNvPr id="1" name=""/>
        <p:cNvGrpSpPr/>
        <p:nvPr/>
      </p:nvGrpSpPr>
      <p:grpSpPr>
        <a:xfrm>
          <a:off x="0" y="0"/>
          <a:ext cx="0" cy="0"/>
          <a:chOff x="0" y="0"/>
          <a:chExt cx="0" cy="0"/>
        </a:xfrm>
      </p:grpSpPr>
      <p:sp>
        <p:nvSpPr>
          <p:cNvPr id="4" name="Rectangle 5"/>
          <p:cNvSpPr/>
          <p:nvPr userDrawn="1"/>
        </p:nvSpPr>
        <p:spPr>
          <a:xfrm>
            <a:off x="14288"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pic>
        <p:nvPicPr>
          <p:cNvPr id="5" name="Picture 7"/>
          <p:cNvPicPr>
            <a:picLocks noChangeAspect="1"/>
          </p:cNvPicPr>
          <p:nvPr userDrawn="1"/>
        </p:nvPicPr>
        <p:blipFill>
          <a:blip r:embed="rId2" cstate="print"/>
          <a:srcRect/>
          <a:stretch>
            <a:fillRect/>
          </a:stretch>
        </p:blipFill>
        <p:spPr bwMode="auto">
          <a:xfrm>
            <a:off x="609600" y="1193800"/>
            <a:ext cx="4710113" cy="1016000"/>
          </a:xfrm>
          <a:prstGeom prst="rect">
            <a:avLst/>
          </a:prstGeom>
          <a:noFill/>
          <a:ln w="9525">
            <a:noFill/>
            <a:miter lim="800000"/>
            <a:headEnd/>
            <a:tailEnd/>
          </a:ln>
        </p:spPr>
      </p:pic>
      <p:pic>
        <p:nvPicPr>
          <p:cNvPr id="6" name="Picture 9"/>
          <p:cNvPicPr>
            <a:picLocks/>
          </p:cNvPicPr>
          <p:nvPr userDrawn="1"/>
        </p:nvPicPr>
        <p:blipFill>
          <a:blip r:embed="rId3" cstate="print"/>
          <a:srcRect/>
          <a:stretch>
            <a:fillRect/>
          </a:stretch>
        </p:blipFill>
        <p:spPr bwMode="auto">
          <a:xfrm>
            <a:off x="0" y="2514600"/>
            <a:ext cx="3063875" cy="2514600"/>
          </a:xfrm>
          <a:prstGeom prst="rect">
            <a:avLst/>
          </a:prstGeom>
          <a:noFill/>
          <a:ln w="9525">
            <a:noFill/>
            <a:miter lim="800000"/>
            <a:headEnd/>
            <a:tailEnd/>
          </a:ln>
        </p:spPr>
      </p:pic>
      <p:pic>
        <p:nvPicPr>
          <p:cNvPr id="7" name="Picture 1"/>
          <p:cNvPicPr>
            <a:picLocks noChangeAspect="1"/>
          </p:cNvPicPr>
          <p:nvPr userDrawn="1"/>
        </p:nvPicPr>
        <p:blipFill>
          <a:blip r:embed="rId4" cstate="print"/>
          <a:srcRect/>
          <a:stretch>
            <a:fillRect/>
          </a:stretch>
        </p:blipFill>
        <p:spPr bwMode="auto">
          <a:xfrm>
            <a:off x="7086600" y="5999163"/>
            <a:ext cx="1814513" cy="695325"/>
          </a:xfrm>
          <a:prstGeom prst="rect">
            <a:avLst/>
          </a:prstGeom>
          <a:noFill/>
          <a:ln w="9525">
            <a:noFill/>
            <a:miter lim="800000"/>
            <a:headEnd/>
            <a:tailEnd/>
          </a:ln>
        </p:spPr>
      </p:pic>
      <p:sp>
        <p:nvSpPr>
          <p:cNvPr id="15" name="Text Placeholder 14"/>
          <p:cNvSpPr>
            <a:spLocks noGrp="1"/>
          </p:cNvSpPr>
          <p:nvPr>
            <p:ph type="body" sz="quarter" idx="10"/>
          </p:nvPr>
        </p:nvSpPr>
        <p:spPr>
          <a:xfrm>
            <a:off x="3108233" y="2514600"/>
            <a:ext cx="5687423" cy="1371600"/>
          </a:xfrm>
          <a:prstGeom prst="rect">
            <a:avLst/>
          </a:prstGeom>
        </p:spPr>
        <p:txBody>
          <a:bodyPr anchor="ctr"/>
          <a:lstStyle>
            <a:lvl1pPr marL="0" indent="0">
              <a:buNone/>
              <a:defRPr sz="8400" baseline="0">
                <a:solidFill>
                  <a:schemeClr val="bg1"/>
                </a:solidFill>
                <a:latin typeface="Segoe UI Light" pitchFamily="34" charset="0"/>
              </a:defRPr>
            </a:lvl1pPr>
          </a:lstStyle>
          <a:p>
            <a:pPr lvl="0"/>
            <a:r>
              <a:rPr lang="es-ES" dirty="0" smtClean="0"/>
              <a:t>Haga clic para modificar el estilo de texto del patrón</a:t>
            </a:r>
          </a:p>
        </p:txBody>
      </p:sp>
      <p:sp>
        <p:nvSpPr>
          <p:cNvPr id="19" name="Text Placeholder 18"/>
          <p:cNvSpPr>
            <a:spLocks noGrp="1"/>
          </p:cNvSpPr>
          <p:nvPr>
            <p:ph type="body" sz="quarter" idx="11"/>
          </p:nvPr>
        </p:nvSpPr>
        <p:spPr>
          <a:xfrm>
            <a:off x="3108233" y="3886200"/>
            <a:ext cx="5638800" cy="1143000"/>
          </a:xfrm>
          <a:prstGeom prst="rect">
            <a:avLst/>
          </a:prstGeom>
        </p:spPr>
        <p:txBody>
          <a:bodyPr/>
          <a:lstStyle>
            <a:lvl1pPr marL="0" indent="0">
              <a:buNone/>
              <a:defRPr sz="2800" baseline="0">
                <a:solidFill>
                  <a:schemeClr val="bg1"/>
                </a:solidFill>
                <a:latin typeface="Segoe UI" pitchFamily="34" charset="0"/>
                <a:ea typeface="Segoe UI" pitchFamily="34" charset="0"/>
                <a:cs typeface="Segoe UI" pitchFamily="34" charset="0"/>
              </a:defRPr>
            </a:lvl1pPr>
          </a:lstStyle>
          <a:p>
            <a:pPr lvl="0"/>
            <a:r>
              <a:rPr lang="es-ES" dirty="0" smtClean="0"/>
              <a:t>Haga clic para modificar el estilo de texto del patrón</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Module opener">
    <p:spTree>
      <p:nvGrpSpPr>
        <p:cNvPr id="1" name=""/>
        <p:cNvGrpSpPr/>
        <p:nvPr/>
      </p:nvGrpSpPr>
      <p:grpSpPr>
        <a:xfrm>
          <a:off x="0" y="0"/>
          <a:ext cx="0" cy="0"/>
          <a:chOff x="0" y="0"/>
          <a:chExt cx="0" cy="0"/>
        </a:xfrm>
      </p:grpSpPr>
      <p:sp>
        <p:nvSpPr>
          <p:cNvPr id="4" name="Rectangle 5"/>
          <p:cNvSpPr/>
          <p:nvPr userDrawn="1"/>
        </p:nvSpPr>
        <p:spPr>
          <a:xfrm>
            <a:off x="-293688" y="-76200"/>
            <a:ext cx="9448801" cy="7239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5" name="Rectangle 6"/>
          <p:cNvSpPr/>
          <p:nvPr userDrawn="1"/>
        </p:nvSpPr>
        <p:spPr>
          <a:xfrm>
            <a:off x="2286000" y="2514600"/>
            <a:ext cx="6858000" cy="881063"/>
          </a:xfrm>
          <a:prstGeom prst="rect">
            <a:avLst/>
          </a:prstGeom>
          <a:solidFill>
            <a:srgbClr val="3399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8" name="Text Placeholder 14"/>
          <p:cNvSpPr>
            <a:spLocks noGrp="1"/>
          </p:cNvSpPr>
          <p:nvPr>
            <p:ph type="body" sz="quarter" idx="11"/>
          </p:nvPr>
        </p:nvSpPr>
        <p:spPr>
          <a:xfrm>
            <a:off x="2590800" y="2514600"/>
            <a:ext cx="5638800" cy="881743"/>
          </a:xfrm>
          <a:prstGeom prst="rect">
            <a:avLst/>
          </a:prstGeom>
        </p:spPr>
        <p:txBody>
          <a:bodyPr anchor="ctr"/>
          <a:lstStyle>
            <a:lvl1pPr marL="0" indent="0">
              <a:buNone/>
              <a:defRPr sz="4800" baseline="0">
                <a:solidFill>
                  <a:schemeClr val="bg1"/>
                </a:solidFill>
                <a:latin typeface="Segoe UI" pitchFamily="34" charset="0"/>
                <a:ea typeface="Segoe UI" pitchFamily="34" charset="0"/>
                <a:cs typeface="Segoe UI" pitchFamily="34" charset="0"/>
              </a:defRPr>
            </a:lvl1pPr>
          </a:lstStyle>
          <a:p>
            <a:pPr lvl="0"/>
            <a:r>
              <a:rPr lang="es-ES" smtClean="0"/>
              <a:t>Haga clic para modificar el estilo de texto del patrón</a:t>
            </a:r>
          </a:p>
        </p:txBody>
      </p:sp>
      <p:sp>
        <p:nvSpPr>
          <p:cNvPr id="9" name="Text Placeholder 18"/>
          <p:cNvSpPr>
            <a:spLocks noGrp="1"/>
          </p:cNvSpPr>
          <p:nvPr>
            <p:ph type="body" sz="quarter" idx="12"/>
          </p:nvPr>
        </p:nvSpPr>
        <p:spPr>
          <a:xfrm>
            <a:off x="2590800" y="3505200"/>
            <a:ext cx="5624732" cy="1432560"/>
          </a:xfrm>
          <a:prstGeom prst="rect">
            <a:avLst/>
          </a:prstGeom>
        </p:spPr>
        <p:txBody>
          <a:bodyPr/>
          <a:lstStyle>
            <a:lvl1pPr marL="0" indent="0">
              <a:buNone/>
              <a:defRPr sz="2800" baseline="0">
                <a:solidFill>
                  <a:schemeClr val="bg1"/>
                </a:solidFill>
                <a:latin typeface="Segoe UI" pitchFamily="34" charset="0"/>
                <a:ea typeface="Segoe UI" pitchFamily="34" charset="0"/>
                <a:cs typeface="Segoe UI" pitchFamily="34" charset="0"/>
              </a:defRPr>
            </a:lvl1pPr>
          </a:lstStyle>
          <a:p>
            <a:pPr lvl="0"/>
            <a:r>
              <a:rPr lang="es-ES" dirty="0" smtClean="0"/>
              <a:t>Haga clic para modificar el estilo de texto del patrón</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2pt Slide Title ">
    <p:spTree>
      <p:nvGrpSpPr>
        <p:cNvPr id="1" name=""/>
        <p:cNvGrpSpPr/>
        <p:nvPr/>
      </p:nvGrpSpPr>
      <p:grpSpPr>
        <a:xfrm>
          <a:off x="0" y="0"/>
          <a:ext cx="0" cy="0"/>
          <a:chOff x="0" y="0"/>
          <a:chExt cx="0" cy="0"/>
        </a:xfrm>
      </p:grpSpPr>
      <p:sp>
        <p:nvSpPr>
          <p:cNvPr id="4" name="Rectangle 7"/>
          <p:cNvSpPr/>
          <p:nvPr userDrawn="1"/>
        </p:nvSpPr>
        <p:spPr>
          <a:xfrm>
            <a:off x="0" y="0"/>
            <a:ext cx="9144000" cy="82232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 name="Title 1"/>
          <p:cNvSpPr>
            <a:spLocks noGrp="1"/>
          </p:cNvSpPr>
          <p:nvPr>
            <p:ph type="title"/>
          </p:nvPr>
        </p:nvSpPr>
        <p:spPr>
          <a:xfrm>
            <a:off x="457200" y="0"/>
            <a:ext cx="8229600" cy="822960"/>
          </a:xfrm>
        </p:spPr>
        <p:txBody>
          <a:bodyPr>
            <a:noAutofit/>
          </a:bodyPr>
          <a:lstStyle>
            <a:lvl1pPr algn="l">
              <a:defRPr sz="3200" baseline="0">
                <a:solidFill>
                  <a:schemeClr val="bg1"/>
                </a:solidFill>
                <a:latin typeface="Segoe UI" pitchFamily="34" charset="0"/>
                <a:ea typeface="Segoe UI" pitchFamily="34" charset="0"/>
                <a:cs typeface="Segoe UI" pitchFamily="34" charset="0"/>
              </a:defRPr>
            </a:lvl1pPr>
          </a:lstStyle>
          <a:p>
            <a:r>
              <a:rPr lang="es-ES" dirty="0" smtClean="0"/>
              <a:t>Haga clic para modificar el estilo de título del patrón</a:t>
            </a:r>
            <a:endParaRPr lang="en-US" dirty="0"/>
          </a:p>
        </p:txBody>
      </p:sp>
      <p:sp>
        <p:nvSpPr>
          <p:cNvPr id="9" name="Text Placeholder 4"/>
          <p:cNvSpPr>
            <a:spLocks noGrp="1"/>
          </p:cNvSpPr>
          <p:nvPr>
            <p:ph type="body" sz="quarter" idx="13"/>
          </p:nvPr>
        </p:nvSpPr>
        <p:spPr>
          <a:xfrm>
            <a:off x="457200" y="1066800"/>
            <a:ext cx="8229600" cy="5105400"/>
          </a:xfrm>
          <a:prstGeom prst="rect">
            <a:avLst/>
          </a:prstGeom>
        </p:spPr>
        <p:txBody>
          <a:bodyPr/>
          <a:lstStyle>
            <a:lvl1pPr marL="457200" indent="-457200">
              <a:buClr>
                <a:srgbClr val="0070C0"/>
              </a:buClr>
              <a:buFont typeface="Arial" pitchFamily="34" charset="0"/>
              <a:buChar char="•"/>
              <a:defRPr sz="2800" b="0">
                <a:latin typeface="Segoe UI" pitchFamily="34" charset="0"/>
                <a:ea typeface="Segoe UI" pitchFamily="34" charset="0"/>
                <a:cs typeface="Segoe UI" pitchFamily="34" charset="0"/>
              </a:defRPr>
            </a:lvl1pPr>
            <a:lvl2pPr marL="800100" indent="-342900">
              <a:buClr>
                <a:srgbClr val="0070C0"/>
              </a:buClr>
              <a:buFont typeface="Arial" pitchFamily="34" charset="0"/>
              <a:buChar char="•"/>
              <a:defRPr sz="2400" b="0">
                <a:latin typeface="Segoe UI" pitchFamily="34" charset="0"/>
                <a:ea typeface="Segoe UI" pitchFamily="34" charset="0"/>
                <a:cs typeface="Segoe UI" pitchFamily="34" charset="0"/>
              </a:defRPr>
            </a:lvl2pPr>
            <a:lvl3pPr marL="1257300" indent="-342900">
              <a:buClr>
                <a:srgbClr val="0070C0"/>
              </a:buClr>
              <a:buFont typeface="Arial" pitchFamily="34" charset="0"/>
              <a:buChar char="•"/>
              <a:defRPr sz="2000" b="0">
                <a:latin typeface="Segoe UI" pitchFamily="34" charset="0"/>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Slide Number Placeholder 9"/>
          <p:cNvSpPr>
            <a:spLocks noGrp="1"/>
          </p:cNvSpPr>
          <p:nvPr>
            <p:ph type="sldNum" sz="quarter" idx="14"/>
          </p:nvPr>
        </p:nvSpPr>
        <p:spPr/>
        <p:txBody>
          <a:bodyPr/>
          <a:lstStyle>
            <a:lvl1pPr>
              <a:defRPr sz="1200" smtClean="0">
                <a:solidFill>
                  <a:schemeClr val="tx1">
                    <a:lumMod val="65000"/>
                    <a:lumOff val="35000"/>
                  </a:schemeClr>
                </a:solidFill>
                <a:latin typeface="Segoe UI" pitchFamily="34" charset="0"/>
                <a:ea typeface="Segoe UI" pitchFamily="34" charset="0"/>
                <a:cs typeface="Segoe UI" pitchFamily="34" charset="0"/>
              </a:defRPr>
            </a:lvl1pPr>
          </a:lstStyle>
          <a:p>
            <a:pPr>
              <a:defRPr/>
            </a:pPr>
            <a:fld id="{8CCBC26D-22AC-4934-9C66-945F9FECEB1A}" type="slidenum">
              <a:rPr lang="en-US"/>
              <a:pPr>
                <a:defRPr/>
              </a:pPr>
              <a:t>‹Nº›</a:t>
            </a:fld>
            <a:endParaRPr lang="en-US" dirty="0"/>
          </a:p>
        </p:txBody>
      </p:sp>
      <p:sp>
        <p:nvSpPr>
          <p:cNvPr id="6" name="Footer Placeholder 8"/>
          <p:cNvSpPr>
            <a:spLocks noGrp="1"/>
          </p:cNvSpPr>
          <p:nvPr>
            <p:ph type="ftr" sz="quarter" idx="15"/>
          </p:nvPr>
        </p:nvSpPr>
        <p:spPr>
          <a:xfrm>
            <a:off x="457200" y="6324600"/>
            <a:ext cx="2895600" cy="365125"/>
          </a:xfrm>
        </p:spPr>
        <p:txBody>
          <a:bodyPr/>
          <a:lstStyle>
            <a:lvl1pPr algn="l">
              <a:defRPr dirty="0"/>
            </a:lvl1pPr>
          </a:lstStyle>
          <a:p>
            <a:pPr>
              <a:defRPr/>
            </a:pPr>
            <a:endParaRPr lang="en-US"/>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8pt Slide Title">
    <p:spTree>
      <p:nvGrpSpPr>
        <p:cNvPr id="1" name=""/>
        <p:cNvGrpSpPr/>
        <p:nvPr/>
      </p:nvGrpSpPr>
      <p:grpSpPr>
        <a:xfrm>
          <a:off x="0" y="0"/>
          <a:ext cx="0" cy="0"/>
          <a:chOff x="0" y="0"/>
          <a:chExt cx="0" cy="0"/>
        </a:xfrm>
      </p:grpSpPr>
      <p:sp>
        <p:nvSpPr>
          <p:cNvPr id="4" name="Rectangle 7"/>
          <p:cNvSpPr/>
          <p:nvPr userDrawn="1"/>
        </p:nvSpPr>
        <p:spPr>
          <a:xfrm>
            <a:off x="0" y="0"/>
            <a:ext cx="9144000" cy="82232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 name="Title 1"/>
          <p:cNvSpPr>
            <a:spLocks noGrp="1"/>
          </p:cNvSpPr>
          <p:nvPr>
            <p:ph type="title"/>
          </p:nvPr>
        </p:nvSpPr>
        <p:spPr>
          <a:xfrm>
            <a:off x="457200" y="0"/>
            <a:ext cx="8229600" cy="822960"/>
          </a:xfrm>
        </p:spPr>
        <p:txBody>
          <a:bodyPr>
            <a:noAutofit/>
          </a:bodyPr>
          <a:lstStyle>
            <a:lvl1pPr algn="l">
              <a:defRPr sz="2800" baseline="0">
                <a:solidFill>
                  <a:schemeClr val="bg1"/>
                </a:solidFill>
                <a:latin typeface="Segoe UI" pitchFamily="34" charset="0"/>
                <a:ea typeface="Segoe UI" pitchFamily="34" charset="0"/>
                <a:cs typeface="Segoe UI" pitchFamily="34" charset="0"/>
              </a:defRPr>
            </a:lvl1pPr>
          </a:lstStyle>
          <a:p>
            <a:r>
              <a:rPr lang="es-ES" dirty="0" smtClean="0"/>
              <a:t>Haga clic para modificar el estilo de título del patrón</a:t>
            </a:r>
            <a:endParaRPr lang="en-US" dirty="0"/>
          </a:p>
        </p:txBody>
      </p:sp>
      <p:sp>
        <p:nvSpPr>
          <p:cNvPr id="9" name="Text Placeholder 4"/>
          <p:cNvSpPr>
            <a:spLocks noGrp="1"/>
          </p:cNvSpPr>
          <p:nvPr>
            <p:ph type="body" sz="quarter" idx="13"/>
          </p:nvPr>
        </p:nvSpPr>
        <p:spPr>
          <a:xfrm>
            <a:off x="457200" y="1066800"/>
            <a:ext cx="8229600" cy="5105400"/>
          </a:xfrm>
          <a:prstGeom prst="rect">
            <a:avLst/>
          </a:prstGeom>
        </p:spPr>
        <p:txBody>
          <a:bodyPr/>
          <a:lstStyle>
            <a:lvl1pPr marL="457200" indent="-457200">
              <a:buClr>
                <a:srgbClr val="0070C0"/>
              </a:buClr>
              <a:buFont typeface="Arial" pitchFamily="34" charset="0"/>
              <a:buChar char="•"/>
              <a:defRPr sz="2800" b="0">
                <a:latin typeface="Segoe UI" pitchFamily="34" charset="0"/>
                <a:ea typeface="Segoe UI" pitchFamily="34" charset="0"/>
                <a:cs typeface="Segoe UI" pitchFamily="34" charset="0"/>
              </a:defRPr>
            </a:lvl1pPr>
            <a:lvl2pPr marL="800100" indent="-342900">
              <a:buClr>
                <a:srgbClr val="0070C0"/>
              </a:buClr>
              <a:buFont typeface="Arial" pitchFamily="34" charset="0"/>
              <a:buChar char="•"/>
              <a:defRPr sz="2400" b="0">
                <a:latin typeface="Segoe UI" pitchFamily="34" charset="0"/>
                <a:ea typeface="Segoe UI" pitchFamily="34" charset="0"/>
                <a:cs typeface="Segoe UI" pitchFamily="34" charset="0"/>
              </a:defRPr>
            </a:lvl2pPr>
            <a:lvl3pPr marL="1257300" indent="-342900">
              <a:buClr>
                <a:srgbClr val="0070C0"/>
              </a:buClr>
              <a:buFont typeface="Arial" pitchFamily="34" charset="0"/>
              <a:buChar char="•"/>
              <a:defRPr sz="2000" b="0">
                <a:latin typeface="Segoe UI" pitchFamily="34" charset="0"/>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Footer Placeholder 5"/>
          <p:cNvSpPr>
            <a:spLocks noGrp="1"/>
          </p:cNvSpPr>
          <p:nvPr>
            <p:ph type="ftr" sz="quarter" idx="14"/>
          </p:nvPr>
        </p:nvSpPr>
        <p:spPr>
          <a:xfrm>
            <a:off x="457200" y="6324600"/>
            <a:ext cx="2895600" cy="365125"/>
          </a:xfrm>
        </p:spPr>
        <p:txBody>
          <a:bodyPr/>
          <a:lstStyle>
            <a:lvl1pPr algn="l">
              <a:defRPr dirty="0"/>
            </a:lvl1pPr>
          </a:lstStyle>
          <a:p>
            <a:pPr>
              <a:defRPr/>
            </a:pPr>
            <a:endParaRPr lang="en-US"/>
          </a:p>
        </p:txBody>
      </p:sp>
      <p:sp>
        <p:nvSpPr>
          <p:cNvPr id="6" name="Slide Number Placeholder 6"/>
          <p:cNvSpPr>
            <a:spLocks noGrp="1"/>
          </p:cNvSpPr>
          <p:nvPr>
            <p:ph type="sldNum" sz="quarter" idx="15"/>
          </p:nvPr>
        </p:nvSpPr>
        <p:spPr/>
        <p:txBody>
          <a:bodyPr/>
          <a:lstStyle>
            <a:lvl1pPr>
              <a:defRPr/>
            </a:lvl1pPr>
          </a:lstStyle>
          <a:p>
            <a:pPr>
              <a:defRPr/>
            </a:pPr>
            <a:fld id="{BBC67F88-AA5F-4246-95C1-9705C2ADB712}" type="slidenum">
              <a:rPr lang="en-US"/>
              <a:pPr>
                <a:defRPr/>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Rectangle 4"/>
          <p:cNvSpPr/>
          <p:nvPr userDrawn="1"/>
        </p:nvSpPr>
        <p:spPr>
          <a:xfrm>
            <a:off x="0" y="0"/>
            <a:ext cx="9144000" cy="82232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Title 1"/>
          <p:cNvSpPr>
            <a:spLocks noGrp="1"/>
          </p:cNvSpPr>
          <p:nvPr>
            <p:ph type="title"/>
          </p:nvPr>
        </p:nvSpPr>
        <p:spPr>
          <a:xfrm>
            <a:off x="457200" y="0"/>
            <a:ext cx="8229600" cy="822960"/>
          </a:xfrm>
        </p:spPr>
        <p:txBody>
          <a:bodyPr>
            <a:noAutofit/>
          </a:bodyPr>
          <a:lstStyle>
            <a:lvl1pPr algn="l">
              <a:defRPr sz="3200" baseline="0">
                <a:solidFill>
                  <a:schemeClr val="bg1"/>
                </a:solidFill>
                <a:latin typeface="Segoe UI" pitchFamily="34" charset="0"/>
                <a:ea typeface="Segoe UI" pitchFamily="34" charset="0"/>
                <a:cs typeface="Segoe UI" pitchFamily="34" charset="0"/>
              </a:defRPr>
            </a:lvl1pPr>
          </a:lstStyle>
          <a:p>
            <a:r>
              <a:rPr lang="es-ES" dirty="0" smtClean="0"/>
              <a:t>Haga clic para modificar el estilo de título del patrón</a:t>
            </a:r>
            <a:endParaRPr lang="en-US" dirty="0"/>
          </a:p>
        </p:txBody>
      </p:sp>
      <p:sp>
        <p:nvSpPr>
          <p:cNvPr id="4" name="Footer Placeholder 2"/>
          <p:cNvSpPr>
            <a:spLocks noGrp="1"/>
          </p:cNvSpPr>
          <p:nvPr>
            <p:ph type="ftr" sz="quarter" idx="10"/>
          </p:nvPr>
        </p:nvSpPr>
        <p:spPr>
          <a:xfrm>
            <a:off x="457200" y="6324600"/>
            <a:ext cx="2895600" cy="365125"/>
          </a:xfrm>
        </p:spPr>
        <p:txBody>
          <a:bodyPr/>
          <a:lstStyle>
            <a:lvl1pPr algn="l">
              <a:defRPr dirty="0"/>
            </a:lvl1pPr>
          </a:lstStyle>
          <a:p>
            <a:pPr>
              <a:defRPr/>
            </a:pPr>
            <a:endParaRPr lang="en-US"/>
          </a:p>
        </p:txBody>
      </p:sp>
      <p:sp>
        <p:nvSpPr>
          <p:cNvPr id="5" name="Slide Number Placeholder 3"/>
          <p:cNvSpPr>
            <a:spLocks noGrp="1"/>
          </p:cNvSpPr>
          <p:nvPr>
            <p:ph type="sldNum" sz="quarter" idx="11"/>
          </p:nvPr>
        </p:nvSpPr>
        <p:spPr/>
        <p:txBody>
          <a:bodyPr/>
          <a:lstStyle>
            <a:lvl1pPr>
              <a:defRPr smtClean="0">
                <a:latin typeface="Segoe UI" pitchFamily="34" charset="0"/>
                <a:ea typeface="Segoe UI" pitchFamily="34" charset="0"/>
                <a:cs typeface="Segoe UI" pitchFamily="34" charset="0"/>
              </a:defRPr>
            </a:lvl1pPr>
          </a:lstStyle>
          <a:p>
            <a:pPr>
              <a:defRPr/>
            </a:pPr>
            <a:fld id="{80092386-8F08-46B2-B3FF-20FF09823269}" type="slidenum">
              <a:rPr lang="en-US"/>
              <a:pPr>
                <a:defRPr/>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defRPr>
            </a:lvl1pPr>
          </a:lstStyle>
          <a:p>
            <a:pPr>
              <a:defRPr/>
            </a:pPr>
            <a:fld id="{4E57E76C-D866-42D7-8D85-6E884714D258}" type="datetimeFigureOut">
              <a:rPr lang="en-US"/>
              <a:pPr>
                <a:defRPr/>
              </a:pPr>
              <a:t>12/4/2019</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dirty="0">
                <a:solidFill>
                  <a:schemeClr val="tx1">
                    <a:tint val="75000"/>
                  </a:schemeClr>
                </a:solidFill>
                <a:latin typeface="+mn-lt"/>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Segoe UI" pitchFamily="34" charset="0"/>
                <a:ea typeface="Segoe UI" pitchFamily="34" charset="0"/>
                <a:cs typeface="Segoe UI" pitchFamily="34" charset="0"/>
              </a:defRPr>
            </a:lvl1pPr>
          </a:lstStyle>
          <a:p>
            <a:pPr>
              <a:defRPr/>
            </a:pPr>
            <a:fld id="{D8E521E8-0641-4CF1-AD1C-6335F3156202}" type="slidenum">
              <a:rPr lang="en-US"/>
              <a:pPr>
                <a:defRPr/>
              </a:pPr>
              <a:t>‹Nº›</a:t>
            </a:fld>
            <a:endParaRPr lang="en-US" dirty="0"/>
          </a:p>
        </p:txBody>
      </p:sp>
    </p:spTree>
  </p:cSld>
  <p:clrMap bg1="lt1" tx1="dk1" bg2="lt2" tx2="dk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 id="2147483660" r:id="rId6"/>
  </p:sldLayoutIdLst>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Segoe UI" pitchFamily="34" charset="0"/>
        </a:defRPr>
      </a:lvl2pPr>
      <a:lvl3pPr algn="ctr" rtl="0" fontAlgn="base">
        <a:spcBef>
          <a:spcPct val="0"/>
        </a:spcBef>
        <a:spcAft>
          <a:spcPct val="0"/>
        </a:spcAft>
        <a:defRPr sz="4400">
          <a:solidFill>
            <a:schemeClr val="tx1"/>
          </a:solidFill>
          <a:latin typeface="Segoe UI" pitchFamily="34" charset="0"/>
        </a:defRPr>
      </a:lvl3pPr>
      <a:lvl4pPr algn="ctr" rtl="0" fontAlgn="base">
        <a:spcBef>
          <a:spcPct val="0"/>
        </a:spcBef>
        <a:spcAft>
          <a:spcPct val="0"/>
        </a:spcAft>
        <a:defRPr sz="4400">
          <a:solidFill>
            <a:schemeClr val="tx1"/>
          </a:solidFill>
          <a:latin typeface="Segoe UI" pitchFamily="34" charset="0"/>
        </a:defRPr>
      </a:lvl4pPr>
      <a:lvl5pPr algn="ctr" rtl="0" fontAlgn="base">
        <a:spcBef>
          <a:spcPct val="0"/>
        </a:spcBef>
        <a:spcAft>
          <a:spcPct val="0"/>
        </a:spcAft>
        <a:defRPr sz="4400">
          <a:solidFill>
            <a:schemeClr val="tx1"/>
          </a:solidFill>
          <a:latin typeface="Segoe UI" pitchFamily="34" charset="0"/>
        </a:defRPr>
      </a:lvl5pPr>
      <a:lvl6pPr marL="457200" algn="ctr" rtl="0" fontAlgn="base">
        <a:spcBef>
          <a:spcPct val="0"/>
        </a:spcBef>
        <a:spcAft>
          <a:spcPct val="0"/>
        </a:spcAft>
        <a:defRPr sz="4400">
          <a:solidFill>
            <a:schemeClr val="tx1"/>
          </a:solidFill>
          <a:latin typeface="Segoe UI" pitchFamily="34" charset="0"/>
        </a:defRPr>
      </a:lvl6pPr>
      <a:lvl7pPr marL="914400" algn="ctr" rtl="0" fontAlgn="base">
        <a:spcBef>
          <a:spcPct val="0"/>
        </a:spcBef>
        <a:spcAft>
          <a:spcPct val="0"/>
        </a:spcAft>
        <a:defRPr sz="4400">
          <a:solidFill>
            <a:schemeClr val="tx1"/>
          </a:solidFill>
          <a:latin typeface="Segoe UI" pitchFamily="34" charset="0"/>
        </a:defRPr>
      </a:lvl7pPr>
      <a:lvl8pPr marL="1371600" algn="ctr" rtl="0" fontAlgn="base">
        <a:spcBef>
          <a:spcPct val="0"/>
        </a:spcBef>
        <a:spcAft>
          <a:spcPct val="0"/>
        </a:spcAft>
        <a:defRPr sz="4400">
          <a:solidFill>
            <a:schemeClr val="tx1"/>
          </a:solidFill>
          <a:latin typeface="Segoe UI" pitchFamily="34" charset="0"/>
        </a:defRPr>
      </a:lvl8pPr>
      <a:lvl9pPr marL="1828800" algn="ctr" rtl="0" fontAlgn="base">
        <a:spcBef>
          <a:spcPct val="0"/>
        </a:spcBef>
        <a:spcAft>
          <a:spcPct val="0"/>
        </a:spcAft>
        <a:defRPr sz="4400">
          <a:solidFill>
            <a:schemeClr val="tx1"/>
          </a:solidFill>
          <a:latin typeface="Segoe UI" pitchFamily="34" charset="0"/>
        </a:defRPr>
      </a:lvl9pPr>
    </p:titleStyle>
    <p:bodyStyle>
      <a:lvl1pPr marL="342900" indent="-342900" algn="l"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3" Type="http://schemas.openxmlformats.org/officeDocument/2006/relationships/hyperlink" Target="https://restfulapi.net/http-status-codes/" TargetMode="External"/><Relationship Id="rId2" Type="http://schemas.openxmlformats.org/officeDocument/2006/relationships/notesSlide" Target="../notesSlides/notesSlide38.xml"/><Relationship Id="rId1" Type="http://schemas.openxmlformats.org/officeDocument/2006/relationships/slideLayout" Target="../slideLayouts/slideLayout4.xml"/><Relationship Id="rId4" Type="http://schemas.openxmlformats.org/officeDocument/2006/relationships/hyperlink" Target="https://restfulapi.net/http-methods/" TargetMode="External"/></Relationships>
</file>

<file path=ppt/slides/_rels/slide3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0.xml"/><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Title 1"/>
          <p:cNvSpPr>
            <a:spLocks noGrp="1"/>
          </p:cNvSpPr>
          <p:nvPr>
            <p:ph type="title"/>
          </p:nvPr>
        </p:nvSpPr>
        <p:spPr>
          <a:xfrm>
            <a:off x="0" y="0"/>
            <a:ext cx="8686800" cy="822325"/>
          </a:xfrm>
        </p:spPr>
        <p:txBody>
          <a:bodyPr/>
          <a:lstStyle/>
          <a:p>
            <a:r>
              <a:rPr lang="en-US" sz="4800" dirty="0" smtClean="0"/>
              <a:t>CLASE 6</a:t>
            </a:r>
          </a:p>
        </p:txBody>
      </p:sp>
      <p:sp>
        <p:nvSpPr>
          <p:cNvPr id="10242" name="Content Placeholder 2"/>
          <p:cNvSpPr>
            <a:spLocks noGrp="1"/>
          </p:cNvSpPr>
          <p:nvPr>
            <p:ph type="body" sz="quarter" idx="13"/>
          </p:nvPr>
        </p:nvSpPr>
        <p:spPr bwMode="auto">
          <a:xfrm>
            <a:off x="228600" y="1066800"/>
            <a:ext cx="8534400" cy="5334000"/>
          </a:xfrm>
          <a:noFill/>
          <a:ln>
            <a:miter lim="800000"/>
            <a:headEnd/>
            <a:tailEnd/>
          </a:ln>
        </p:spPr>
        <p:txBody>
          <a:bodyPr vert="horz" wrap="square" lIns="91440" tIns="45720" rIns="91440" bIns="45720" numCol="1" anchor="t" anchorCtr="0" compatLnSpc="1">
            <a:prstTxWarp prst="textNoShape">
              <a:avLst/>
            </a:prstTxWarp>
          </a:bodyPr>
          <a:lstStyle/>
          <a:p>
            <a:pPr algn="ctr">
              <a:buFont typeface="Arial" charset="0"/>
              <a:buNone/>
            </a:pPr>
            <a:endParaRPr lang="en-US" sz="4800" b="1" dirty="0" smtClean="0"/>
          </a:p>
          <a:p>
            <a:pPr algn="ctr">
              <a:buFont typeface="Arial" charset="0"/>
              <a:buNone/>
            </a:pPr>
            <a:r>
              <a:rPr lang="es-ES" sz="4800" b="1" dirty="0" smtClean="0"/>
              <a:t>Test </a:t>
            </a:r>
            <a:r>
              <a:rPr lang="es-ES" sz="4800" b="1" dirty="0" smtClean="0"/>
              <a:t>Unitarios</a:t>
            </a:r>
          </a:p>
          <a:p>
            <a:pPr algn="ctr">
              <a:buFont typeface="Arial" charset="0"/>
              <a:buNone/>
            </a:pPr>
            <a:r>
              <a:rPr lang="es-ES" sz="4800" b="1" dirty="0" smtClean="0"/>
              <a:t> </a:t>
            </a:r>
            <a:endParaRPr lang="es-ES" sz="4800" b="1" dirty="0" smtClean="0"/>
          </a:p>
          <a:p>
            <a:pPr algn="ctr">
              <a:buFont typeface="Arial" charset="0"/>
              <a:buNone/>
            </a:pPr>
            <a:r>
              <a:rPr lang="es-ES" sz="4800" b="1" dirty="0" smtClean="0"/>
              <a:t>Manejo de </a:t>
            </a:r>
            <a:r>
              <a:rPr lang="es-ES" sz="4800" b="1" dirty="0" smtClean="0"/>
              <a:t>Excepciones</a:t>
            </a:r>
            <a:endParaRPr lang="es-ES" sz="4800" b="1" dirty="0" smtClean="0"/>
          </a:p>
          <a:p>
            <a:pPr algn="ctr">
              <a:buFont typeface="Arial" charset="0"/>
              <a:buNone/>
            </a:pPr>
            <a:endParaRPr lang="en-US" sz="4800" b="1"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a:xfrm>
            <a:off x="0" y="0"/>
            <a:ext cx="8686800" cy="822325"/>
          </a:xfrm>
        </p:spPr>
        <p:txBody>
          <a:bodyPr/>
          <a:lstStyle/>
          <a:p>
            <a:r>
              <a:rPr lang="en-US" sz="4800" dirty="0" smtClean="0"/>
              <a:t>Test </a:t>
            </a:r>
            <a:r>
              <a:rPr lang="en-US" sz="4800" dirty="0" err="1" smtClean="0"/>
              <a:t>Unitarios</a:t>
            </a:r>
            <a:r>
              <a:rPr lang="en-US" sz="4800" dirty="0" smtClean="0"/>
              <a:t>-demo simple</a:t>
            </a:r>
            <a:endParaRPr lang="en-US" sz="4800" dirty="0" smtClean="0"/>
          </a:p>
        </p:txBody>
      </p:sp>
      <p:sp>
        <p:nvSpPr>
          <p:cNvPr id="12290" name="Content Placeholder 2"/>
          <p:cNvSpPr>
            <a:spLocks noGrp="1"/>
          </p:cNvSpPr>
          <p:nvPr>
            <p:ph type="body" sz="quarter" idx="13"/>
          </p:nvPr>
        </p:nvSpPr>
        <p:spPr bwMode="auto">
          <a:xfrm>
            <a:off x="228600" y="1066800"/>
            <a:ext cx="8534400" cy="5334000"/>
          </a:xfrm>
          <a:noFill/>
          <a:ln>
            <a:miter lim="800000"/>
            <a:headEnd/>
            <a:tailEnd/>
          </a:ln>
        </p:spPr>
        <p:txBody>
          <a:bodyPr vert="horz" wrap="square" lIns="91440" tIns="45720" rIns="91440" bIns="45720" numCol="1" anchor="t" anchorCtr="0" compatLnSpc="1">
            <a:prstTxWarp prst="textNoShape">
              <a:avLst/>
            </a:prstTxWarp>
          </a:bodyPr>
          <a:lstStyle/>
          <a:p>
            <a:pPr>
              <a:buNone/>
            </a:pPr>
            <a:r>
              <a:rPr lang="es-ES" sz="2000" dirty="0" smtClean="0"/>
              <a:t>Al ver resultados:</a:t>
            </a:r>
          </a:p>
          <a:p>
            <a:pPr>
              <a:buNone/>
            </a:pPr>
            <a:r>
              <a:rPr lang="es-ES" sz="2000" dirty="0" smtClean="0"/>
              <a:t>El test :</a:t>
            </a:r>
          </a:p>
          <a:p>
            <a:pPr>
              <a:buNone/>
            </a:pPr>
            <a:endParaRPr lang="es-ES" sz="2000" dirty="0" smtClean="0"/>
          </a:p>
          <a:p>
            <a:pPr>
              <a:buNone/>
            </a:pPr>
            <a:endParaRPr lang="es-ES" sz="2000" dirty="0" smtClean="0"/>
          </a:p>
          <a:p>
            <a:pPr>
              <a:buNone/>
            </a:pPr>
            <a:endParaRPr lang="es-ES" sz="2000" dirty="0" smtClean="0"/>
          </a:p>
          <a:p>
            <a:pPr>
              <a:buNone/>
            </a:pPr>
            <a:endParaRPr lang="es-ES" sz="2000" dirty="0" smtClean="0"/>
          </a:p>
          <a:p>
            <a:pPr>
              <a:buNone/>
            </a:pPr>
            <a:endParaRPr lang="es-ES" sz="2000" dirty="0" smtClean="0"/>
          </a:p>
          <a:p>
            <a:pPr>
              <a:buNone/>
            </a:pPr>
            <a:endParaRPr lang="es-ES" sz="2000" dirty="0" smtClean="0"/>
          </a:p>
          <a:p>
            <a:pPr>
              <a:buNone/>
            </a:pPr>
            <a:endParaRPr lang="es-ES" sz="2000" dirty="0" smtClean="0"/>
          </a:p>
          <a:p>
            <a:pPr>
              <a:buNone/>
            </a:pPr>
            <a:endParaRPr lang="es-ES" sz="2000" dirty="0" smtClean="0"/>
          </a:p>
          <a:p>
            <a:pPr>
              <a:buNone/>
            </a:pPr>
            <a:endParaRPr lang="es-ES" sz="2000" dirty="0" smtClean="0"/>
          </a:p>
          <a:p>
            <a:pPr>
              <a:buNone/>
            </a:pPr>
            <a:endParaRPr lang="es-ES" sz="2000" dirty="0" smtClean="0"/>
          </a:p>
          <a:p>
            <a:pPr>
              <a:buNone/>
            </a:pPr>
            <a:endParaRPr lang="es-ES" sz="2000" dirty="0" smtClean="0"/>
          </a:p>
          <a:p>
            <a:pPr>
              <a:buNone/>
            </a:pPr>
            <a:endParaRPr lang="es-ES" sz="2000" dirty="0" smtClean="0"/>
          </a:p>
        </p:txBody>
      </p:sp>
      <p:pic>
        <p:nvPicPr>
          <p:cNvPr id="6146" name="Picture 2"/>
          <p:cNvPicPr>
            <a:picLocks noChangeAspect="1" noChangeArrowheads="1"/>
          </p:cNvPicPr>
          <p:nvPr/>
        </p:nvPicPr>
        <p:blipFill>
          <a:blip r:embed="rId3"/>
          <a:srcRect/>
          <a:stretch>
            <a:fillRect/>
          </a:stretch>
        </p:blipFill>
        <p:spPr bwMode="auto">
          <a:xfrm>
            <a:off x="1447800" y="2295524"/>
            <a:ext cx="4933950" cy="309021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a:xfrm>
            <a:off x="0" y="0"/>
            <a:ext cx="8686800" cy="822325"/>
          </a:xfrm>
        </p:spPr>
        <p:txBody>
          <a:bodyPr/>
          <a:lstStyle/>
          <a:p>
            <a:r>
              <a:rPr lang="en-US" sz="4800" dirty="0" smtClean="0"/>
              <a:t>Test </a:t>
            </a:r>
            <a:r>
              <a:rPr lang="en-US" sz="4800" dirty="0" err="1" smtClean="0"/>
              <a:t>Unitarios</a:t>
            </a:r>
            <a:r>
              <a:rPr lang="en-US" sz="4800" dirty="0" smtClean="0"/>
              <a:t>-demo simple</a:t>
            </a:r>
            <a:endParaRPr lang="en-US" sz="4800" dirty="0" smtClean="0"/>
          </a:p>
        </p:txBody>
      </p:sp>
      <p:sp>
        <p:nvSpPr>
          <p:cNvPr id="12290" name="Content Placeholder 2"/>
          <p:cNvSpPr>
            <a:spLocks noGrp="1"/>
          </p:cNvSpPr>
          <p:nvPr>
            <p:ph type="body" sz="quarter" idx="13"/>
          </p:nvPr>
        </p:nvSpPr>
        <p:spPr bwMode="auto">
          <a:xfrm>
            <a:off x="228600" y="1066800"/>
            <a:ext cx="8534400" cy="5791200"/>
          </a:xfrm>
          <a:noFill/>
          <a:ln>
            <a:miter lim="800000"/>
            <a:headEnd/>
            <a:tailEnd/>
          </a:ln>
        </p:spPr>
        <p:txBody>
          <a:bodyPr vert="horz" wrap="square" lIns="91440" tIns="45720" rIns="91440" bIns="45720" numCol="1" anchor="t" anchorCtr="0" compatLnSpc="1">
            <a:prstTxWarp prst="textNoShape">
              <a:avLst/>
            </a:prstTxWarp>
          </a:bodyPr>
          <a:lstStyle/>
          <a:p>
            <a:pPr>
              <a:buFont typeface="Arial" charset="0"/>
              <a:buNone/>
            </a:pPr>
            <a:r>
              <a:rPr lang="es-ES" dirty="0" smtClean="0"/>
              <a:t>En el proyecto de prueba unitaria, </a:t>
            </a:r>
            <a:r>
              <a:rPr lang="es-ES" dirty="0" smtClean="0"/>
              <a:t>agregar referencia</a:t>
            </a:r>
          </a:p>
          <a:p>
            <a:pPr>
              <a:buFont typeface="Arial" charset="0"/>
              <a:buNone/>
            </a:pPr>
            <a:r>
              <a:rPr lang="es-ES" dirty="0" smtClean="0"/>
              <a:t>al </a:t>
            </a:r>
            <a:r>
              <a:rPr lang="es-ES" dirty="0" smtClean="0"/>
              <a:t>proyecto que </a:t>
            </a:r>
            <a:r>
              <a:rPr lang="es-ES" dirty="0" smtClean="0"/>
              <a:t>queremos probar </a:t>
            </a:r>
          </a:p>
          <a:p>
            <a:pPr>
              <a:buFont typeface="Arial" charset="0"/>
              <a:buNone/>
            </a:pPr>
            <a:r>
              <a:rPr lang="es-ES" dirty="0" smtClean="0"/>
              <a:t>En</a:t>
            </a:r>
            <a:r>
              <a:rPr lang="es-ES" dirty="0" smtClean="0"/>
              <a:t> </a:t>
            </a:r>
            <a:r>
              <a:rPr lang="es-ES" b="1" dirty="0" smtClean="0"/>
              <a:t>Dependencias</a:t>
            </a:r>
            <a:r>
              <a:rPr lang="es-ES" dirty="0" smtClean="0"/>
              <a:t> y  </a:t>
            </a:r>
            <a:r>
              <a:rPr lang="es-ES" b="1" dirty="0" smtClean="0"/>
              <a:t>Agregar referencia</a:t>
            </a:r>
            <a:r>
              <a:rPr lang="es-ES" dirty="0" smtClean="0"/>
              <a:t>.</a:t>
            </a:r>
            <a:endParaRPr lang="es-ES" dirty="0" smtClean="0"/>
          </a:p>
        </p:txBody>
      </p:sp>
      <p:pic>
        <p:nvPicPr>
          <p:cNvPr id="3074" name="Picture 2"/>
          <p:cNvPicPr>
            <a:picLocks noChangeAspect="1" noChangeArrowheads="1"/>
          </p:cNvPicPr>
          <p:nvPr/>
        </p:nvPicPr>
        <p:blipFill>
          <a:blip r:embed="rId3"/>
          <a:srcRect/>
          <a:stretch>
            <a:fillRect/>
          </a:stretch>
        </p:blipFill>
        <p:spPr bwMode="auto">
          <a:xfrm>
            <a:off x="1447800" y="2743200"/>
            <a:ext cx="6105525" cy="3886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a:xfrm>
            <a:off x="0" y="0"/>
            <a:ext cx="8686800" cy="822325"/>
          </a:xfrm>
        </p:spPr>
        <p:txBody>
          <a:bodyPr/>
          <a:lstStyle/>
          <a:p>
            <a:r>
              <a:rPr lang="en-US" sz="4800" dirty="0" smtClean="0"/>
              <a:t>Test </a:t>
            </a:r>
            <a:r>
              <a:rPr lang="en-US" sz="4800" dirty="0" err="1" smtClean="0"/>
              <a:t>Unitarios</a:t>
            </a:r>
            <a:r>
              <a:rPr lang="en-US" sz="4800" dirty="0" smtClean="0"/>
              <a:t> </a:t>
            </a:r>
            <a:r>
              <a:rPr lang="en-US" sz="4800" dirty="0" smtClean="0"/>
              <a:t>– demo2</a:t>
            </a:r>
            <a:endParaRPr lang="en-US" sz="4800" dirty="0" smtClean="0"/>
          </a:p>
        </p:txBody>
      </p:sp>
      <p:sp>
        <p:nvSpPr>
          <p:cNvPr id="12290" name="Content Placeholder 2"/>
          <p:cNvSpPr>
            <a:spLocks noGrp="1"/>
          </p:cNvSpPr>
          <p:nvPr>
            <p:ph type="body" sz="quarter" idx="13"/>
          </p:nvPr>
        </p:nvSpPr>
        <p:spPr bwMode="auto">
          <a:xfrm>
            <a:off x="228600" y="1066800"/>
            <a:ext cx="8534400" cy="5334000"/>
          </a:xfrm>
          <a:noFill/>
          <a:ln>
            <a:miter lim="800000"/>
            <a:headEnd/>
            <a:tailEnd/>
          </a:ln>
        </p:spPr>
        <p:txBody>
          <a:bodyPr vert="horz" wrap="square" lIns="91440" tIns="45720" rIns="91440" bIns="45720" numCol="1" anchor="t" anchorCtr="0" compatLnSpc="1">
            <a:prstTxWarp prst="textNoShape">
              <a:avLst/>
            </a:prstTxWarp>
          </a:bodyPr>
          <a:lstStyle/>
          <a:p>
            <a:pPr lvl="0">
              <a:buAutoNum type="arabicPeriod"/>
            </a:pPr>
            <a:r>
              <a:rPr lang="es-ES" sz="2000" dirty="0" smtClean="0"/>
              <a:t>Abrir  UnitTestingExample.sln</a:t>
            </a:r>
          </a:p>
          <a:p>
            <a:pPr lvl="0">
              <a:buNone/>
            </a:pPr>
            <a:endParaRPr lang="es-ES" sz="2000" dirty="0" smtClean="0"/>
          </a:p>
          <a:p>
            <a:pPr>
              <a:buNone/>
            </a:pPr>
            <a:r>
              <a:rPr lang="es-ES" sz="2000" dirty="0" smtClean="0"/>
              <a:t>2. Agregar nuevo Proyecto  </a:t>
            </a:r>
            <a:r>
              <a:rPr lang="es-ES" sz="2000" dirty="0" smtClean="0"/>
              <a:t>**</a:t>
            </a:r>
            <a:r>
              <a:rPr lang="es-ES" sz="2000" dirty="0" err="1" smtClean="0"/>
              <a:t>MSTest</a:t>
            </a:r>
            <a:r>
              <a:rPr lang="es-ES" sz="2000" dirty="0" smtClean="0"/>
              <a:t> Test Project </a:t>
            </a:r>
            <a:r>
              <a:rPr lang="es-ES" sz="2000" dirty="0" smtClean="0"/>
              <a:t>(.</a:t>
            </a:r>
            <a:r>
              <a:rPr lang="es-ES" sz="2000" dirty="0" smtClean="0"/>
              <a:t>NET </a:t>
            </a:r>
            <a:r>
              <a:rPr lang="es-ES" sz="2000" dirty="0" err="1" smtClean="0"/>
              <a:t>Core</a:t>
            </a:r>
            <a:r>
              <a:rPr lang="es-ES" sz="2000" dirty="0" smtClean="0"/>
              <a:t>)**.</a:t>
            </a:r>
          </a:p>
          <a:p>
            <a:pPr>
              <a:buNone/>
            </a:pPr>
            <a:r>
              <a:rPr lang="es-ES" sz="2000" dirty="0" smtClean="0"/>
              <a:t>Nombre:</a:t>
            </a:r>
            <a:r>
              <a:rPr lang="es-ES" sz="2000" dirty="0" smtClean="0">
                <a:solidFill>
                  <a:srgbClr val="FF0000"/>
                </a:solidFill>
              </a:rPr>
              <a:t> </a:t>
            </a:r>
            <a:r>
              <a:rPr lang="es-ES" sz="2000" dirty="0" err="1" smtClean="0">
                <a:solidFill>
                  <a:srgbClr val="FF0000"/>
                </a:solidFill>
              </a:rPr>
              <a:t>ProductsWebsite.Tests</a:t>
            </a:r>
            <a:endParaRPr lang="es-ES" sz="2000" dirty="0" smtClean="0">
              <a:solidFill>
                <a:srgbClr val="FF0000"/>
              </a:solidFill>
            </a:endParaRPr>
          </a:p>
          <a:p>
            <a:pPr>
              <a:buAutoNum type="arabicPeriod" startAt="3"/>
            </a:pPr>
            <a:r>
              <a:rPr lang="es-ES" sz="2000" dirty="0" smtClean="0"/>
              <a:t>Agregar </a:t>
            </a:r>
            <a:r>
              <a:rPr lang="es-ES" sz="2000" dirty="0" smtClean="0"/>
              <a:t>Referencia a </a:t>
            </a:r>
            <a:r>
              <a:rPr lang="es-ES" sz="2000" dirty="0" err="1" smtClean="0"/>
              <a:t>ProductsWebSite</a:t>
            </a:r>
            <a:endParaRPr lang="es-ES" sz="2000" dirty="0" smtClean="0"/>
          </a:p>
          <a:p>
            <a:pPr>
              <a:buAutoNum type="arabicPeriod" startAt="4"/>
            </a:pPr>
            <a:r>
              <a:rPr lang="es-ES" sz="2000" dirty="0" smtClean="0"/>
              <a:t>Renombrar **</a:t>
            </a:r>
            <a:r>
              <a:rPr lang="es-ES" sz="2000" dirty="0" smtClean="0"/>
              <a:t>UnitTest1.cs**, </a:t>
            </a:r>
            <a:r>
              <a:rPr lang="es-ES" sz="2000" dirty="0" smtClean="0"/>
              <a:t>con  </a:t>
            </a:r>
            <a:r>
              <a:rPr lang="es-ES" sz="2000" dirty="0" smtClean="0"/>
              <a:t>**</a:t>
            </a:r>
            <a:r>
              <a:rPr lang="es-ES" sz="2000" dirty="0" err="1" smtClean="0"/>
              <a:t>ProductControllerTest.cs</a:t>
            </a:r>
            <a:endParaRPr lang="es-ES" sz="2000" dirty="0" smtClean="0"/>
          </a:p>
          <a:p>
            <a:pPr>
              <a:buNone/>
            </a:pPr>
            <a:r>
              <a:rPr lang="es-ES" sz="2000" dirty="0" smtClean="0"/>
              <a:t>5. In </a:t>
            </a:r>
            <a:r>
              <a:rPr lang="es-ES" sz="2000" dirty="0" err="1" smtClean="0"/>
              <a:t>the</a:t>
            </a:r>
            <a:r>
              <a:rPr lang="es-ES" sz="2000" dirty="0" smtClean="0"/>
              <a:t> **</a:t>
            </a:r>
            <a:r>
              <a:rPr lang="es-ES" sz="2000" dirty="0" err="1" smtClean="0"/>
              <a:t>UnitTestingExample</a:t>
            </a:r>
            <a:r>
              <a:rPr lang="es-ES" sz="2000" dirty="0" smtClean="0"/>
              <a:t>   Instalar </a:t>
            </a:r>
            <a:r>
              <a:rPr lang="es-ES" sz="2000" dirty="0" err="1" smtClean="0"/>
              <a:t>Microsoft.AspNetCore.Mvc</a:t>
            </a:r>
            <a:r>
              <a:rPr lang="es-ES" sz="2000" dirty="0" smtClean="0"/>
              <a:t> </a:t>
            </a:r>
            <a:endParaRPr lang="es-ES" sz="2000" dirty="0" smtClean="0"/>
          </a:p>
          <a:p>
            <a:pPr>
              <a:buNone/>
            </a:pPr>
            <a:r>
              <a:rPr lang="es-ES" sz="2000" dirty="0" smtClean="0"/>
              <a:t>6. En **</a:t>
            </a:r>
            <a:r>
              <a:rPr lang="es-ES" sz="2000" dirty="0" err="1" smtClean="0"/>
              <a:t>ProductsWebsite.Tests</a:t>
            </a:r>
            <a:r>
              <a:rPr lang="es-ES" sz="2000" dirty="0" smtClean="0"/>
              <a:t>**, </a:t>
            </a:r>
            <a:r>
              <a:rPr lang="es-ES" sz="2000" dirty="0" smtClean="0"/>
              <a:t>**</a:t>
            </a:r>
            <a:r>
              <a:rPr lang="es-ES" sz="2000" dirty="0" err="1" smtClean="0"/>
              <a:t>Add</a:t>
            </a:r>
            <a:r>
              <a:rPr lang="es-ES" sz="2000" dirty="0" smtClean="0"/>
              <a:t>**, and </a:t>
            </a:r>
            <a:r>
              <a:rPr lang="es-ES" sz="2000" dirty="0" err="1" smtClean="0"/>
              <a:t>then</a:t>
            </a:r>
            <a:r>
              <a:rPr lang="es-ES" sz="2000" dirty="0" smtClean="0"/>
              <a:t> </a:t>
            </a:r>
            <a:r>
              <a:rPr lang="es-ES" sz="2000" dirty="0" err="1" smtClean="0"/>
              <a:t>click</a:t>
            </a:r>
            <a:r>
              <a:rPr lang="es-ES" sz="2000" dirty="0" smtClean="0"/>
              <a:t> **New Folder**.</a:t>
            </a:r>
          </a:p>
          <a:p>
            <a:pPr>
              <a:buNone/>
            </a:pPr>
            <a:r>
              <a:rPr lang="es-ES" sz="2000" dirty="0" err="1" smtClean="0">
                <a:solidFill>
                  <a:srgbClr val="FF0000"/>
                </a:solidFill>
              </a:rPr>
              <a:t>FakeRepositories</a:t>
            </a:r>
            <a:r>
              <a:rPr lang="es-ES" sz="2000" dirty="0" smtClean="0"/>
              <a:t>**.</a:t>
            </a:r>
            <a:endParaRPr lang="es-ES" sz="2000" dirty="0" smtClean="0"/>
          </a:p>
          <a:p>
            <a:pPr>
              <a:buNone/>
            </a:pPr>
            <a:r>
              <a:rPr lang="es-ES" sz="2000" dirty="0" smtClean="0"/>
              <a:t>7. En esa carpeta, agregar clase: </a:t>
            </a:r>
            <a:r>
              <a:rPr lang="es-ES" sz="2000" dirty="0" err="1" smtClean="0">
                <a:solidFill>
                  <a:srgbClr val="FF0000"/>
                </a:solidFill>
              </a:rPr>
              <a:t>FakeProductRepository</a:t>
            </a:r>
            <a:endParaRPr lang="es-ES" sz="2000" dirty="0" smtClean="0">
              <a:solidFill>
                <a:srgbClr val="FF0000"/>
              </a:solidFill>
            </a:endParaRPr>
          </a:p>
          <a:p>
            <a:pPr>
              <a:buNone/>
            </a:pPr>
            <a:endParaRPr lang="es-ES" sz="2000" dirty="0" smtClean="0">
              <a:solidFill>
                <a:srgbClr val="FF0000"/>
              </a:solidFill>
            </a:endParaRPr>
          </a:p>
          <a:p>
            <a:pPr>
              <a:buNone/>
            </a:pPr>
            <a:endParaRPr lang="es-ES" sz="2000" dirty="0" smtClean="0"/>
          </a:p>
          <a:p>
            <a:pPr>
              <a:buNone/>
            </a:pPr>
            <a:endParaRPr lang="es-ES" sz="2000" dirty="0" smtClean="0"/>
          </a:p>
          <a:p>
            <a:pPr>
              <a:buAutoNum type="arabicPeriod" startAt="4"/>
            </a:pPr>
            <a:endParaRPr lang="es-ES" sz="2000" dirty="0" smtClean="0"/>
          </a:p>
          <a:p>
            <a:pPr>
              <a:buNone/>
            </a:pPr>
            <a:endParaRPr lang="es-ES" sz="2000" dirty="0" smtClean="0"/>
          </a:p>
          <a:p>
            <a:pPr>
              <a:buAutoNum type="arabicPeriod" startAt="3"/>
            </a:pPr>
            <a:endParaRPr lang="es-ES" sz="2000" dirty="0"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a:xfrm>
            <a:off x="0" y="0"/>
            <a:ext cx="8686800" cy="822325"/>
          </a:xfrm>
        </p:spPr>
        <p:txBody>
          <a:bodyPr/>
          <a:lstStyle/>
          <a:p>
            <a:r>
              <a:rPr lang="en-US" sz="4800" dirty="0" smtClean="0"/>
              <a:t>Test </a:t>
            </a:r>
            <a:r>
              <a:rPr lang="en-US" sz="4800" dirty="0" err="1" smtClean="0"/>
              <a:t>Unitarios</a:t>
            </a:r>
            <a:r>
              <a:rPr lang="en-US" sz="4800" dirty="0" smtClean="0"/>
              <a:t> </a:t>
            </a:r>
            <a:r>
              <a:rPr lang="en-US" sz="4800" dirty="0" smtClean="0"/>
              <a:t>– demo2</a:t>
            </a:r>
            <a:endParaRPr lang="en-US" sz="4800" dirty="0" smtClean="0"/>
          </a:p>
        </p:txBody>
      </p:sp>
      <p:sp>
        <p:nvSpPr>
          <p:cNvPr id="12290" name="Content Placeholder 2"/>
          <p:cNvSpPr>
            <a:spLocks noGrp="1"/>
          </p:cNvSpPr>
          <p:nvPr>
            <p:ph type="body" sz="quarter" idx="13"/>
          </p:nvPr>
        </p:nvSpPr>
        <p:spPr bwMode="auto">
          <a:xfrm>
            <a:off x="228600" y="1066800"/>
            <a:ext cx="8534400" cy="5334000"/>
          </a:xfrm>
          <a:noFill/>
          <a:ln>
            <a:miter lim="800000"/>
            <a:headEnd/>
            <a:tailEnd/>
          </a:ln>
        </p:spPr>
        <p:txBody>
          <a:bodyPr vert="horz" wrap="square" lIns="91440" tIns="45720" rIns="91440" bIns="45720" numCol="1" anchor="t" anchorCtr="0" compatLnSpc="1">
            <a:prstTxWarp prst="textNoShape">
              <a:avLst/>
            </a:prstTxWarp>
          </a:bodyPr>
          <a:lstStyle/>
          <a:p>
            <a:pPr>
              <a:buNone/>
            </a:pPr>
            <a:r>
              <a:rPr lang="es-ES" sz="1600" b="1" dirty="0" smtClean="0"/>
              <a:t>8. </a:t>
            </a:r>
            <a:r>
              <a:rPr lang="es-ES" sz="1600" b="1" dirty="0" err="1" smtClean="0"/>
              <a:t>Codigo</a:t>
            </a:r>
            <a:r>
              <a:rPr lang="es-ES" sz="1600" b="1" dirty="0" smtClean="0"/>
              <a:t>:</a:t>
            </a:r>
          </a:p>
          <a:p>
            <a:pPr>
              <a:buNone/>
            </a:pPr>
            <a:r>
              <a:rPr lang="es-ES" sz="1600" dirty="0" err="1" smtClean="0"/>
              <a:t>internal</a:t>
            </a:r>
            <a:r>
              <a:rPr lang="es-ES" sz="1600" dirty="0" smtClean="0"/>
              <a:t> </a:t>
            </a:r>
            <a:r>
              <a:rPr lang="es-ES" sz="1600" dirty="0" err="1" smtClean="0"/>
              <a:t>class</a:t>
            </a:r>
            <a:r>
              <a:rPr lang="es-ES" sz="1600" dirty="0" smtClean="0"/>
              <a:t> </a:t>
            </a:r>
            <a:r>
              <a:rPr lang="es-ES" sz="1600" dirty="0" err="1" smtClean="0"/>
              <a:t>FakeProductRepository</a:t>
            </a:r>
            <a:r>
              <a:rPr lang="es-ES" sz="1600" dirty="0" smtClean="0"/>
              <a:t> : </a:t>
            </a:r>
            <a:r>
              <a:rPr lang="es-ES" sz="1600" dirty="0" err="1" smtClean="0"/>
              <a:t>IProductRepository</a:t>
            </a:r>
            <a:endParaRPr lang="es-ES" sz="1600" dirty="0" smtClean="0"/>
          </a:p>
          <a:p>
            <a:pPr>
              <a:buNone/>
            </a:pPr>
            <a:r>
              <a:rPr lang="es-ES" sz="1600" dirty="0" smtClean="0"/>
              <a:t>    {</a:t>
            </a:r>
          </a:p>
          <a:p>
            <a:pPr>
              <a:buNone/>
            </a:pPr>
            <a:r>
              <a:rPr lang="es-ES" sz="1600" dirty="0" smtClean="0"/>
              <a:t>        </a:t>
            </a:r>
            <a:r>
              <a:rPr lang="es-ES" sz="1600" dirty="0" err="1" smtClean="0"/>
              <a:t>public</a:t>
            </a:r>
            <a:r>
              <a:rPr lang="es-ES" sz="1600" dirty="0" smtClean="0"/>
              <a:t> </a:t>
            </a:r>
            <a:r>
              <a:rPr lang="es-ES" sz="1600" dirty="0" err="1" smtClean="0"/>
              <a:t>IEnumerable</a:t>
            </a:r>
            <a:r>
              <a:rPr lang="es-ES" sz="1600" dirty="0" smtClean="0"/>
              <a:t>&lt;</a:t>
            </a:r>
            <a:r>
              <a:rPr lang="es-ES" sz="1600" dirty="0" err="1" smtClean="0"/>
              <a:t>Product</a:t>
            </a:r>
            <a:r>
              <a:rPr lang="es-ES" sz="1600" dirty="0" smtClean="0"/>
              <a:t>&gt; </a:t>
            </a:r>
            <a:r>
              <a:rPr lang="es-ES" sz="1600" dirty="0" err="1" smtClean="0"/>
              <a:t>GetProducts</a:t>
            </a:r>
            <a:r>
              <a:rPr lang="es-ES" sz="1600" dirty="0" smtClean="0"/>
              <a:t>()</a:t>
            </a:r>
          </a:p>
          <a:p>
            <a:pPr>
              <a:buNone/>
            </a:pPr>
            <a:r>
              <a:rPr lang="es-ES" sz="1600" dirty="0" smtClean="0"/>
              <a:t>        {</a:t>
            </a:r>
          </a:p>
          <a:p>
            <a:pPr>
              <a:buNone/>
            </a:pPr>
            <a:r>
              <a:rPr lang="es-ES" sz="1600" dirty="0" smtClean="0"/>
              <a:t>            </a:t>
            </a:r>
            <a:r>
              <a:rPr lang="es-ES" sz="1600" dirty="0" err="1" smtClean="0"/>
              <a:t>return</a:t>
            </a:r>
            <a:r>
              <a:rPr lang="es-ES" sz="1600" dirty="0" smtClean="0"/>
              <a:t> new </a:t>
            </a:r>
            <a:r>
              <a:rPr lang="es-ES" sz="1600" dirty="0" err="1" smtClean="0"/>
              <a:t>List</a:t>
            </a:r>
            <a:r>
              <a:rPr lang="es-ES" sz="1600" dirty="0" smtClean="0"/>
              <a:t>&lt;</a:t>
            </a:r>
            <a:r>
              <a:rPr lang="es-ES" sz="1600" dirty="0" err="1" smtClean="0"/>
              <a:t>Product</a:t>
            </a:r>
            <a:r>
              <a:rPr lang="es-ES" sz="1600" dirty="0" smtClean="0"/>
              <a:t>&gt;()</a:t>
            </a:r>
          </a:p>
          <a:p>
            <a:pPr>
              <a:buNone/>
            </a:pPr>
            <a:r>
              <a:rPr lang="es-ES" sz="1600" dirty="0" smtClean="0"/>
              <a:t>        {</a:t>
            </a:r>
          </a:p>
          <a:p>
            <a:pPr>
              <a:buNone/>
            </a:pPr>
            <a:r>
              <a:rPr lang="en-US" sz="1600" dirty="0" smtClean="0"/>
              <a:t>            new Product{ Id = 1, Name = "Product1's name", </a:t>
            </a:r>
            <a:r>
              <a:rPr lang="en-US" sz="1600" dirty="0" err="1" smtClean="0"/>
              <a:t>BasePrice</a:t>
            </a:r>
            <a:r>
              <a:rPr lang="en-US" sz="1600" dirty="0" smtClean="0"/>
              <a:t> = 1.1F, Description = "A description for product 1.", </a:t>
            </a:r>
            <a:r>
              <a:rPr lang="en-US" sz="1600" dirty="0" err="1" smtClean="0"/>
              <a:t>ImageName</a:t>
            </a:r>
            <a:r>
              <a:rPr lang="en-US" sz="1600" dirty="0" smtClean="0"/>
              <a:t> = "image-name-1" },</a:t>
            </a:r>
          </a:p>
          <a:p>
            <a:pPr>
              <a:buNone/>
            </a:pPr>
            <a:r>
              <a:rPr lang="en-US" sz="1600" dirty="0" smtClean="0"/>
              <a:t>            new Product{ Id = 2, Name = "Product2's name", </a:t>
            </a:r>
            <a:r>
              <a:rPr lang="en-US" sz="1600" dirty="0" err="1" smtClean="0"/>
              <a:t>BasePrice</a:t>
            </a:r>
            <a:r>
              <a:rPr lang="en-US" sz="1600" dirty="0" smtClean="0"/>
              <a:t> = 2.2F, Description = "A description for product 2.", </a:t>
            </a:r>
            <a:r>
              <a:rPr lang="en-US" sz="1600" dirty="0" err="1" smtClean="0"/>
              <a:t>ImageName</a:t>
            </a:r>
            <a:r>
              <a:rPr lang="en-US" sz="1600" dirty="0" smtClean="0"/>
              <a:t> = "image-name-2" },</a:t>
            </a:r>
          </a:p>
          <a:p>
            <a:pPr>
              <a:buNone/>
            </a:pPr>
            <a:r>
              <a:rPr lang="en-US" sz="1600" dirty="0" smtClean="0"/>
              <a:t>            new Product{ Id = 3, Name = "Product3's name", </a:t>
            </a:r>
            <a:r>
              <a:rPr lang="en-US" sz="1600" dirty="0" err="1" smtClean="0"/>
              <a:t>BasePrice</a:t>
            </a:r>
            <a:r>
              <a:rPr lang="en-US" sz="1600" dirty="0" smtClean="0"/>
              <a:t> = 3.3F, Description = "A description for product 3.", </a:t>
            </a:r>
            <a:r>
              <a:rPr lang="en-US" sz="1600" dirty="0" err="1" smtClean="0"/>
              <a:t>ImageName</a:t>
            </a:r>
            <a:r>
              <a:rPr lang="en-US" sz="1600" dirty="0" smtClean="0"/>
              <a:t> = "image-name-3" }</a:t>
            </a:r>
          </a:p>
          <a:p>
            <a:pPr>
              <a:buNone/>
            </a:pPr>
            <a:r>
              <a:rPr lang="es-ES" sz="1600" dirty="0" smtClean="0"/>
              <a:t>        };</a:t>
            </a:r>
          </a:p>
          <a:p>
            <a:pPr>
              <a:buNone/>
            </a:pPr>
            <a:r>
              <a:rPr lang="es-ES" sz="1600" dirty="0" smtClean="0"/>
              <a:t>        }</a:t>
            </a:r>
          </a:p>
          <a:p>
            <a:pPr>
              <a:buNone/>
            </a:pPr>
            <a:endParaRPr lang="es-ES" sz="1600" dirty="0" smtClean="0"/>
          </a:p>
          <a:p>
            <a:pPr>
              <a:buNone/>
            </a:pPr>
            <a:r>
              <a:rPr lang="es-ES" sz="1600" dirty="0" smtClean="0"/>
              <a:t>    }</a:t>
            </a:r>
            <a:endParaRPr lang="es-ES" sz="1600" dirty="0" smtClean="0"/>
          </a:p>
          <a:p>
            <a:pPr>
              <a:buNone/>
            </a:pPr>
            <a:endParaRPr lang="es-ES" sz="1600" dirty="0" smtClean="0"/>
          </a:p>
          <a:p>
            <a:pPr>
              <a:buNone/>
            </a:pPr>
            <a:endParaRPr lang="es-ES" sz="1600" dirty="0" smtClean="0">
              <a:solidFill>
                <a:srgbClr val="FF0000"/>
              </a:solidFill>
            </a:endParaRPr>
          </a:p>
          <a:p>
            <a:pPr>
              <a:buNone/>
            </a:pPr>
            <a:endParaRPr lang="es-ES" sz="1600" dirty="0" smtClean="0"/>
          </a:p>
          <a:p>
            <a:pPr>
              <a:buNone/>
            </a:pPr>
            <a:endParaRPr lang="es-ES" sz="1600" dirty="0" smtClean="0"/>
          </a:p>
          <a:p>
            <a:pPr>
              <a:buNone/>
            </a:pPr>
            <a:endParaRPr lang="es-ES" sz="1600" dirty="0" smtClean="0"/>
          </a:p>
          <a:p>
            <a:pPr>
              <a:buNone/>
            </a:pPr>
            <a:endParaRPr lang="es-ES" sz="1600" dirty="0" smtClean="0"/>
          </a:p>
          <a:p>
            <a:pPr>
              <a:buNone/>
            </a:pPr>
            <a:endParaRPr lang="es-ES" sz="1600" dirty="0"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a:xfrm>
            <a:off x="0" y="0"/>
            <a:ext cx="8686800" cy="822325"/>
          </a:xfrm>
        </p:spPr>
        <p:txBody>
          <a:bodyPr/>
          <a:lstStyle/>
          <a:p>
            <a:r>
              <a:rPr lang="en-US" sz="4800" dirty="0" smtClean="0"/>
              <a:t>Test </a:t>
            </a:r>
            <a:r>
              <a:rPr lang="en-US" sz="4800" dirty="0" err="1" smtClean="0"/>
              <a:t>Unitarios</a:t>
            </a:r>
            <a:r>
              <a:rPr lang="en-US" sz="4800" dirty="0" smtClean="0"/>
              <a:t> </a:t>
            </a:r>
            <a:r>
              <a:rPr lang="en-US" sz="4800" dirty="0" smtClean="0"/>
              <a:t>– demo2</a:t>
            </a:r>
            <a:endParaRPr lang="en-US" sz="4800" dirty="0" smtClean="0"/>
          </a:p>
        </p:txBody>
      </p:sp>
      <p:sp>
        <p:nvSpPr>
          <p:cNvPr id="12290" name="Content Placeholder 2"/>
          <p:cNvSpPr>
            <a:spLocks noGrp="1"/>
          </p:cNvSpPr>
          <p:nvPr>
            <p:ph type="body" sz="quarter" idx="13"/>
          </p:nvPr>
        </p:nvSpPr>
        <p:spPr bwMode="auto">
          <a:xfrm>
            <a:off x="228600" y="1066800"/>
            <a:ext cx="8534400" cy="5334000"/>
          </a:xfrm>
          <a:noFill/>
          <a:ln>
            <a:miter lim="800000"/>
            <a:headEnd/>
            <a:tailEnd/>
          </a:ln>
        </p:spPr>
        <p:txBody>
          <a:bodyPr vert="horz" wrap="square" lIns="91440" tIns="45720" rIns="91440" bIns="45720" numCol="1" anchor="t" anchorCtr="0" compatLnSpc="1">
            <a:prstTxWarp prst="textNoShape">
              <a:avLst/>
            </a:prstTxWarp>
          </a:bodyPr>
          <a:lstStyle/>
          <a:p>
            <a:pPr>
              <a:buNone/>
            </a:pPr>
            <a:r>
              <a:rPr lang="es-ES" sz="1600" dirty="0" smtClean="0"/>
              <a:t>9. </a:t>
            </a:r>
            <a:r>
              <a:rPr lang="es-ES" sz="1600" dirty="0" smtClean="0"/>
              <a:t>In </a:t>
            </a:r>
            <a:r>
              <a:rPr lang="es-ES" sz="1600" dirty="0" err="1" smtClean="0"/>
              <a:t>the</a:t>
            </a:r>
            <a:r>
              <a:rPr lang="es-ES" sz="1600" dirty="0" smtClean="0"/>
              <a:t> **</a:t>
            </a:r>
            <a:r>
              <a:rPr lang="es-ES" sz="1600" dirty="0" err="1" smtClean="0"/>
              <a:t>ProductControllerTest.cs</a:t>
            </a:r>
            <a:r>
              <a:rPr lang="es-ES" sz="1600" dirty="0" smtClean="0"/>
              <a:t>** </a:t>
            </a:r>
            <a:r>
              <a:rPr lang="es-ES" sz="1600" dirty="0" smtClean="0"/>
              <a:t>:</a:t>
            </a:r>
          </a:p>
          <a:p>
            <a:pPr>
              <a:buNone/>
            </a:pPr>
            <a:endParaRPr lang="es-ES" sz="1600" dirty="0" smtClean="0"/>
          </a:p>
          <a:p>
            <a:pPr>
              <a:buNone/>
            </a:pPr>
            <a:endParaRPr lang="es-ES" sz="1600" dirty="0" smtClean="0"/>
          </a:p>
          <a:p>
            <a:pPr>
              <a:buNone/>
            </a:pPr>
            <a:r>
              <a:rPr lang="es-ES" sz="2400" dirty="0" smtClean="0"/>
              <a:t>    </a:t>
            </a:r>
            <a:r>
              <a:rPr lang="es-ES" sz="2400" dirty="0" err="1" smtClean="0"/>
              <a:t>using</a:t>
            </a:r>
            <a:r>
              <a:rPr lang="es-ES" sz="2400" dirty="0" smtClean="0"/>
              <a:t> </a:t>
            </a:r>
            <a:r>
              <a:rPr lang="es-ES" sz="2400" dirty="0" err="1" smtClean="0"/>
              <a:t>System.Collections.Generic</a:t>
            </a:r>
            <a:r>
              <a:rPr lang="es-ES" sz="2400" dirty="0" smtClean="0"/>
              <a:t>;</a:t>
            </a:r>
          </a:p>
          <a:p>
            <a:pPr>
              <a:buNone/>
            </a:pPr>
            <a:r>
              <a:rPr lang="es-ES" sz="2400" dirty="0" smtClean="0"/>
              <a:t>    </a:t>
            </a:r>
            <a:r>
              <a:rPr lang="es-ES" sz="2400" dirty="0" err="1" smtClean="0"/>
              <a:t>using</a:t>
            </a:r>
            <a:r>
              <a:rPr lang="es-ES" sz="2400" dirty="0" smtClean="0"/>
              <a:t> </a:t>
            </a:r>
            <a:r>
              <a:rPr lang="es-ES" sz="2400" dirty="0" err="1" smtClean="0"/>
              <a:t>Microsoft.AspNetCore.Mvc</a:t>
            </a:r>
            <a:r>
              <a:rPr lang="es-ES" sz="2400" dirty="0" smtClean="0"/>
              <a:t>;</a:t>
            </a:r>
          </a:p>
          <a:p>
            <a:pPr>
              <a:buNone/>
            </a:pPr>
            <a:r>
              <a:rPr lang="es-ES" sz="2400" dirty="0" smtClean="0"/>
              <a:t>    </a:t>
            </a:r>
            <a:r>
              <a:rPr lang="es-ES" sz="2400" dirty="0" err="1" smtClean="0"/>
              <a:t>using</a:t>
            </a:r>
            <a:r>
              <a:rPr lang="es-ES" sz="2400" dirty="0" smtClean="0"/>
              <a:t> </a:t>
            </a:r>
            <a:r>
              <a:rPr lang="es-ES" sz="2400" dirty="0" err="1" smtClean="0"/>
              <a:t>ProductsWebsite.Controllers</a:t>
            </a:r>
            <a:r>
              <a:rPr lang="es-ES" sz="2400" dirty="0" smtClean="0"/>
              <a:t>;</a:t>
            </a:r>
          </a:p>
          <a:p>
            <a:pPr>
              <a:buNone/>
            </a:pPr>
            <a:r>
              <a:rPr lang="es-ES" sz="2400" dirty="0" smtClean="0"/>
              <a:t>    </a:t>
            </a:r>
            <a:r>
              <a:rPr lang="es-ES" sz="2400" dirty="0" err="1" smtClean="0"/>
              <a:t>using</a:t>
            </a:r>
            <a:r>
              <a:rPr lang="es-ES" sz="2400" dirty="0" smtClean="0"/>
              <a:t> </a:t>
            </a:r>
            <a:r>
              <a:rPr lang="es-ES" sz="2400" dirty="0" err="1" smtClean="0"/>
              <a:t>ProductsWebsite.Models</a:t>
            </a:r>
            <a:r>
              <a:rPr lang="es-ES" sz="2400" dirty="0" smtClean="0"/>
              <a:t>;</a:t>
            </a:r>
          </a:p>
          <a:p>
            <a:pPr>
              <a:buNone/>
            </a:pPr>
            <a:r>
              <a:rPr lang="es-ES" sz="2400" dirty="0" smtClean="0"/>
              <a:t>    </a:t>
            </a:r>
            <a:r>
              <a:rPr lang="es-ES" sz="2400" dirty="0" err="1" smtClean="0"/>
              <a:t>using</a:t>
            </a:r>
            <a:r>
              <a:rPr lang="es-ES" sz="2400" dirty="0" smtClean="0"/>
              <a:t> </a:t>
            </a:r>
            <a:r>
              <a:rPr lang="es-ES" sz="2400" dirty="0" err="1" smtClean="0"/>
              <a:t>ProductsWebsite.Repositories</a:t>
            </a:r>
            <a:r>
              <a:rPr lang="es-ES" sz="2400" dirty="0" smtClean="0"/>
              <a:t>;</a:t>
            </a:r>
          </a:p>
          <a:p>
            <a:pPr>
              <a:buNone/>
            </a:pPr>
            <a:r>
              <a:rPr lang="es-ES" sz="2400" dirty="0" smtClean="0"/>
              <a:t>    </a:t>
            </a:r>
            <a:r>
              <a:rPr lang="es-ES" sz="2400" dirty="0" err="1" smtClean="0"/>
              <a:t>using</a:t>
            </a:r>
            <a:r>
              <a:rPr lang="es-ES" sz="2400" dirty="0" smtClean="0"/>
              <a:t> </a:t>
            </a:r>
            <a:r>
              <a:rPr lang="es-ES" sz="2400" dirty="0" err="1" smtClean="0"/>
              <a:t>ProductsWebsite.Tests.FakeRepositories</a:t>
            </a:r>
            <a:r>
              <a:rPr lang="es-ES" sz="2400" dirty="0" smtClean="0"/>
              <a:t>;</a:t>
            </a:r>
          </a:p>
          <a:p>
            <a:pPr>
              <a:buNone/>
            </a:pPr>
            <a:endParaRPr lang="es-ES" sz="1600" dirty="0" smtClean="0"/>
          </a:p>
          <a:p>
            <a:pPr>
              <a:buNone/>
            </a:pPr>
            <a:endParaRPr lang="es-ES" sz="1600" dirty="0" smtClean="0"/>
          </a:p>
          <a:p>
            <a:pPr>
              <a:buNone/>
            </a:pPr>
            <a:endParaRPr lang="es-ES" sz="1600" dirty="0" smtClean="0">
              <a:solidFill>
                <a:srgbClr val="FF0000"/>
              </a:solidFill>
            </a:endParaRPr>
          </a:p>
          <a:p>
            <a:pPr>
              <a:buNone/>
            </a:pPr>
            <a:endParaRPr lang="es-ES" sz="1600" dirty="0" smtClean="0"/>
          </a:p>
          <a:p>
            <a:pPr>
              <a:buNone/>
            </a:pPr>
            <a:endParaRPr lang="es-ES" sz="1600" dirty="0" smtClean="0"/>
          </a:p>
          <a:p>
            <a:pPr>
              <a:buNone/>
            </a:pPr>
            <a:endParaRPr lang="es-ES" sz="1600" dirty="0" smtClean="0"/>
          </a:p>
          <a:p>
            <a:pPr>
              <a:buNone/>
            </a:pPr>
            <a:endParaRPr lang="es-ES" sz="1600" dirty="0" smtClean="0"/>
          </a:p>
          <a:p>
            <a:pPr>
              <a:buNone/>
            </a:pPr>
            <a:endParaRPr lang="es-ES" sz="1600" dirty="0"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a:xfrm>
            <a:off x="0" y="0"/>
            <a:ext cx="8686800" cy="822325"/>
          </a:xfrm>
        </p:spPr>
        <p:txBody>
          <a:bodyPr/>
          <a:lstStyle/>
          <a:p>
            <a:r>
              <a:rPr lang="en-US" sz="4800" dirty="0" smtClean="0"/>
              <a:t>Test </a:t>
            </a:r>
            <a:r>
              <a:rPr lang="en-US" sz="4800" dirty="0" err="1" smtClean="0"/>
              <a:t>Unitarios</a:t>
            </a:r>
            <a:r>
              <a:rPr lang="en-US" sz="4800" dirty="0" smtClean="0"/>
              <a:t> </a:t>
            </a:r>
            <a:r>
              <a:rPr lang="en-US" sz="4800" dirty="0" smtClean="0"/>
              <a:t>– demo2</a:t>
            </a:r>
            <a:endParaRPr lang="en-US" sz="4800" dirty="0" smtClean="0"/>
          </a:p>
        </p:txBody>
      </p:sp>
      <p:sp>
        <p:nvSpPr>
          <p:cNvPr id="12290" name="Content Placeholder 2"/>
          <p:cNvSpPr>
            <a:spLocks noGrp="1"/>
          </p:cNvSpPr>
          <p:nvPr>
            <p:ph type="body" sz="quarter" idx="13"/>
          </p:nvPr>
        </p:nvSpPr>
        <p:spPr bwMode="auto">
          <a:xfrm>
            <a:off x="228600" y="1066800"/>
            <a:ext cx="8534400" cy="5334000"/>
          </a:xfrm>
          <a:noFill/>
          <a:ln>
            <a:miter lim="800000"/>
            <a:headEnd/>
            <a:tailEnd/>
          </a:ln>
        </p:spPr>
        <p:txBody>
          <a:bodyPr vert="horz" wrap="square" lIns="91440" tIns="45720" rIns="91440" bIns="45720" numCol="1" anchor="t" anchorCtr="0" compatLnSpc="1">
            <a:prstTxWarp prst="textNoShape">
              <a:avLst/>
            </a:prstTxWarp>
          </a:bodyPr>
          <a:lstStyle/>
          <a:p>
            <a:pPr>
              <a:buNone/>
            </a:pPr>
            <a:r>
              <a:rPr lang="es-ES" sz="1600" dirty="0" smtClean="0"/>
              <a:t>10.</a:t>
            </a:r>
            <a:r>
              <a:rPr lang="es-ES" sz="1600" dirty="0" smtClean="0"/>
              <a:t> In </a:t>
            </a:r>
            <a:r>
              <a:rPr lang="es-ES" sz="1600" dirty="0" err="1" smtClean="0"/>
              <a:t>the</a:t>
            </a:r>
            <a:r>
              <a:rPr lang="es-ES" sz="1600" dirty="0" smtClean="0"/>
              <a:t> **</a:t>
            </a:r>
            <a:r>
              <a:rPr lang="es-ES" sz="1600" dirty="0" err="1" smtClean="0"/>
              <a:t>ProductControllerTest.cs</a:t>
            </a:r>
            <a:r>
              <a:rPr lang="es-ES" sz="1600" dirty="0" smtClean="0"/>
              <a:t>**</a:t>
            </a:r>
          </a:p>
          <a:p>
            <a:pPr>
              <a:buNone/>
            </a:pPr>
            <a:endParaRPr lang="es-ES" sz="1600" dirty="0" smtClean="0"/>
          </a:p>
          <a:p>
            <a:pPr>
              <a:buNone/>
            </a:pPr>
            <a:endParaRPr lang="es-ES" sz="1600" dirty="0" smtClean="0"/>
          </a:p>
          <a:p>
            <a:pPr>
              <a:buNone/>
            </a:pPr>
            <a:r>
              <a:rPr lang="es-ES" sz="1600" dirty="0" smtClean="0"/>
              <a:t> [</a:t>
            </a:r>
            <a:r>
              <a:rPr lang="es-ES" sz="1600" dirty="0" err="1" smtClean="0"/>
              <a:t>TestMethod</a:t>
            </a:r>
            <a:r>
              <a:rPr lang="es-ES" sz="1600" dirty="0" smtClean="0"/>
              <a:t>]</a:t>
            </a:r>
          </a:p>
          <a:p>
            <a:pPr>
              <a:buNone/>
            </a:pPr>
            <a:r>
              <a:rPr lang="es-ES" sz="1600" dirty="0" smtClean="0"/>
              <a:t>        </a:t>
            </a:r>
            <a:r>
              <a:rPr lang="es-ES" sz="1600" dirty="0" err="1" smtClean="0"/>
              <a:t>public</a:t>
            </a:r>
            <a:r>
              <a:rPr lang="es-ES" sz="1600" dirty="0" smtClean="0"/>
              <a:t> </a:t>
            </a:r>
            <a:r>
              <a:rPr lang="es-ES" sz="1600" dirty="0" err="1" smtClean="0"/>
              <a:t>void</a:t>
            </a:r>
            <a:r>
              <a:rPr lang="es-ES" sz="1600" dirty="0" smtClean="0"/>
              <a:t> </a:t>
            </a:r>
            <a:r>
              <a:rPr lang="es-ES" sz="1600" dirty="0" err="1" smtClean="0"/>
              <a:t>IndexModelShouldContainAllProducts</a:t>
            </a:r>
            <a:r>
              <a:rPr lang="es-ES" sz="1600" dirty="0" smtClean="0"/>
              <a:t>()</a:t>
            </a:r>
          </a:p>
          <a:p>
            <a:pPr>
              <a:buNone/>
            </a:pPr>
            <a:r>
              <a:rPr lang="es-ES" sz="1600" dirty="0" smtClean="0"/>
              <a:t>        {</a:t>
            </a:r>
          </a:p>
          <a:p>
            <a:pPr>
              <a:buNone/>
            </a:pPr>
            <a:r>
              <a:rPr lang="es-ES" sz="1600" dirty="0" smtClean="0"/>
              <a:t>            // </a:t>
            </a:r>
            <a:r>
              <a:rPr lang="es-ES" sz="1600" dirty="0" err="1" smtClean="0"/>
              <a:t>Arrange</a:t>
            </a:r>
            <a:endParaRPr lang="es-ES" sz="1600" dirty="0" smtClean="0"/>
          </a:p>
          <a:p>
            <a:pPr>
              <a:buNone/>
            </a:pPr>
            <a:r>
              <a:rPr lang="es-ES" sz="1600" dirty="0" smtClean="0"/>
              <a:t>            </a:t>
            </a:r>
            <a:r>
              <a:rPr lang="es-ES" sz="1600" dirty="0" err="1" smtClean="0"/>
              <a:t>IProductRepository</a:t>
            </a:r>
            <a:r>
              <a:rPr lang="es-ES" sz="1600" dirty="0" smtClean="0"/>
              <a:t> </a:t>
            </a:r>
            <a:r>
              <a:rPr lang="es-ES" sz="1600" dirty="0" err="1" smtClean="0"/>
              <a:t>fakeProductRepository</a:t>
            </a:r>
            <a:r>
              <a:rPr lang="es-ES" sz="1600" dirty="0" smtClean="0"/>
              <a:t> = new </a:t>
            </a:r>
            <a:r>
              <a:rPr lang="es-ES" sz="1600" dirty="0" err="1" smtClean="0"/>
              <a:t>FakeProductRepository</a:t>
            </a:r>
            <a:r>
              <a:rPr lang="es-ES" sz="1600" dirty="0" smtClean="0"/>
              <a:t>();</a:t>
            </a:r>
          </a:p>
          <a:p>
            <a:pPr>
              <a:buNone/>
            </a:pPr>
            <a:r>
              <a:rPr lang="es-ES" sz="1600" dirty="0" smtClean="0"/>
              <a:t>            </a:t>
            </a:r>
            <a:r>
              <a:rPr lang="es-ES" sz="1600" dirty="0" err="1" smtClean="0"/>
              <a:t>ProductController</a:t>
            </a:r>
            <a:r>
              <a:rPr lang="es-ES" sz="1600" dirty="0" smtClean="0"/>
              <a:t> </a:t>
            </a:r>
            <a:r>
              <a:rPr lang="es-ES" sz="1600" dirty="0" err="1" smtClean="0"/>
              <a:t>productController</a:t>
            </a:r>
            <a:r>
              <a:rPr lang="es-ES" sz="1600" dirty="0" smtClean="0"/>
              <a:t> = new </a:t>
            </a:r>
            <a:r>
              <a:rPr lang="es-ES" sz="1600" dirty="0" err="1" smtClean="0"/>
              <a:t>ProductController</a:t>
            </a:r>
            <a:r>
              <a:rPr lang="es-ES" sz="1600" dirty="0" smtClean="0"/>
              <a:t>(</a:t>
            </a:r>
            <a:r>
              <a:rPr lang="es-ES" sz="1600" dirty="0" err="1" smtClean="0"/>
              <a:t>fakeProductRepository</a:t>
            </a:r>
            <a:r>
              <a:rPr lang="es-ES" sz="1600" dirty="0" smtClean="0"/>
              <a:t>);</a:t>
            </a:r>
          </a:p>
          <a:p>
            <a:pPr>
              <a:buNone/>
            </a:pPr>
            <a:r>
              <a:rPr lang="es-ES" sz="1600" dirty="0" smtClean="0"/>
              <a:t>            // </a:t>
            </a:r>
            <a:r>
              <a:rPr lang="es-ES" sz="1600" dirty="0" err="1" smtClean="0"/>
              <a:t>Act</a:t>
            </a:r>
            <a:endParaRPr lang="es-ES" sz="1600" dirty="0" smtClean="0"/>
          </a:p>
          <a:p>
            <a:pPr>
              <a:buNone/>
            </a:pPr>
            <a:r>
              <a:rPr lang="en-US" sz="1600" dirty="0" smtClean="0"/>
              <a:t>            </a:t>
            </a:r>
            <a:r>
              <a:rPr lang="en-US" sz="1600" dirty="0" err="1" smtClean="0"/>
              <a:t>ViewResult</a:t>
            </a:r>
            <a:r>
              <a:rPr lang="en-US" sz="1600" dirty="0" smtClean="0"/>
              <a:t> </a:t>
            </a:r>
            <a:r>
              <a:rPr lang="en-US" sz="1600" dirty="0" err="1" smtClean="0"/>
              <a:t>viewResult</a:t>
            </a:r>
            <a:r>
              <a:rPr lang="en-US" sz="1600" dirty="0" smtClean="0"/>
              <a:t> = </a:t>
            </a:r>
            <a:r>
              <a:rPr lang="en-US" sz="1600" dirty="0" err="1" smtClean="0"/>
              <a:t>productController.Index</a:t>
            </a:r>
            <a:r>
              <a:rPr lang="en-US" sz="1600" dirty="0" smtClean="0"/>
              <a:t>() as </a:t>
            </a:r>
            <a:r>
              <a:rPr lang="en-US" sz="1600" dirty="0" err="1" smtClean="0"/>
              <a:t>ViewResult</a:t>
            </a:r>
            <a:r>
              <a:rPr lang="en-US" sz="1600" dirty="0" smtClean="0"/>
              <a:t>;</a:t>
            </a:r>
          </a:p>
          <a:p>
            <a:pPr>
              <a:buNone/>
            </a:pPr>
            <a:r>
              <a:rPr lang="en-US" sz="1600" dirty="0" smtClean="0"/>
              <a:t>            List&lt;Product&gt; products = </a:t>
            </a:r>
            <a:r>
              <a:rPr lang="en-US" sz="1600" dirty="0" err="1" smtClean="0"/>
              <a:t>viewResult.Model</a:t>
            </a:r>
            <a:r>
              <a:rPr lang="en-US" sz="1600" dirty="0" smtClean="0"/>
              <a:t> as List&lt;Product&gt;;</a:t>
            </a:r>
          </a:p>
          <a:p>
            <a:pPr>
              <a:buNone/>
            </a:pPr>
            <a:r>
              <a:rPr lang="es-ES" sz="1600" dirty="0" smtClean="0"/>
              <a:t>            // </a:t>
            </a:r>
            <a:r>
              <a:rPr lang="es-ES" sz="1600" dirty="0" err="1" smtClean="0"/>
              <a:t>Assert</a:t>
            </a:r>
            <a:endParaRPr lang="es-ES" sz="1600" dirty="0" smtClean="0"/>
          </a:p>
          <a:p>
            <a:pPr>
              <a:buNone/>
            </a:pPr>
            <a:r>
              <a:rPr lang="es-ES" sz="1600" dirty="0" smtClean="0"/>
              <a:t>            </a:t>
            </a:r>
            <a:r>
              <a:rPr lang="es-ES" sz="1600" dirty="0" err="1" smtClean="0"/>
              <a:t>Assert.AreEqual</a:t>
            </a:r>
            <a:r>
              <a:rPr lang="es-ES" sz="1600" dirty="0" smtClean="0"/>
              <a:t>(</a:t>
            </a:r>
            <a:r>
              <a:rPr lang="es-ES" sz="1600" dirty="0" err="1" smtClean="0"/>
              <a:t>products.Count</a:t>
            </a:r>
            <a:r>
              <a:rPr lang="es-ES" sz="1600" dirty="0" smtClean="0"/>
              <a:t>, 3);</a:t>
            </a:r>
          </a:p>
          <a:p>
            <a:pPr>
              <a:buNone/>
            </a:pPr>
            <a:r>
              <a:rPr lang="es-ES" sz="1600" dirty="0" smtClean="0"/>
              <a:t>        }</a:t>
            </a:r>
            <a:r>
              <a:rPr lang="es-ES" sz="1600" dirty="0" smtClean="0"/>
              <a:t> </a:t>
            </a:r>
          </a:p>
          <a:p>
            <a:pPr>
              <a:buNone/>
            </a:pPr>
            <a:endParaRPr lang="es-ES" sz="1600" dirty="0" smtClean="0"/>
          </a:p>
          <a:p>
            <a:pPr>
              <a:buNone/>
            </a:pPr>
            <a:endParaRPr lang="es-ES" sz="1600" dirty="0" smtClean="0"/>
          </a:p>
          <a:p>
            <a:pPr>
              <a:buNone/>
            </a:pPr>
            <a:endParaRPr lang="es-ES" sz="1600" dirty="0" smtClean="0"/>
          </a:p>
          <a:p>
            <a:pPr>
              <a:buNone/>
            </a:pPr>
            <a:endParaRPr lang="es-ES" sz="1600" dirty="0" smtClean="0"/>
          </a:p>
          <a:p>
            <a:pPr>
              <a:buNone/>
            </a:pPr>
            <a:endParaRPr lang="es-ES" sz="1600" dirty="0"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a:xfrm>
            <a:off x="0" y="0"/>
            <a:ext cx="8686800" cy="822325"/>
          </a:xfrm>
        </p:spPr>
        <p:txBody>
          <a:bodyPr/>
          <a:lstStyle/>
          <a:p>
            <a:r>
              <a:rPr lang="en-US" sz="4800" dirty="0" smtClean="0"/>
              <a:t>Test </a:t>
            </a:r>
            <a:r>
              <a:rPr lang="en-US" sz="4800" dirty="0" err="1" smtClean="0"/>
              <a:t>Unitarios</a:t>
            </a:r>
            <a:r>
              <a:rPr lang="en-US" sz="4800" dirty="0" smtClean="0"/>
              <a:t> </a:t>
            </a:r>
            <a:r>
              <a:rPr lang="en-US" sz="4800" dirty="0" smtClean="0"/>
              <a:t>– demo2</a:t>
            </a:r>
            <a:endParaRPr lang="en-US" sz="4800" dirty="0" smtClean="0"/>
          </a:p>
        </p:txBody>
      </p:sp>
      <p:sp>
        <p:nvSpPr>
          <p:cNvPr id="12290" name="Content Placeholder 2"/>
          <p:cNvSpPr>
            <a:spLocks noGrp="1"/>
          </p:cNvSpPr>
          <p:nvPr>
            <p:ph type="body" sz="quarter" idx="13"/>
          </p:nvPr>
        </p:nvSpPr>
        <p:spPr bwMode="auto">
          <a:xfrm>
            <a:off x="228600" y="1066800"/>
            <a:ext cx="8534400" cy="5334000"/>
          </a:xfrm>
          <a:noFill/>
          <a:ln>
            <a:miter lim="800000"/>
            <a:headEnd/>
            <a:tailEnd/>
          </a:ln>
        </p:spPr>
        <p:txBody>
          <a:bodyPr vert="horz" wrap="square" lIns="91440" tIns="45720" rIns="91440" bIns="45720" numCol="1" anchor="t" anchorCtr="0" compatLnSpc="1">
            <a:prstTxWarp prst="textNoShape">
              <a:avLst/>
            </a:prstTxWarp>
          </a:bodyPr>
          <a:lstStyle/>
          <a:p>
            <a:r>
              <a:rPr lang="es-ES" sz="1600" dirty="0" smtClean="0"/>
              <a:t>11. Agregar </a:t>
            </a:r>
            <a:endParaRPr lang="es-ES" sz="1600" dirty="0" smtClean="0"/>
          </a:p>
          <a:p>
            <a:endParaRPr lang="es-ES" sz="1600" dirty="0" smtClean="0"/>
          </a:p>
          <a:p>
            <a:pPr>
              <a:buNone/>
            </a:pPr>
            <a:r>
              <a:rPr lang="es-ES" sz="1600" dirty="0" smtClean="0"/>
              <a:t>    </a:t>
            </a:r>
            <a:r>
              <a:rPr lang="es-ES" sz="1600" dirty="0" smtClean="0"/>
              <a:t>[</a:t>
            </a:r>
            <a:r>
              <a:rPr lang="es-ES" sz="1600" dirty="0" err="1" smtClean="0"/>
              <a:t>TestMethod</a:t>
            </a:r>
            <a:r>
              <a:rPr lang="es-ES" sz="1600" dirty="0" smtClean="0"/>
              <a:t>]</a:t>
            </a:r>
          </a:p>
          <a:p>
            <a:pPr>
              <a:buNone/>
            </a:pPr>
            <a:r>
              <a:rPr lang="es-ES" sz="1600" dirty="0" smtClean="0"/>
              <a:t>    </a:t>
            </a:r>
            <a:r>
              <a:rPr lang="es-ES" sz="1600" dirty="0" err="1" smtClean="0"/>
              <a:t>public</a:t>
            </a:r>
            <a:r>
              <a:rPr lang="es-ES" sz="1600" dirty="0" smtClean="0"/>
              <a:t> </a:t>
            </a:r>
            <a:r>
              <a:rPr lang="es-ES" sz="1600" dirty="0" err="1" smtClean="0"/>
              <a:t>void</a:t>
            </a:r>
            <a:r>
              <a:rPr lang="es-ES" sz="1600" dirty="0" smtClean="0"/>
              <a:t> </a:t>
            </a:r>
            <a:r>
              <a:rPr lang="es-ES" sz="1600" dirty="0" err="1" smtClean="0"/>
              <a:t>GetProductModelShouldContainTheRightProduct</a:t>
            </a:r>
            <a:r>
              <a:rPr lang="es-ES" sz="1600" dirty="0" smtClean="0"/>
              <a:t>()</a:t>
            </a:r>
          </a:p>
          <a:p>
            <a:pPr>
              <a:buNone/>
            </a:pPr>
            <a:r>
              <a:rPr lang="es-ES" sz="1600" dirty="0" smtClean="0"/>
              <a:t>    {</a:t>
            </a:r>
          </a:p>
          <a:p>
            <a:pPr>
              <a:buNone/>
            </a:pPr>
            <a:r>
              <a:rPr lang="es-ES" sz="1600" dirty="0" smtClean="0"/>
              <a:t>        // </a:t>
            </a:r>
            <a:r>
              <a:rPr lang="es-ES" sz="1600" dirty="0" err="1" smtClean="0"/>
              <a:t>Arrange</a:t>
            </a:r>
            <a:endParaRPr lang="es-ES" sz="1600" dirty="0" smtClean="0"/>
          </a:p>
          <a:p>
            <a:pPr>
              <a:buNone/>
            </a:pPr>
            <a:r>
              <a:rPr lang="es-ES" sz="1600" dirty="0" smtClean="0"/>
              <a:t>        </a:t>
            </a:r>
            <a:r>
              <a:rPr lang="es-ES" sz="1600" dirty="0" err="1" smtClean="0"/>
              <a:t>var</a:t>
            </a:r>
            <a:r>
              <a:rPr lang="es-ES" sz="1600" dirty="0" smtClean="0"/>
              <a:t> </a:t>
            </a:r>
            <a:r>
              <a:rPr lang="es-ES" sz="1600" dirty="0" err="1" smtClean="0"/>
              <a:t>fakeProductRepository</a:t>
            </a:r>
            <a:r>
              <a:rPr lang="es-ES" sz="1600" dirty="0" smtClean="0"/>
              <a:t> = new </a:t>
            </a:r>
            <a:r>
              <a:rPr lang="es-ES" sz="1600" dirty="0" err="1" smtClean="0"/>
              <a:t>FakeProductRepository</a:t>
            </a:r>
            <a:r>
              <a:rPr lang="es-ES" sz="1600" dirty="0" smtClean="0"/>
              <a:t>();</a:t>
            </a:r>
          </a:p>
          <a:p>
            <a:pPr>
              <a:buNone/>
            </a:pPr>
            <a:r>
              <a:rPr lang="es-ES" sz="1600" dirty="0" smtClean="0"/>
              <a:t>        </a:t>
            </a:r>
            <a:r>
              <a:rPr lang="es-ES" sz="1600" dirty="0" err="1" smtClean="0"/>
              <a:t>var</a:t>
            </a:r>
            <a:r>
              <a:rPr lang="es-ES" sz="1600" dirty="0" smtClean="0"/>
              <a:t> </a:t>
            </a:r>
            <a:r>
              <a:rPr lang="es-ES" sz="1600" dirty="0" err="1" smtClean="0"/>
              <a:t>productController</a:t>
            </a:r>
            <a:r>
              <a:rPr lang="es-ES" sz="1600" dirty="0" smtClean="0"/>
              <a:t> = new </a:t>
            </a:r>
            <a:r>
              <a:rPr lang="es-ES" sz="1600" dirty="0" err="1" smtClean="0"/>
              <a:t>ProductController</a:t>
            </a:r>
            <a:r>
              <a:rPr lang="es-ES" sz="1600" dirty="0" smtClean="0"/>
              <a:t>(</a:t>
            </a:r>
            <a:r>
              <a:rPr lang="es-ES" sz="1600" dirty="0" err="1" smtClean="0"/>
              <a:t>fakeProductRepository</a:t>
            </a:r>
            <a:r>
              <a:rPr lang="es-ES" sz="1600" dirty="0" smtClean="0"/>
              <a:t>);</a:t>
            </a:r>
          </a:p>
          <a:p>
            <a:pPr>
              <a:buNone/>
            </a:pPr>
            <a:r>
              <a:rPr lang="es-ES" sz="1600" dirty="0" smtClean="0"/>
              <a:t>        // </a:t>
            </a:r>
            <a:r>
              <a:rPr lang="es-ES" sz="1600" dirty="0" err="1" smtClean="0"/>
              <a:t>Act</a:t>
            </a:r>
            <a:endParaRPr lang="es-ES" sz="1600" dirty="0" smtClean="0"/>
          </a:p>
          <a:p>
            <a:pPr>
              <a:buNone/>
            </a:pPr>
            <a:r>
              <a:rPr lang="es-ES" sz="1600" dirty="0" smtClean="0"/>
              <a:t>        </a:t>
            </a:r>
            <a:r>
              <a:rPr lang="es-ES" sz="1600" dirty="0" err="1" smtClean="0"/>
              <a:t>var</a:t>
            </a:r>
            <a:r>
              <a:rPr lang="es-ES" sz="1600" dirty="0" smtClean="0"/>
              <a:t> </a:t>
            </a:r>
            <a:r>
              <a:rPr lang="es-ES" sz="1600" dirty="0" err="1" smtClean="0"/>
              <a:t>viewResult</a:t>
            </a:r>
            <a:r>
              <a:rPr lang="es-ES" sz="1600" dirty="0" smtClean="0"/>
              <a:t> = </a:t>
            </a:r>
            <a:r>
              <a:rPr lang="es-ES" sz="1600" dirty="0" err="1" smtClean="0"/>
              <a:t>productController.GetProduct</a:t>
            </a:r>
            <a:r>
              <a:rPr lang="es-ES" sz="1600" dirty="0" smtClean="0"/>
              <a:t>(2) as </a:t>
            </a:r>
            <a:r>
              <a:rPr lang="es-ES" sz="1600" dirty="0" err="1" smtClean="0"/>
              <a:t>ViewResult</a:t>
            </a:r>
            <a:r>
              <a:rPr lang="es-ES" sz="1600" dirty="0" smtClean="0"/>
              <a:t>;</a:t>
            </a:r>
          </a:p>
          <a:p>
            <a:pPr>
              <a:buNone/>
            </a:pPr>
            <a:r>
              <a:rPr lang="es-ES" sz="1600" dirty="0" smtClean="0"/>
              <a:t>        </a:t>
            </a:r>
            <a:r>
              <a:rPr lang="es-ES" sz="1600" dirty="0" err="1" smtClean="0"/>
              <a:t>Product</a:t>
            </a:r>
            <a:r>
              <a:rPr lang="es-ES" sz="1600" dirty="0" smtClean="0"/>
              <a:t> </a:t>
            </a:r>
            <a:r>
              <a:rPr lang="es-ES" sz="1600" dirty="0" err="1" smtClean="0"/>
              <a:t>product</a:t>
            </a:r>
            <a:r>
              <a:rPr lang="es-ES" sz="1600" dirty="0" smtClean="0"/>
              <a:t> = </a:t>
            </a:r>
            <a:r>
              <a:rPr lang="es-ES" sz="1600" dirty="0" err="1" smtClean="0"/>
              <a:t>viewResult.Model</a:t>
            </a:r>
            <a:r>
              <a:rPr lang="es-ES" sz="1600" dirty="0" smtClean="0"/>
              <a:t> as </a:t>
            </a:r>
            <a:r>
              <a:rPr lang="es-ES" sz="1600" dirty="0" err="1" smtClean="0"/>
              <a:t>Product</a:t>
            </a:r>
            <a:r>
              <a:rPr lang="es-ES" sz="1600" dirty="0" smtClean="0"/>
              <a:t>;</a:t>
            </a:r>
          </a:p>
          <a:p>
            <a:pPr>
              <a:buNone/>
            </a:pPr>
            <a:r>
              <a:rPr lang="es-ES" sz="1600" dirty="0" smtClean="0"/>
              <a:t>        // </a:t>
            </a:r>
            <a:r>
              <a:rPr lang="es-ES" sz="1600" dirty="0" err="1" smtClean="0"/>
              <a:t>Assert</a:t>
            </a:r>
            <a:endParaRPr lang="es-ES" sz="1600" dirty="0" smtClean="0"/>
          </a:p>
          <a:p>
            <a:pPr>
              <a:buNone/>
            </a:pPr>
            <a:r>
              <a:rPr lang="es-ES" sz="1600" dirty="0" smtClean="0"/>
              <a:t>        </a:t>
            </a:r>
            <a:r>
              <a:rPr lang="es-ES" sz="1600" dirty="0" err="1" smtClean="0"/>
              <a:t>Assert.AreEqual</a:t>
            </a:r>
            <a:r>
              <a:rPr lang="es-ES" sz="1600" dirty="0" smtClean="0"/>
              <a:t>(</a:t>
            </a:r>
            <a:r>
              <a:rPr lang="es-ES" sz="1600" dirty="0" err="1" smtClean="0"/>
              <a:t>product.Id</a:t>
            </a:r>
            <a:r>
              <a:rPr lang="es-ES" sz="1600" dirty="0" smtClean="0"/>
              <a:t>, 2);</a:t>
            </a:r>
          </a:p>
          <a:p>
            <a:pPr>
              <a:buNone/>
            </a:pPr>
            <a:r>
              <a:rPr lang="es-ES" sz="1600" dirty="0" smtClean="0"/>
              <a:t>    }</a:t>
            </a:r>
          </a:p>
          <a:p>
            <a:pPr>
              <a:buNone/>
            </a:pPr>
            <a:endParaRPr lang="es-ES" sz="1600" dirty="0" smtClean="0"/>
          </a:p>
          <a:p>
            <a:pPr>
              <a:buNone/>
            </a:pPr>
            <a:endParaRPr lang="es-ES" sz="1600" dirty="0" smtClean="0"/>
          </a:p>
          <a:p>
            <a:pPr>
              <a:buNone/>
            </a:pPr>
            <a:endParaRPr lang="es-ES" sz="1600" dirty="0" smtClean="0"/>
          </a:p>
          <a:p>
            <a:pPr>
              <a:buNone/>
            </a:pPr>
            <a:endParaRPr lang="es-ES" sz="1600" dirty="0" smtClean="0"/>
          </a:p>
          <a:p>
            <a:pPr>
              <a:buNone/>
            </a:pPr>
            <a:endParaRPr lang="es-ES" sz="1600" dirty="0" smtClean="0"/>
          </a:p>
          <a:p>
            <a:pPr>
              <a:buNone/>
            </a:pPr>
            <a:endParaRPr lang="es-ES" sz="1600" dirty="0"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a:xfrm>
            <a:off x="0" y="0"/>
            <a:ext cx="8686800" cy="822325"/>
          </a:xfrm>
        </p:spPr>
        <p:txBody>
          <a:bodyPr/>
          <a:lstStyle/>
          <a:p>
            <a:r>
              <a:rPr lang="en-US" sz="4800" dirty="0" smtClean="0"/>
              <a:t>Test </a:t>
            </a:r>
            <a:r>
              <a:rPr lang="en-US" sz="4800" dirty="0" err="1" smtClean="0"/>
              <a:t>Unitarios</a:t>
            </a:r>
            <a:r>
              <a:rPr lang="en-US" sz="4800" dirty="0" smtClean="0"/>
              <a:t> </a:t>
            </a:r>
            <a:r>
              <a:rPr lang="en-US" sz="4800" dirty="0" smtClean="0"/>
              <a:t>– demo2</a:t>
            </a:r>
            <a:endParaRPr lang="en-US" sz="4800" dirty="0" smtClean="0"/>
          </a:p>
        </p:txBody>
      </p:sp>
      <p:sp>
        <p:nvSpPr>
          <p:cNvPr id="12290" name="Content Placeholder 2"/>
          <p:cNvSpPr>
            <a:spLocks noGrp="1"/>
          </p:cNvSpPr>
          <p:nvPr>
            <p:ph type="body" sz="quarter" idx="13"/>
          </p:nvPr>
        </p:nvSpPr>
        <p:spPr bwMode="auto">
          <a:xfrm>
            <a:off x="228600" y="1066800"/>
            <a:ext cx="8534400" cy="5334000"/>
          </a:xfrm>
          <a:noFill/>
          <a:ln>
            <a:miter lim="800000"/>
            <a:headEnd/>
            <a:tailEnd/>
          </a:ln>
        </p:spPr>
        <p:txBody>
          <a:bodyPr vert="horz" wrap="square" lIns="91440" tIns="45720" rIns="91440" bIns="45720" numCol="1" anchor="t" anchorCtr="0" compatLnSpc="1">
            <a:prstTxWarp prst="textNoShape">
              <a:avLst/>
            </a:prstTxWarp>
          </a:bodyPr>
          <a:lstStyle/>
          <a:p>
            <a:pPr>
              <a:buNone/>
            </a:pPr>
            <a:r>
              <a:rPr lang="es-ES" sz="1600" dirty="0" smtClean="0"/>
              <a:t>12 : ejecutar todos los test</a:t>
            </a:r>
          </a:p>
          <a:p>
            <a:pPr>
              <a:buNone/>
            </a:pPr>
            <a:endParaRPr lang="es-ES" sz="1600" dirty="0" smtClean="0"/>
          </a:p>
          <a:p>
            <a:pPr>
              <a:buNone/>
            </a:pPr>
            <a:endParaRPr lang="es-ES" sz="1600" dirty="0" smtClean="0"/>
          </a:p>
          <a:p>
            <a:pPr>
              <a:buNone/>
            </a:pPr>
            <a:endParaRPr lang="es-ES" sz="1600" dirty="0" smtClean="0"/>
          </a:p>
          <a:p>
            <a:pPr>
              <a:buNone/>
            </a:pPr>
            <a:endParaRPr lang="es-ES" sz="1600" dirty="0" smtClean="0"/>
          </a:p>
          <a:p>
            <a:pPr>
              <a:buNone/>
            </a:pPr>
            <a:r>
              <a:rPr lang="es-ES" sz="1600" dirty="0" smtClean="0"/>
              <a:t>Comprobar resultados</a:t>
            </a:r>
          </a:p>
          <a:p>
            <a:pPr>
              <a:buNone/>
            </a:pPr>
            <a:endParaRPr lang="es-ES" sz="1600" dirty="0" smtClean="0"/>
          </a:p>
          <a:p>
            <a:pPr>
              <a:buNone/>
            </a:pPr>
            <a:endParaRPr lang="es-ES" sz="1600" dirty="0" smtClean="0"/>
          </a:p>
          <a:p>
            <a:pPr>
              <a:buNone/>
            </a:pPr>
            <a:endParaRPr lang="es-ES" sz="1600" dirty="0" smtClean="0"/>
          </a:p>
          <a:p>
            <a:pPr>
              <a:buNone/>
            </a:pPr>
            <a:endParaRPr lang="es-ES" sz="1600" dirty="0" smtClean="0"/>
          </a:p>
          <a:p>
            <a:pPr>
              <a:buNone/>
            </a:pPr>
            <a:r>
              <a:rPr lang="es-ES" sz="1600" dirty="0" smtClean="0"/>
              <a:t>Corregir y volver a ejecutar</a:t>
            </a:r>
          </a:p>
          <a:p>
            <a:pPr>
              <a:buNone/>
            </a:pPr>
            <a:endParaRPr lang="es-ES" sz="1600" dirty="0" smtClean="0"/>
          </a:p>
          <a:p>
            <a:pPr>
              <a:buNone/>
            </a:pPr>
            <a:endParaRPr lang="es-ES" sz="1600" dirty="0" smtClean="0"/>
          </a:p>
          <a:p>
            <a:pPr>
              <a:buNone/>
            </a:pPr>
            <a:endParaRPr lang="es-ES" sz="1600" dirty="0" smtClean="0"/>
          </a:p>
          <a:p>
            <a:pPr>
              <a:buNone/>
            </a:pPr>
            <a:endParaRPr lang="es-ES" sz="1600" dirty="0" smtClean="0"/>
          </a:p>
          <a:p>
            <a:pPr>
              <a:buNone/>
            </a:pPr>
            <a:endParaRPr lang="es-ES" sz="1600" dirty="0" smtClean="0"/>
          </a:p>
          <a:p>
            <a:pPr>
              <a:buNone/>
            </a:pPr>
            <a:endParaRPr lang="es-ES" sz="1600" dirty="0" smtClean="0"/>
          </a:p>
          <a:p>
            <a:pPr>
              <a:buNone/>
            </a:pPr>
            <a:endParaRPr lang="es-ES" sz="1600" dirty="0"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a:xfrm>
            <a:off x="0" y="0"/>
            <a:ext cx="9144000" cy="822325"/>
          </a:xfrm>
        </p:spPr>
        <p:txBody>
          <a:bodyPr/>
          <a:lstStyle/>
          <a:p>
            <a:r>
              <a:rPr lang="es-ES" sz="2400" b="1" dirty="0" smtClean="0"/>
              <a:t>Test unitarios </a:t>
            </a:r>
            <a:r>
              <a:rPr lang="es-ES" sz="2400" b="1" dirty="0" smtClean="0"/>
              <a:t> con </a:t>
            </a:r>
            <a:r>
              <a:rPr lang="es-ES" sz="2400" b="1" dirty="0" err="1" smtClean="0"/>
              <a:t>EntityFrameworkCore</a:t>
            </a:r>
            <a:endParaRPr lang="es-ES" sz="2400" b="1" dirty="0"/>
          </a:p>
        </p:txBody>
      </p:sp>
      <p:sp>
        <p:nvSpPr>
          <p:cNvPr id="12290" name="Content Placeholder 2"/>
          <p:cNvSpPr>
            <a:spLocks noGrp="1"/>
          </p:cNvSpPr>
          <p:nvPr>
            <p:ph type="body" sz="quarter" idx="13"/>
          </p:nvPr>
        </p:nvSpPr>
        <p:spPr bwMode="auto">
          <a:xfrm>
            <a:off x="228600" y="1066800"/>
            <a:ext cx="8534400" cy="5334000"/>
          </a:xfrm>
          <a:noFill/>
          <a:ln>
            <a:miter lim="800000"/>
            <a:headEnd/>
            <a:tailEnd/>
          </a:ln>
        </p:spPr>
        <p:txBody>
          <a:bodyPr vert="horz" wrap="square" lIns="91440" tIns="45720" rIns="91440" bIns="45720" numCol="1" anchor="t" anchorCtr="0" compatLnSpc="1">
            <a:prstTxWarp prst="textNoShape">
              <a:avLst/>
            </a:prstTxWarp>
          </a:bodyPr>
          <a:lstStyle/>
          <a:p>
            <a:r>
              <a:rPr lang="es-ES" sz="2400" dirty="0" smtClean="0"/>
              <a:t>Uno </a:t>
            </a:r>
            <a:r>
              <a:rPr lang="es-ES" sz="2400" dirty="0" smtClean="0"/>
              <a:t>de los puntos más críticos y susceptibles a errores en el desarrollo de aplicaciones web es el acceso a datos. Es por esto que realizar unas pruebas unitarias sólidas y robustas que aseguren una correcta interacción con la base de datos, es una muy buena práctica.</a:t>
            </a:r>
          </a:p>
          <a:p>
            <a:r>
              <a:rPr lang="es-ES" sz="2400" dirty="0" smtClean="0"/>
              <a:t>Antes de la salida de la versión </a:t>
            </a:r>
            <a:r>
              <a:rPr lang="es-ES" sz="2400" dirty="0" err="1" smtClean="0"/>
              <a:t>Core</a:t>
            </a:r>
            <a:r>
              <a:rPr lang="es-ES" sz="2400" dirty="0" smtClean="0"/>
              <a:t>, </a:t>
            </a:r>
            <a:r>
              <a:rPr lang="es-ES" sz="2400" dirty="0" err="1" smtClean="0"/>
              <a:t>Entity</a:t>
            </a:r>
            <a:r>
              <a:rPr lang="es-ES" sz="2400" dirty="0" smtClean="0"/>
              <a:t> Framework nos permitía utilizar el contexto de datos para simular de una manera bastante simplista una base de datos sobre la que realizar las pruebas unitarias de nuestros servicios de acceso a datos. Afortunadamente nuevo el núcleo de </a:t>
            </a:r>
            <a:r>
              <a:rPr lang="es-ES" sz="2400" dirty="0" err="1" smtClean="0"/>
              <a:t>Entity</a:t>
            </a:r>
            <a:r>
              <a:rPr lang="es-ES" sz="2400" dirty="0" smtClean="0"/>
              <a:t> Framework </a:t>
            </a:r>
            <a:r>
              <a:rPr lang="es-ES" sz="2400" dirty="0" err="1" smtClean="0"/>
              <a:t>Core</a:t>
            </a:r>
            <a:r>
              <a:rPr lang="es-ES" sz="2400" dirty="0" smtClean="0"/>
              <a:t>, nos proporciona una forma de realizar pruebas unitarias sobre una base de datos en memoria, simulando así un escenario lo más parecido posible al que nos proporcionaría una base de datos real.</a:t>
            </a:r>
          </a:p>
          <a:p>
            <a:pPr>
              <a:buFont typeface="Arial" charset="0"/>
              <a:buNone/>
            </a:pPr>
            <a:endParaRPr lang="en-US" sz="2400" b="1" dirty="0"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a:xfrm>
            <a:off x="0" y="0"/>
            <a:ext cx="9144000" cy="822325"/>
          </a:xfrm>
        </p:spPr>
        <p:txBody>
          <a:bodyPr/>
          <a:lstStyle/>
          <a:p>
            <a:r>
              <a:rPr lang="es-ES" sz="2400" b="1" dirty="0" smtClean="0"/>
              <a:t>Preparando el Test</a:t>
            </a:r>
            <a:endParaRPr lang="es-ES" sz="2400" b="1" dirty="0"/>
          </a:p>
        </p:txBody>
      </p:sp>
      <p:sp>
        <p:nvSpPr>
          <p:cNvPr id="12290" name="Content Placeholder 2"/>
          <p:cNvSpPr>
            <a:spLocks noGrp="1"/>
          </p:cNvSpPr>
          <p:nvPr>
            <p:ph type="body" sz="quarter" idx="13"/>
          </p:nvPr>
        </p:nvSpPr>
        <p:spPr bwMode="auto">
          <a:xfrm>
            <a:off x="228600" y="1066800"/>
            <a:ext cx="8534400" cy="5334000"/>
          </a:xfrm>
          <a:noFill/>
          <a:ln>
            <a:miter lim="800000"/>
            <a:headEnd/>
            <a:tailEnd/>
          </a:ln>
        </p:spPr>
        <p:txBody>
          <a:bodyPr vert="horz" wrap="square" lIns="91440" tIns="45720" rIns="91440" bIns="45720" numCol="1" anchor="t" anchorCtr="0" compatLnSpc="1">
            <a:prstTxWarp prst="textNoShape">
              <a:avLst/>
            </a:prstTxWarp>
          </a:bodyPr>
          <a:lstStyle/>
          <a:p>
            <a:r>
              <a:rPr lang="es-ES" sz="2400" dirty="0" smtClean="0"/>
              <a:t>Creamos proyecto</a:t>
            </a:r>
            <a:endParaRPr lang="es-ES" sz="2400" dirty="0" smtClean="0"/>
          </a:p>
          <a:p>
            <a:pPr>
              <a:buFont typeface="Arial" charset="0"/>
              <a:buNone/>
            </a:pPr>
            <a:endParaRPr lang="en-US" sz="2400" b="1" dirty="0" smtClean="0"/>
          </a:p>
        </p:txBody>
      </p:sp>
      <p:pic>
        <p:nvPicPr>
          <p:cNvPr id="8194" name="Picture 2"/>
          <p:cNvPicPr>
            <a:picLocks noChangeAspect="1" noChangeArrowheads="1"/>
          </p:cNvPicPr>
          <p:nvPr/>
        </p:nvPicPr>
        <p:blipFill>
          <a:blip r:embed="rId3"/>
          <a:srcRect/>
          <a:stretch>
            <a:fillRect/>
          </a:stretch>
        </p:blipFill>
        <p:spPr bwMode="auto">
          <a:xfrm>
            <a:off x="990600" y="1822329"/>
            <a:ext cx="6629400" cy="466419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a:xfrm>
            <a:off x="0" y="0"/>
            <a:ext cx="8686800" cy="822325"/>
          </a:xfrm>
        </p:spPr>
        <p:txBody>
          <a:bodyPr/>
          <a:lstStyle/>
          <a:p>
            <a:r>
              <a:rPr lang="en-US" sz="4800" dirty="0" smtClean="0"/>
              <a:t>Test </a:t>
            </a:r>
            <a:r>
              <a:rPr lang="en-US" sz="4800" dirty="0" err="1" smtClean="0"/>
              <a:t>Unitarios</a:t>
            </a:r>
            <a:endParaRPr lang="en-US" sz="4800" dirty="0" smtClean="0"/>
          </a:p>
        </p:txBody>
      </p:sp>
      <p:sp>
        <p:nvSpPr>
          <p:cNvPr id="12290" name="Content Placeholder 2"/>
          <p:cNvSpPr>
            <a:spLocks noGrp="1"/>
          </p:cNvSpPr>
          <p:nvPr>
            <p:ph type="body" sz="quarter" idx="13"/>
          </p:nvPr>
        </p:nvSpPr>
        <p:spPr bwMode="auto">
          <a:xfrm>
            <a:off x="228600" y="1066800"/>
            <a:ext cx="8534400" cy="5334000"/>
          </a:xfrm>
          <a:noFill/>
          <a:ln>
            <a:miter lim="800000"/>
            <a:headEnd/>
            <a:tailEnd/>
          </a:ln>
        </p:spPr>
        <p:txBody>
          <a:bodyPr vert="horz" wrap="square" lIns="91440" tIns="45720" rIns="91440" bIns="45720" numCol="1" anchor="t" anchorCtr="0" compatLnSpc="1">
            <a:prstTxWarp prst="textNoShape">
              <a:avLst/>
            </a:prstTxWarp>
          </a:bodyPr>
          <a:lstStyle/>
          <a:p>
            <a:pPr>
              <a:buFont typeface="Arial" charset="0"/>
              <a:buNone/>
            </a:pPr>
            <a:r>
              <a:rPr lang="es-ES" sz="3600" dirty="0" smtClean="0"/>
              <a:t>Las pruebas unitarias son pruebas pequeñas y cortas que verifican el comportamiento de un solo método o clase. Cuando el código que está probando se basa en otros métodos o clases, las pruebas unitarias se basan en </a:t>
            </a:r>
            <a:r>
              <a:rPr lang="es-ES" sz="3600" b="1" dirty="0" err="1" smtClean="0"/>
              <a:t>simulardores</a:t>
            </a:r>
            <a:r>
              <a:rPr lang="es-ES" sz="3600" dirty="0" smtClean="0"/>
              <a:t> de esas otras clases para que la prueba solo se enfoque en una cosa a la vez.</a:t>
            </a:r>
            <a:endParaRPr lang="en-US" sz="3600" b="1"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a:xfrm>
            <a:off x="0" y="0"/>
            <a:ext cx="9144000" cy="822325"/>
          </a:xfrm>
        </p:spPr>
        <p:txBody>
          <a:bodyPr/>
          <a:lstStyle/>
          <a:p>
            <a:r>
              <a:rPr lang="es-ES" sz="2400" b="1" dirty="0" smtClean="0"/>
              <a:t>Preparando el Test</a:t>
            </a:r>
            <a:endParaRPr lang="es-ES" sz="2400" b="1" dirty="0"/>
          </a:p>
        </p:txBody>
      </p:sp>
      <p:sp>
        <p:nvSpPr>
          <p:cNvPr id="12290" name="Content Placeholder 2"/>
          <p:cNvSpPr>
            <a:spLocks noGrp="1"/>
          </p:cNvSpPr>
          <p:nvPr>
            <p:ph type="body" sz="quarter" idx="13"/>
          </p:nvPr>
        </p:nvSpPr>
        <p:spPr bwMode="auto">
          <a:xfrm>
            <a:off x="228600" y="1066800"/>
            <a:ext cx="8534400" cy="5334000"/>
          </a:xfrm>
          <a:noFill/>
          <a:ln>
            <a:miter lim="800000"/>
            <a:headEnd/>
            <a:tailEnd/>
          </a:ln>
        </p:spPr>
        <p:txBody>
          <a:bodyPr vert="horz" wrap="square" lIns="91440" tIns="45720" rIns="91440" bIns="45720" numCol="1" anchor="t" anchorCtr="0" compatLnSpc="1">
            <a:prstTxWarp prst="textNoShape">
              <a:avLst/>
            </a:prstTxWarp>
          </a:bodyPr>
          <a:lstStyle/>
          <a:p>
            <a:pPr>
              <a:buNone/>
            </a:pPr>
            <a:r>
              <a:rPr lang="en-US" sz="2400" b="1" dirty="0" err="1" smtClean="0"/>
              <a:t>Modelo</a:t>
            </a:r>
            <a:r>
              <a:rPr lang="en-US" sz="2400" b="1" dirty="0" smtClean="0"/>
              <a:t>:</a:t>
            </a:r>
          </a:p>
          <a:p>
            <a:pPr>
              <a:buNone/>
            </a:pPr>
            <a:r>
              <a:rPr lang="es-ES" sz="2400" dirty="0" err="1" smtClean="0"/>
              <a:t>namespace</a:t>
            </a:r>
            <a:r>
              <a:rPr lang="es-ES" sz="2400" dirty="0" smtClean="0"/>
              <a:t> </a:t>
            </a:r>
            <a:r>
              <a:rPr lang="es-ES" sz="2400" dirty="0" err="1" smtClean="0"/>
              <a:t>TestEF.Models</a:t>
            </a:r>
            <a:endParaRPr lang="es-ES" sz="2400" dirty="0" smtClean="0"/>
          </a:p>
          <a:p>
            <a:pPr>
              <a:buNone/>
            </a:pPr>
            <a:r>
              <a:rPr lang="es-ES" sz="2400" dirty="0" smtClean="0"/>
              <a:t>{</a:t>
            </a:r>
          </a:p>
          <a:p>
            <a:pPr>
              <a:buNone/>
            </a:pPr>
            <a:r>
              <a:rPr lang="es-ES" sz="2400" dirty="0" smtClean="0"/>
              <a:t>    </a:t>
            </a:r>
            <a:r>
              <a:rPr lang="es-ES" sz="2400" dirty="0" err="1" smtClean="0"/>
              <a:t>public</a:t>
            </a:r>
            <a:r>
              <a:rPr lang="es-ES" sz="2400" dirty="0" smtClean="0"/>
              <a:t> </a:t>
            </a:r>
            <a:r>
              <a:rPr lang="es-ES" sz="2400" dirty="0" err="1" smtClean="0"/>
              <a:t>class</a:t>
            </a:r>
            <a:r>
              <a:rPr lang="es-ES" sz="2400" dirty="0" smtClean="0"/>
              <a:t> Persona</a:t>
            </a:r>
          </a:p>
          <a:p>
            <a:pPr>
              <a:buNone/>
            </a:pPr>
            <a:r>
              <a:rPr lang="es-ES" sz="2400" dirty="0" smtClean="0"/>
              <a:t>    {</a:t>
            </a:r>
          </a:p>
          <a:p>
            <a:pPr>
              <a:buNone/>
            </a:pPr>
            <a:r>
              <a:rPr lang="en-US" sz="2400" dirty="0" smtClean="0"/>
              <a:t>        public </a:t>
            </a:r>
            <a:r>
              <a:rPr lang="en-US" sz="2400" dirty="0" err="1" smtClean="0"/>
              <a:t>int</a:t>
            </a:r>
            <a:r>
              <a:rPr lang="en-US" sz="2400" dirty="0" smtClean="0"/>
              <a:t> ID { get; set; }</a:t>
            </a:r>
          </a:p>
          <a:p>
            <a:pPr>
              <a:buNone/>
            </a:pPr>
            <a:r>
              <a:rPr lang="en-US" sz="2400" dirty="0" smtClean="0"/>
              <a:t>        public string </a:t>
            </a:r>
            <a:r>
              <a:rPr lang="en-US" sz="2400" dirty="0" err="1" smtClean="0"/>
              <a:t>Apellido</a:t>
            </a:r>
            <a:r>
              <a:rPr lang="en-US" sz="2400" dirty="0" smtClean="0"/>
              <a:t> { get; set; }</a:t>
            </a:r>
          </a:p>
          <a:p>
            <a:pPr>
              <a:buNone/>
            </a:pPr>
            <a:r>
              <a:rPr lang="en-US" sz="2400" dirty="0" smtClean="0"/>
              <a:t>        public string </a:t>
            </a:r>
            <a:r>
              <a:rPr lang="en-US" sz="2400" dirty="0" err="1" smtClean="0"/>
              <a:t>Nombre</a:t>
            </a:r>
            <a:r>
              <a:rPr lang="en-US" sz="2400" dirty="0" smtClean="0"/>
              <a:t> { get; set; }</a:t>
            </a:r>
          </a:p>
          <a:p>
            <a:pPr>
              <a:buNone/>
            </a:pPr>
            <a:r>
              <a:rPr lang="es-ES" sz="2400" dirty="0" smtClean="0"/>
              <a:t>    }</a:t>
            </a:r>
          </a:p>
          <a:p>
            <a:pPr>
              <a:buNone/>
            </a:pPr>
            <a:r>
              <a:rPr lang="es-ES" sz="2400" dirty="0" smtClean="0"/>
              <a:t>}</a:t>
            </a:r>
          </a:p>
          <a:p>
            <a:pPr>
              <a:buNone/>
            </a:pPr>
            <a:endParaRPr lang="en-US" sz="2400" b="1" dirty="0"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a:xfrm>
            <a:off x="0" y="0"/>
            <a:ext cx="9144000" cy="822325"/>
          </a:xfrm>
        </p:spPr>
        <p:txBody>
          <a:bodyPr/>
          <a:lstStyle/>
          <a:p>
            <a:r>
              <a:rPr lang="es-ES" sz="2400" b="1" dirty="0" smtClean="0"/>
              <a:t>Preparando el Test</a:t>
            </a:r>
            <a:endParaRPr lang="es-ES" sz="2400" b="1" dirty="0"/>
          </a:p>
        </p:txBody>
      </p:sp>
      <p:sp>
        <p:nvSpPr>
          <p:cNvPr id="12290" name="Content Placeholder 2"/>
          <p:cNvSpPr>
            <a:spLocks noGrp="1"/>
          </p:cNvSpPr>
          <p:nvPr>
            <p:ph type="body" sz="quarter" idx="13"/>
          </p:nvPr>
        </p:nvSpPr>
        <p:spPr bwMode="auto">
          <a:xfrm>
            <a:off x="228600" y="1066800"/>
            <a:ext cx="8534400" cy="5334000"/>
          </a:xfrm>
          <a:noFill/>
          <a:ln>
            <a:miter lim="800000"/>
            <a:headEnd/>
            <a:tailEnd/>
          </a:ln>
        </p:spPr>
        <p:txBody>
          <a:bodyPr vert="horz" wrap="square" lIns="91440" tIns="45720" rIns="91440" bIns="45720" numCol="1" anchor="t" anchorCtr="0" compatLnSpc="1">
            <a:prstTxWarp prst="textNoShape">
              <a:avLst/>
            </a:prstTxWarp>
          </a:bodyPr>
          <a:lstStyle/>
          <a:p>
            <a:pPr>
              <a:buNone/>
            </a:pPr>
            <a:endParaRPr lang="es-ES" sz="2400" b="1" dirty="0" smtClean="0"/>
          </a:p>
          <a:p>
            <a:pPr>
              <a:buNone/>
            </a:pPr>
            <a:endParaRPr lang="es-ES" sz="2400" b="1" dirty="0" smtClean="0"/>
          </a:p>
          <a:p>
            <a:pPr>
              <a:buNone/>
            </a:pPr>
            <a:endParaRPr lang="es-ES" sz="2400" b="1" dirty="0" smtClean="0"/>
          </a:p>
          <a:p>
            <a:pPr>
              <a:buNone/>
            </a:pPr>
            <a:endParaRPr lang="es-ES" sz="2400" b="1" dirty="0" smtClean="0"/>
          </a:p>
          <a:p>
            <a:pPr>
              <a:buNone/>
            </a:pPr>
            <a:endParaRPr lang="es-ES" sz="2400" b="1" dirty="0" smtClean="0"/>
          </a:p>
          <a:p>
            <a:pPr>
              <a:buNone/>
            </a:pPr>
            <a:r>
              <a:rPr lang="es-ES" sz="2400" b="1" dirty="0" smtClean="0"/>
              <a:t>Instalar </a:t>
            </a:r>
            <a:r>
              <a:rPr lang="es-ES" sz="2400" b="1" dirty="0" err="1" smtClean="0"/>
              <a:t>Microsoft.EntityFrameworkCore</a:t>
            </a:r>
            <a:r>
              <a:rPr lang="es-ES" sz="2400" b="1" dirty="0" smtClean="0"/>
              <a:t> 2.2.0</a:t>
            </a:r>
            <a:endParaRPr lang="en-US" sz="2400" b="1" dirty="0" smtClean="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a:xfrm>
            <a:off x="0" y="0"/>
            <a:ext cx="9144000" cy="822325"/>
          </a:xfrm>
        </p:spPr>
        <p:txBody>
          <a:bodyPr/>
          <a:lstStyle/>
          <a:p>
            <a:r>
              <a:rPr lang="es-ES" sz="2400" b="1" dirty="0" smtClean="0"/>
              <a:t>Preparando el Test</a:t>
            </a:r>
            <a:endParaRPr lang="es-ES" sz="2400" b="1" dirty="0"/>
          </a:p>
        </p:txBody>
      </p:sp>
      <p:sp>
        <p:nvSpPr>
          <p:cNvPr id="12290" name="Content Placeholder 2"/>
          <p:cNvSpPr>
            <a:spLocks noGrp="1"/>
          </p:cNvSpPr>
          <p:nvPr>
            <p:ph type="body" sz="quarter" idx="13"/>
          </p:nvPr>
        </p:nvSpPr>
        <p:spPr bwMode="auto">
          <a:xfrm>
            <a:off x="228600" y="1066800"/>
            <a:ext cx="8534400" cy="5334000"/>
          </a:xfrm>
          <a:noFill/>
          <a:ln>
            <a:miter lim="800000"/>
            <a:headEnd/>
            <a:tailEnd/>
          </a:ln>
        </p:spPr>
        <p:txBody>
          <a:bodyPr vert="horz" wrap="square" lIns="91440" tIns="45720" rIns="91440" bIns="45720" numCol="1" anchor="t" anchorCtr="0" compatLnSpc="1">
            <a:prstTxWarp prst="textNoShape">
              <a:avLst/>
            </a:prstTxWarp>
          </a:bodyPr>
          <a:lstStyle/>
          <a:p>
            <a:pPr>
              <a:buNone/>
            </a:pPr>
            <a:r>
              <a:rPr lang="es-ES" sz="2400" b="1" dirty="0" smtClean="0"/>
              <a:t>Crear clase de contexto ( en Data) :</a:t>
            </a:r>
          </a:p>
          <a:p>
            <a:pPr>
              <a:buNone/>
            </a:pPr>
            <a:endParaRPr lang="es-ES" sz="2400" b="1" dirty="0" smtClean="0"/>
          </a:p>
          <a:p>
            <a:pPr>
              <a:buNone/>
            </a:pPr>
            <a:r>
              <a:rPr lang="es-ES" sz="2000" dirty="0" err="1" smtClean="0"/>
              <a:t>namespace</a:t>
            </a:r>
            <a:r>
              <a:rPr lang="es-ES" sz="2000" dirty="0" smtClean="0"/>
              <a:t> </a:t>
            </a:r>
            <a:r>
              <a:rPr lang="es-ES" sz="2000" dirty="0" err="1" smtClean="0"/>
              <a:t>TestEF.Data</a:t>
            </a:r>
            <a:endParaRPr lang="es-ES" sz="2000" dirty="0" smtClean="0"/>
          </a:p>
          <a:p>
            <a:pPr>
              <a:buNone/>
            </a:pPr>
            <a:r>
              <a:rPr lang="es-ES" sz="2000" dirty="0" smtClean="0"/>
              <a:t>{</a:t>
            </a:r>
          </a:p>
          <a:p>
            <a:pPr>
              <a:buNone/>
            </a:pPr>
            <a:r>
              <a:rPr lang="es-ES" sz="2000" dirty="0" smtClean="0"/>
              <a:t>    </a:t>
            </a:r>
            <a:r>
              <a:rPr lang="es-ES" sz="2000" dirty="0" err="1" smtClean="0"/>
              <a:t>public</a:t>
            </a:r>
            <a:r>
              <a:rPr lang="es-ES" sz="2000" dirty="0" smtClean="0"/>
              <a:t> </a:t>
            </a:r>
            <a:r>
              <a:rPr lang="es-ES" sz="2000" dirty="0" err="1" smtClean="0"/>
              <a:t>class</a:t>
            </a:r>
            <a:r>
              <a:rPr lang="es-ES" sz="2000" dirty="0" smtClean="0"/>
              <a:t> </a:t>
            </a:r>
            <a:r>
              <a:rPr lang="es-ES" sz="2000" dirty="0" err="1" smtClean="0"/>
              <a:t>MiContexto</a:t>
            </a:r>
            <a:r>
              <a:rPr lang="es-ES" sz="2000" dirty="0" smtClean="0"/>
              <a:t> : </a:t>
            </a:r>
            <a:r>
              <a:rPr lang="es-ES" sz="2000" dirty="0" err="1" smtClean="0"/>
              <a:t>DbContext</a:t>
            </a:r>
            <a:endParaRPr lang="es-ES" sz="2000" dirty="0" smtClean="0"/>
          </a:p>
          <a:p>
            <a:pPr>
              <a:buNone/>
            </a:pPr>
            <a:r>
              <a:rPr lang="es-ES" sz="2000" dirty="0" smtClean="0"/>
              <a:t>    {</a:t>
            </a:r>
          </a:p>
          <a:p>
            <a:pPr>
              <a:buNone/>
            </a:pPr>
            <a:r>
              <a:rPr lang="es-ES" sz="2000" dirty="0" smtClean="0"/>
              <a:t>        </a:t>
            </a:r>
            <a:r>
              <a:rPr lang="es-ES" sz="2000" dirty="0" err="1" smtClean="0"/>
              <a:t>public</a:t>
            </a:r>
            <a:r>
              <a:rPr lang="es-ES" sz="2000" dirty="0" smtClean="0"/>
              <a:t> </a:t>
            </a:r>
            <a:r>
              <a:rPr lang="es-ES" sz="2000" dirty="0" err="1" smtClean="0"/>
              <a:t>MiContexto</a:t>
            </a:r>
            <a:r>
              <a:rPr lang="es-ES" sz="2000" dirty="0" smtClean="0"/>
              <a:t>(</a:t>
            </a:r>
            <a:r>
              <a:rPr lang="es-ES" sz="2000" dirty="0" err="1" smtClean="0"/>
              <a:t>DbContextOptions</a:t>
            </a:r>
            <a:r>
              <a:rPr lang="es-ES" sz="2000" dirty="0" smtClean="0"/>
              <a:t>&lt;</a:t>
            </a:r>
            <a:r>
              <a:rPr lang="es-ES" sz="2000" dirty="0" err="1" smtClean="0"/>
              <a:t>MiContexto</a:t>
            </a:r>
            <a:r>
              <a:rPr lang="es-ES" sz="2000" dirty="0" smtClean="0"/>
              <a:t>&gt;  </a:t>
            </a:r>
            <a:r>
              <a:rPr lang="es-ES" sz="2000" dirty="0" err="1" smtClean="0"/>
              <a:t>options</a:t>
            </a:r>
            <a:r>
              <a:rPr lang="es-ES" sz="2000" dirty="0" smtClean="0"/>
              <a:t>) : base(</a:t>
            </a:r>
            <a:r>
              <a:rPr lang="es-ES" sz="2000" dirty="0" err="1" smtClean="0"/>
              <a:t>options</a:t>
            </a:r>
            <a:r>
              <a:rPr lang="es-ES" sz="2000" dirty="0" smtClean="0"/>
              <a:t>)</a:t>
            </a:r>
          </a:p>
          <a:p>
            <a:pPr>
              <a:buNone/>
            </a:pPr>
            <a:r>
              <a:rPr lang="es-ES" sz="2000" dirty="0" smtClean="0"/>
              <a:t>        { }</a:t>
            </a:r>
          </a:p>
          <a:p>
            <a:pPr>
              <a:buNone/>
            </a:pPr>
            <a:endParaRPr lang="es-ES" sz="2000" dirty="0" smtClean="0"/>
          </a:p>
          <a:p>
            <a:pPr>
              <a:buNone/>
            </a:pPr>
            <a:r>
              <a:rPr lang="en-US" sz="2000" dirty="0" smtClean="0"/>
              <a:t>        public </a:t>
            </a:r>
            <a:r>
              <a:rPr lang="en-US" sz="2000" dirty="0" err="1" smtClean="0"/>
              <a:t>DbSet</a:t>
            </a:r>
            <a:r>
              <a:rPr lang="en-US" sz="2000" dirty="0" smtClean="0"/>
              <a:t>&lt;Persona&gt; Personas { get; set; }</a:t>
            </a:r>
          </a:p>
          <a:p>
            <a:pPr>
              <a:buNone/>
            </a:pPr>
            <a:r>
              <a:rPr lang="es-ES" sz="2000" dirty="0" smtClean="0"/>
              <a:t>    }</a:t>
            </a:r>
          </a:p>
          <a:p>
            <a:pPr>
              <a:buNone/>
            </a:pPr>
            <a:endParaRPr lang="es-ES" sz="2000" dirty="0" smtClean="0"/>
          </a:p>
          <a:p>
            <a:pPr>
              <a:buNone/>
            </a:pPr>
            <a:r>
              <a:rPr lang="es-ES" sz="2000" dirty="0" smtClean="0"/>
              <a:t>}</a:t>
            </a:r>
            <a:endParaRPr lang="es-ES" sz="2000" b="1" dirty="0" smtClean="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a:xfrm>
            <a:off x="0" y="0"/>
            <a:ext cx="9144000" cy="822325"/>
          </a:xfrm>
        </p:spPr>
        <p:txBody>
          <a:bodyPr/>
          <a:lstStyle/>
          <a:p>
            <a:r>
              <a:rPr lang="es-ES" sz="2400" b="1" dirty="0" smtClean="0"/>
              <a:t>Preparando el Test</a:t>
            </a:r>
            <a:endParaRPr lang="es-ES" sz="2400" b="1" dirty="0"/>
          </a:p>
        </p:txBody>
      </p:sp>
      <p:sp>
        <p:nvSpPr>
          <p:cNvPr id="12290" name="Content Placeholder 2"/>
          <p:cNvSpPr>
            <a:spLocks noGrp="1"/>
          </p:cNvSpPr>
          <p:nvPr>
            <p:ph type="body" sz="quarter" idx="13"/>
          </p:nvPr>
        </p:nvSpPr>
        <p:spPr bwMode="auto">
          <a:xfrm>
            <a:off x="228600" y="1066800"/>
            <a:ext cx="8534400" cy="5334000"/>
          </a:xfrm>
          <a:noFill/>
          <a:ln>
            <a:miter lim="800000"/>
            <a:headEnd/>
            <a:tailEnd/>
          </a:ln>
        </p:spPr>
        <p:txBody>
          <a:bodyPr vert="horz" wrap="square" lIns="91440" tIns="45720" rIns="91440" bIns="45720" numCol="1" anchor="t" anchorCtr="0" compatLnSpc="1">
            <a:prstTxWarp prst="textNoShape">
              <a:avLst/>
            </a:prstTxWarp>
          </a:bodyPr>
          <a:lstStyle/>
          <a:p>
            <a:r>
              <a:rPr lang="es-ES" sz="800" dirty="0" err="1" smtClean="0"/>
              <a:t>namespace</a:t>
            </a:r>
            <a:r>
              <a:rPr lang="es-ES" sz="800" dirty="0" smtClean="0"/>
              <a:t> </a:t>
            </a:r>
            <a:r>
              <a:rPr lang="es-ES" sz="800" dirty="0" err="1" smtClean="0"/>
              <a:t>TestEF.Data</a:t>
            </a:r>
            <a:endParaRPr lang="es-ES" sz="800" dirty="0" smtClean="0"/>
          </a:p>
          <a:p>
            <a:r>
              <a:rPr lang="es-ES" sz="800" dirty="0" smtClean="0"/>
              <a:t>{</a:t>
            </a:r>
          </a:p>
          <a:p>
            <a:r>
              <a:rPr lang="es-ES" sz="800" dirty="0" smtClean="0"/>
              <a:t>    </a:t>
            </a:r>
            <a:r>
              <a:rPr lang="es-ES" sz="800" dirty="0" err="1" smtClean="0"/>
              <a:t>public</a:t>
            </a:r>
            <a:r>
              <a:rPr lang="es-ES" sz="800" dirty="0" smtClean="0"/>
              <a:t> </a:t>
            </a:r>
            <a:r>
              <a:rPr lang="es-ES" sz="800" dirty="0" err="1" smtClean="0"/>
              <a:t>class</a:t>
            </a:r>
            <a:r>
              <a:rPr lang="es-ES" sz="800" dirty="0" smtClean="0"/>
              <a:t> </a:t>
            </a:r>
            <a:r>
              <a:rPr lang="es-ES" sz="800" dirty="0" err="1" smtClean="0"/>
              <a:t>SeriviciosPersona</a:t>
            </a:r>
            <a:endParaRPr lang="es-ES" sz="800" dirty="0" smtClean="0"/>
          </a:p>
          <a:p>
            <a:r>
              <a:rPr lang="es-ES" sz="800" dirty="0" smtClean="0"/>
              <a:t>    {</a:t>
            </a:r>
          </a:p>
          <a:p>
            <a:r>
              <a:rPr lang="es-ES" sz="800" dirty="0" smtClean="0"/>
              <a:t>        private </a:t>
            </a:r>
            <a:r>
              <a:rPr lang="es-ES" sz="800" dirty="0" err="1" smtClean="0"/>
              <a:t>readonly</a:t>
            </a:r>
            <a:r>
              <a:rPr lang="es-ES" sz="800" dirty="0" smtClean="0"/>
              <a:t> </a:t>
            </a:r>
            <a:r>
              <a:rPr lang="es-ES" sz="800" dirty="0" err="1" smtClean="0"/>
              <a:t>MiContexto</a:t>
            </a:r>
            <a:r>
              <a:rPr lang="es-ES" sz="800" dirty="0" smtClean="0"/>
              <a:t> </a:t>
            </a:r>
            <a:r>
              <a:rPr lang="es-ES" sz="800" dirty="0" err="1" smtClean="0"/>
              <a:t>context</a:t>
            </a:r>
            <a:r>
              <a:rPr lang="es-ES" sz="800" dirty="0" smtClean="0"/>
              <a:t>;</a:t>
            </a:r>
          </a:p>
          <a:p>
            <a:endParaRPr lang="es-ES" sz="800" dirty="0" smtClean="0"/>
          </a:p>
          <a:p>
            <a:r>
              <a:rPr lang="es-ES" sz="800" dirty="0" smtClean="0"/>
              <a:t>        </a:t>
            </a:r>
            <a:r>
              <a:rPr lang="es-ES" sz="800" dirty="0" err="1" smtClean="0"/>
              <a:t>public</a:t>
            </a:r>
            <a:r>
              <a:rPr lang="es-ES" sz="800" dirty="0" smtClean="0"/>
              <a:t> </a:t>
            </a:r>
            <a:r>
              <a:rPr lang="es-ES" sz="800" dirty="0" err="1" smtClean="0"/>
              <a:t>SeriviciosPersona</a:t>
            </a:r>
            <a:r>
              <a:rPr lang="es-ES" sz="800" dirty="0" smtClean="0"/>
              <a:t>(</a:t>
            </a:r>
            <a:r>
              <a:rPr lang="es-ES" sz="800" dirty="0" err="1" smtClean="0"/>
              <a:t>MiContexto</a:t>
            </a:r>
            <a:r>
              <a:rPr lang="es-ES" sz="800" dirty="0" smtClean="0"/>
              <a:t> </a:t>
            </a:r>
            <a:r>
              <a:rPr lang="es-ES" sz="800" dirty="0" err="1" smtClean="0"/>
              <a:t>context</a:t>
            </a:r>
            <a:r>
              <a:rPr lang="es-ES" sz="800" dirty="0" smtClean="0"/>
              <a:t>)</a:t>
            </a:r>
          </a:p>
          <a:p>
            <a:r>
              <a:rPr lang="es-ES" sz="800" dirty="0" smtClean="0"/>
              <a:t>        {</a:t>
            </a:r>
          </a:p>
          <a:p>
            <a:r>
              <a:rPr lang="es-ES" sz="800" dirty="0" smtClean="0"/>
              <a:t>            </a:t>
            </a:r>
            <a:r>
              <a:rPr lang="es-ES" sz="800" dirty="0" err="1" smtClean="0"/>
              <a:t>this.context</a:t>
            </a:r>
            <a:r>
              <a:rPr lang="es-ES" sz="800" dirty="0" smtClean="0"/>
              <a:t> = </a:t>
            </a:r>
            <a:r>
              <a:rPr lang="es-ES" sz="800" dirty="0" err="1" smtClean="0"/>
              <a:t>context</a:t>
            </a:r>
            <a:r>
              <a:rPr lang="es-ES" sz="800" dirty="0" smtClean="0"/>
              <a:t>;</a:t>
            </a:r>
          </a:p>
          <a:p>
            <a:r>
              <a:rPr lang="es-ES" sz="800" dirty="0" smtClean="0"/>
              <a:t>        }</a:t>
            </a:r>
          </a:p>
          <a:p>
            <a:endParaRPr lang="es-ES" sz="800" dirty="0" smtClean="0"/>
          </a:p>
          <a:p>
            <a:r>
              <a:rPr lang="es-ES" sz="800" dirty="0" smtClean="0"/>
              <a:t>        </a:t>
            </a:r>
            <a:r>
              <a:rPr lang="es-ES" sz="800" dirty="0" err="1" smtClean="0"/>
              <a:t>public</a:t>
            </a:r>
            <a:r>
              <a:rPr lang="es-ES" sz="800" dirty="0" smtClean="0"/>
              <a:t> </a:t>
            </a:r>
            <a:r>
              <a:rPr lang="es-ES" sz="800" dirty="0" err="1" smtClean="0"/>
              <a:t>async</a:t>
            </a:r>
            <a:r>
              <a:rPr lang="es-ES" sz="800" dirty="0" smtClean="0"/>
              <a:t> </a:t>
            </a:r>
            <a:r>
              <a:rPr lang="es-ES" sz="800" dirty="0" err="1" smtClean="0"/>
              <a:t>Task</a:t>
            </a:r>
            <a:r>
              <a:rPr lang="es-ES" sz="800" dirty="0" smtClean="0"/>
              <a:t>&lt;</a:t>
            </a:r>
            <a:r>
              <a:rPr lang="es-ES" sz="800" dirty="0" err="1" smtClean="0"/>
              <a:t>IEnumerable</a:t>
            </a:r>
            <a:r>
              <a:rPr lang="es-ES" sz="800" dirty="0" smtClean="0"/>
              <a:t>&lt;Persona&gt;&gt; </a:t>
            </a:r>
            <a:r>
              <a:rPr lang="es-ES" sz="800" dirty="0" err="1" smtClean="0"/>
              <a:t>Get</a:t>
            </a:r>
            <a:r>
              <a:rPr lang="es-ES" sz="800" dirty="0" smtClean="0"/>
              <a:t>()</a:t>
            </a:r>
          </a:p>
          <a:p>
            <a:r>
              <a:rPr lang="es-ES" sz="800" dirty="0" smtClean="0"/>
              <a:t>        {</a:t>
            </a:r>
          </a:p>
          <a:p>
            <a:r>
              <a:rPr lang="es-ES" sz="800" dirty="0" smtClean="0"/>
              <a:t>            </a:t>
            </a:r>
            <a:r>
              <a:rPr lang="es-ES" sz="800" dirty="0" err="1" smtClean="0"/>
              <a:t>return</a:t>
            </a:r>
            <a:r>
              <a:rPr lang="es-ES" sz="800" dirty="0" smtClean="0"/>
              <a:t> </a:t>
            </a:r>
            <a:r>
              <a:rPr lang="es-ES" sz="800" dirty="0" err="1" smtClean="0"/>
              <a:t>await</a:t>
            </a:r>
            <a:r>
              <a:rPr lang="es-ES" sz="800" dirty="0" smtClean="0"/>
              <a:t> </a:t>
            </a:r>
            <a:r>
              <a:rPr lang="es-ES" sz="800" dirty="0" err="1" smtClean="0"/>
              <a:t>this.context.Personas.ToListAsync</a:t>
            </a:r>
            <a:r>
              <a:rPr lang="es-ES" sz="800" dirty="0" smtClean="0"/>
              <a:t>();</a:t>
            </a:r>
          </a:p>
          <a:p>
            <a:r>
              <a:rPr lang="es-ES" sz="800" dirty="0" smtClean="0"/>
              <a:t>        }</a:t>
            </a:r>
          </a:p>
          <a:p>
            <a:endParaRPr lang="es-ES" sz="800" dirty="0" smtClean="0"/>
          </a:p>
          <a:p>
            <a:r>
              <a:rPr lang="en-US" sz="800" dirty="0" smtClean="0"/>
              <a:t>        public </a:t>
            </a:r>
            <a:r>
              <a:rPr lang="en-US" sz="800" dirty="0" err="1" smtClean="0"/>
              <a:t>async</a:t>
            </a:r>
            <a:r>
              <a:rPr lang="en-US" sz="800" dirty="0" smtClean="0"/>
              <a:t> Task&lt;Persona&gt; </a:t>
            </a:r>
            <a:r>
              <a:rPr lang="en-US" sz="800" dirty="0" err="1" smtClean="0"/>
              <a:t>GetByID</a:t>
            </a:r>
            <a:r>
              <a:rPr lang="en-US" sz="800" dirty="0" smtClean="0"/>
              <a:t>(</a:t>
            </a:r>
            <a:r>
              <a:rPr lang="en-US" sz="800" dirty="0" err="1" smtClean="0"/>
              <a:t>int</a:t>
            </a:r>
            <a:r>
              <a:rPr lang="en-US" sz="800" dirty="0" smtClean="0"/>
              <a:t> id)</a:t>
            </a:r>
          </a:p>
          <a:p>
            <a:r>
              <a:rPr lang="es-ES" sz="800" dirty="0" smtClean="0"/>
              <a:t>        {</a:t>
            </a:r>
          </a:p>
          <a:p>
            <a:r>
              <a:rPr lang="es-ES" sz="800" dirty="0" smtClean="0"/>
              <a:t>            </a:t>
            </a:r>
            <a:r>
              <a:rPr lang="es-ES" sz="800" dirty="0" err="1" smtClean="0"/>
              <a:t>return</a:t>
            </a:r>
            <a:r>
              <a:rPr lang="es-ES" sz="800" dirty="0" smtClean="0"/>
              <a:t> </a:t>
            </a:r>
            <a:r>
              <a:rPr lang="es-ES" sz="800" dirty="0" err="1" smtClean="0"/>
              <a:t>await</a:t>
            </a:r>
            <a:r>
              <a:rPr lang="es-ES" sz="800" dirty="0" smtClean="0"/>
              <a:t> </a:t>
            </a:r>
            <a:r>
              <a:rPr lang="es-ES" sz="800" dirty="0" err="1" smtClean="0"/>
              <a:t>this.context.Personas.SingleOrDefaultAsync</a:t>
            </a:r>
            <a:r>
              <a:rPr lang="es-ES" sz="800" dirty="0" smtClean="0"/>
              <a:t>(p =&gt; p.ID == id);</a:t>
            </a:r>
          </a:p>
          <a:p>
            <a:r>
              <a:rPr lang="es-ES" sz="800" dirty="0" smtClean="0"/>
              <a:t>        }</a:t>
            </a:r>
          </a:p>
          <a:p>
            <a:endParaRPr lang="es-ES" sz="800" dirty="0" smtClean="0"/>
          </a:p>
          <a:p>
            <a:r>
              <a:rPr lang="es-ES" sz="800" dirty="0" smtClean="0"/>
              <a:t>        // RETORNA 0 SI NO SE HA EJECUTADO LA ACCIÓN O SI HA HABIDO UN ERROR</a:t>
            </a:r>
          </a:p>
          <a:p>
            <a:r>
              <a:rPr lang="en-US" sz="800" dirty="0" smtClean="0"/>
              <a:t>        public </a:t>
            </a:r>
            <a:r>
              <a:rPr lang="en-US" sz="800" dirty="0" err="1" smtClean="0"/>
              <a:t>async</a:t>
            </a:r>
            <a:r>
              <a:rPr lang="en-US" sz="800" dirty="0" smtClean="0"/>
              <a:t> Task&lt;</a:t>
            </a:r>
            <a:r>
              <a:rPr lang="en-US" sz="800" dirty="0" err="1" smtClean="0"/>
              <a:t>int</a:t>
            </a:r>
            <a:r>
              <a:rPr lang="en-US" sz="800" dirty="0" smtClean="0"/>
              <a:t>&gt; </a:t>
            </a:r>
            <a:r>
              <a:rPr lang="en-US" sz="800" dirty="0" err="1" smtClean="0"/>
              <a:t>UpdatePais</a:t>
            </a:r>
            <a:r>
              <a:rPr lang="en-US" sz="800" dirty="0" smtClean="0"/>
              <a:t>(Persona </a:t>
            </a:r>
            <a:r>
              <a:rPr lang="en-US" sz="800" dirty="0" err="1" smtClean="0"/>
              <a:t>persona</a:t>
            </a:r>
            <a:r>
              <a:rPr lang="en-US" sz="800" dirty="0" smtClean="0"/>
              <a:t>)</a:t>
            </a:r>
          </a:p>
          <a:p>
            <a:r>
              <a:rPr lang="es-ES" sz="800" dirty="0" smtClean="0"/>
              <a:t>        {</a:t>
            </a:r>
          </a:p>
          <a:p>
            <a:r>
              <a:rPr lang="es-ES" sz="800" dirty="0" smtClean="0"/>
              <a:t>            </a:t>
            </a:r>
            <a:r>
              <a:rPr lang="es-ES" sz="800" dirty="0" err="1" smtClean="0"/>
              <a:t>var</a:t>
            </a:r>
            <a:r>
              <a:rPr lang="es-ES" sz="800" dirty="0" smtClean="0"/>
              <a:t> _</a:t>
            </a:r>
            <a:r>
              <a:rPr lang="es-ES" sz="800" dirty="0" err="1" smtClean="0"/>
              <a:t>result</a:t>
            </a:r>
            <a:r>
              <a:rPr lang="es-ES" sz="800" dirty="0" smtClean="0"/>
              <a:t> = 0;</a:t>
            </a:r>
          </a:p>
          <a:p>
            <a:r>
              <a:rPr lang="es-ES" sz="800" dirty="0" smtClean="0"/>
              <a:t>            </a:t>
            </a:r>
            <a:r>
              <a:rPr lang="es-ES" sz="800" dirty="0" err="1" smtClean="0"/>
              <a:t>this.context.Entry</a:t>
            </a:r>
            <a:r>
              <a:rPr lang="es-ES" sz="800" dirty="0" smtClean="0"/>
              <a:t>(persona).</a:t>
            </a:r>
            <a:r>
              <a:rPr lang="es-ES" sz="800" dirty="0" err="1" smtClean="0"/>
              <a:t>State</a:t>
            </a:r>
            <a:r>
              <a:rPr lang="es-ES" sz="800" dirty="0" smtClean="0"/>
              <a:t> = </a:t>
            </a:r>
            <a:r>
              <a:rPr lang="es-ES" sz="800" dirty="0" err="1" smtClean="0"/>
              <a:t>EntityState.Modified</a:t>
            </a:r>
            <a:r>
              <a:rPr lang="es-ES" sz="800" dirty="0" smtClean="0"/>
              <a:t>;</a:t>
            </a:r>
          </a:p>
          <a:p>
            <a:r>
              <a:rPr lang="es-ES" sz="800" dirty="0" smtClean="0"/>
              <a:t>            try</a:t>
            </a:r>
          </a:p>
          <a:p>
            <a:r>
              <a:rPr lang="es-ES" sz="800" dirty="0" smtClean="0"/>
              <a:t>            {</a:t>
            </a:r>
          </a:p>
          <a:p>
            <a:r>
              <a:rPr lang="es-ES" sz="800" dirty="0" smtClean="0"/>
              <a:t>                _</a:t>
            </a:r>
            <a:r>
              <a:rPr lang="es-ES" sz="800" dirty="0" err="1" smtClean="0"/>
              <a:t>result</a:t>
            </a:r>
            <a:r>
              <a:rPr lang="es-ES" sz="800" dirty="0" smtClean="0"/>
              <a:t> = </a:t>
            </a:r>
            <a:r>
              <a:rPr lang="es-ES" sz="800" dirty="0" err="1" smtClean="0"/>
              <a:t>await</a:t>
            </a:r>
            <a:r>
              <a:rPr lang="es-ES" sz="800" dirty="0" smtClean="0"/>
              <a:t> </a:t>
            </a:r>
            <a:r>
              <a:rPr lang="es-ES" sz="800" dirty="0" err="1" smtClean="0"/>
              <a:t>this.context.SaveChangesAsync</a:t>
            </a:r>
            <a:r>
              <a:rPr lang="es-ES" sz="800" dirty="0" smtClean="0"/>
              <a:t>();</a:t>
            </a:r>
          </a:p>
          <a:p>
            <a:r>
              <a:rPr lang="es-ES" sz="800" dirty="0" smtClean="0"/>
              <a:t>            }</a:t>
            </a:r>
          </a:p>
          <a:p>
            <a:r>
              <a:rPr lang="es-ES" sz="800" dirty="0" smtClean="0"/>
              <a:t>            catch (</a:t>
            </a:r>
            <a:r>
              <a:rPr lang="es-ES" sz="800" dirty="0" err="1" smtClean="0"/>
              <a:t>DbUpdateConcurrencyException</a:t>
            </a:r>
            <a:r>
              <a:rPr lang="es-ES" sz="800" dirty="0" smtClean="0"/>
              <a:t> ex)</a:t>
            </a:r>
          </a:p>
          <a:p>
            <a:r>
              <a:rPr lang="es-ES" sz="800" dirty="0" smtClean="0"/>
              <a:t>            {</a:t>
            </a:r>
          </a:p>
          <a:p>
            <a:r>
              <a:rPr lang="es-ES" sz="800" dirty="0" smtClean="0"/>
              <a:t>                _</a:t>
            </a:r>
            <a:r>
              <a:rPr lang="es-ES" sz="800" dirty="0" err="1" smtClean="0"/>
              <a:t>result</a:t>
            </a:r>
            <a:r>
              <a:rPr lang="es-ES" sz="800" dirty="0" smtClean="0"/>
              <a:t> = 0;</a:t>
            </a:r>
          </a:p>
          <a:p>
            <a:r>
              <a:rPr lang="es-ES" sz="800" dirty="0" smtClean="0"/>
              <a:t>            }</a:t>
            </a:r>
          </a:p>
          <a:p>
            <a:r>
              <a:rPr lang="es-ES" sz="800" dirty="0" smtClean="0"/>
              <a:t>            catch (</a:t>
            </a:r>
            <a:r>
              <a:rPr lang="es-ES" sz="800" dirty="0" err="1" smtClean="0"/>
              <a:t>DbUpdateException</a:t>
            </a:r>
            <a:r>
              <a:rPr lang="es-ES" sz="800" dirty="0" smtClean="0"/>
              <a:t> ex)</a:t>
            </a:r>
          </a:p>
          <a:p>
            <a:r>
              <a:rPr lang="es-ES" sz="800" dirty="0" smtClean="0"/>
              <a:t>            {</a:t>
            </a:r>
          </a:p>
          <a:p>
            <a:r>
              <a:rPr lang="es-ES" sz="800" dirty="0" smtClean="0"/>
              <a:t>                _</a:t>
            </a:r>
            <a:r>
              <a:rPr lang="es-ES" sz="800" dirty="0" err="1" smtClean="0"/>
              <a:t>result</a:t>
            </a:r>
            <a:r>
              <a:rPr lang="es-ES" sz="800" dirty="0" smtClean="0"/>
              <a:t> = 0;</a:t>
            </a:r>
          </a:p>
          <a:p>
            <a:r>
              <a:rPr lang="es-ES" sz="800" dirty="0" smtClean="0"/>
              <a:t>            </a:t>
            </a:r>
            <a:r>
              <a:rPr lang="es-ES" sz="800" dirty="0" smtClean="0"/>
              <a:t>}</a:t>
            </a:r>
            <a:endParaRPr lang="es-ES" sz="800" dirty="0" smtClean="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a:xfrm>
            <a:off x="0" y="0"/>
            <a:ext cx="9144000" cy="822325"/>
          </a:xfrm>
        </p:spPr>
        <p:txBody>
          <a:bodyPr/>
          <a:lstStyle/>
          <a:p>
            <a:r>
              <a:rPr lang="es-ES" sz="2400" b="1" dirty="0" smtClean="0"/>
              <a:t>Preparando el Test</a:t>
            </a:r>
            <a:endParaRPr lang="es-ES" sz="2400" b="1" dirty="0"/>
          </a:p>
        </p:txBody>
      </p:sp>
      <p:sp>
        <p:nvSpPr>
          <p:cNvPr id="12290" name="Content Placeholder 2"/>
          <p:cNvSpPr>
            <a:spLocks noGrp="1"/>
          </p:cNvSpPr>
          <p:nvPr>
            <p:ph type="body" sz="quarter" idx="13"/>
          </p:nvPr>
        </p:nvSpPr>
        <p:spPr bwMode="auto">
          <a:xfrm>
            <a:off x="228600" y="914400"/>
            <a:ext cx="8534400" cy="5486400"/>
          </a:xfrm>
          <a:noFill/>
          <a:ln>
            <a:miter lim="800000"/>
            <a:headEnd/>
            <a:tailEnd/>
          </a:ln>
        </p:spPr>
        <p:txBody>
          <a:bodyPr vert="horz" wrap="square" lIns="91440" tIns="45720" rIns="91440" bIns="45720" numCol="1" anchor="t" anchorCtr="0" compatLnSpc="1">
            <a:prstTxWarp prst="textNoShape">
              <a:avLst/>
            </a:prstTxWarp>
          </a:bodyPr>
          <a:lstStyle/>
          <a:p>
            <a:r>
              <a:rPr lang="es-ES" sz="800" dirty="0" smtClean="0"/>
              <a:t>            </a:t>
            </a:r>
            <a:r>
              <a:rPr lang="es-ES" sz="800" dirty="0" err="1" smtClean="0"/>
              <a:t>if</a:t>
            </a:r>
            <a:r>
              <a:rPr lang="es-ES" sz="800" dirty="0" smtClean="0"/>
              <a:t> (!</a:t>
            </a:r>
            <a:r>
              <a:rPr lang="es-ES" sz="800" dirty="0" err="1" smtClean="0"/>
              <a:t>await</a:t>
            </a:r>
            <a:r>
              <a:rPr lang="es-ES" sz="800" dirty="0" smtClean="0"/>
              <a:t> </a:t>
            </a:r>
            <a:r>
              <a:rPr lang="es-ES" sz="800" dirty="0" err="1" smtClean="0"/>
              <a:t>PersonaExiste</a:t>
            </a:r>
            <a:r>
              <a:rPr lang="es-ES" sz="800" dirty="0" smtClean="0"/>
              <a:t>(persona.ID))</a:t>
            </a:r>
          </a:p>
          <a:p>
            <a:r>
              <a:rPr lang="es-ES" sz="800" dirty="0" smtClean="0"/>
              <a:t>            {</a:t>
            </a:r>
          </a:p>
          <a:p>
            <a:r>
              <a:rPr lang="es-ES" sz="800" dirty="0" smtClean="0"/>
              <a:t>                _</a:t>
            </a:r>
            <a:r>
              <a:rPr lang="es-ES" sz="800" dirty="0" err="1" smtClean="0"/>
              <a:t>result</a:t>
            </a:r>
            <a:r>
              <a:rPr lang="es-ES" sz="800" dirty="0" smtClean="0"/>
              <a:t> = 0;</a:t>
            </a:r>
          </a:p>
          <a:p>
            <a:r>
              <a:rPr lang="es-ES" sz="800" dirty="0" smtClean="0"/>
              <a:t>            }</a:t>
            </a:r>
          </a:p>
          <a:p>
            <a:endParaRPr lang="es-ES" sz="800" dirty="0" smtClean="0"/>
          </a:p>
          <a:p>
            <a:r>
              <a:rPr lang="es-ES" sz="800" dirty="0" smtClean="0"/>
              <a:t>            </a:t>
            </a:r>
            <a:r>
              <a:rPr lang="es-ES" sz="800" dirty="0" err="1" smtClean="0"/>
              <a:t>return</a:t>
            </a:r>
            <a:r>
              <a:rPr lang="es-ES" sz="800" dirty="0" smtClean="0"/>
              <a:t> _</a:t>
            </a:r>
            <a:r>
              <a:rPr lang="es-ES" sz="800" dirty="0" err="1" smtClean="0"/>
              <a:t>result</a:t>
            </a:r>
            <a:r>
              <a:rPr lang="es-ES" sz="800" dirty="0" smtClean="0"/>
              <a:t>;</a:t>
            </a:r>
          </a:p>
          <a:p>
            <a:r>
              <a:rPr lang="es-ES" sz="800" dirty="0" smtClean="0"/>
              <a:t>        }</a:t>
            </a:r>
          </a:p>
          <a:p>
            <a:endParaRPr lang="es-ES" sz="800" dirty="0" smtClean="0"/>
          </a:p>
          <a:p>
            <a:r>
              <a:rPr lang="es-ES" sz="800" dirty="0" smtClean="0"/>
              <a:t>        // RETORNA 0 SI NO SE HA EJECUTADO LA ACCIÓN O SI HA HABIDO UN ERROR</a:t>
            </a:r>
          </a:p>
          <a:p>
            <a:r>
              <a:rPr lang="en-US" sz="800" dirty="0" smtClean="0"/>
              <a:t>        public </a:t>
            </a:r>
            <a:r>
              <a:rPr lang="en-US" sz="800" dirty="0" err="1" smtClean="0"/>
              <a:t>async</a:t>
            </a:r>
            <a:r>
              <a:rPr lang="en-US" sz="800" dirty="0" smtClean="0"/>
              <a:t> Task&lt;</a:t>
            </a:r>
            <a:r>
              <a:rPr lang="en-US" sz="800" dirty="0" err="1" smtClean="0"/>
              <a:t>int</a:t>
            </a:r>
            <a:r>
              <a:rPr lang="en-US" sz="800" dirty="0" smtClean="0"/>
              <a:t>&gt; Create(Persona </a:t>
            </a:r>
            <a:r>
              <a:rPr lang="en-US" sz="800" dirty="0" err="1" smtClean="0"/>
              <a:t>persona</a:t>
            </a:r>
            <a:r>
              <a:rPr lang="en-US" sz="800" dirty="0" smtClean="0"/>
              <a:t>)</a:t>
            </a:r>
          </a:p>
          <a:p>
            <a:r>
              <a:rPr lang="es-ES" sz="800" dirty="0" smtClean="0"/>
              <a:t>        {</a:t>
            </a:r>
          </a:p>
          <a:p>
            <a:r>
              <a:rPr lang="es-ES" sz="800" dirty="0" smtClean="0"/>
              <a:t>            </a:t>
            </a:r>
            <a:r>
              <a:rPr lang="es-ES" sz="800" dirty="0" err="1" smtClean="0"/>
              <a:t>var</a:t>
            </a:r>
            <a:r>
              <a:rPr lang="es-ES" sz="800" dirty="0" smtClean="0"/>
              <a:t> _</a:t>
            </a:r>
            <a:r>
              <a:rPr lang="es-ES" sz="800" dirty="0" err="1" smtClean="0"/>
              <a:t>result</a:t>
            </a:r>
            <a:r>
              <a:rPr lang="es-ES" sz="800" dirty="0" smtClean="0"/>
              <a:t> = 0;</a:t>
            </a:r>
          </a:p>
          <a:p>
            <a:r>
              <a:rPr lang="es-ES" sz="800" dirty="0" smtClean="0"/>
              <a:t>            </a:t>
            </a:r>
            <a:r>
              <a:rPr lang="es-ES" sz="800" dirty="0" err="1" smtClean="0"/>
              <a:t>this.context.Personas.Add</a:t>
            </a:r>
            <a:r>
              <a:rPr lang="es-ES" sz="800" dirty="0" smtClean="0"/>
              <a:t>(persona);</a:t>
            </a:r>
          </a:p>
          <a:p>
            <a:r>
              <a:rPr lang="es-ES" sz="800" dirty="0" smtClean="0"/>
              <a:t>            try</a:t>
            </a:r>
          </a:p>
          <a:p>
            <a:r>
              <a:rPr lang="es-ES" sz="800" dirty="0" smtClean="0"/>
              <a:t>            {</a:t>
            </a:r>
          </a:p>
          <a:p>
            <a:r>
              <a:rPr lang="es-ES" sz="800" dirty="0" smtClean="0"/>
              <a:t>                _</a:t>
            </a:r>
            <a:r>
              <a:rPr lang="es-ES" sz="800" dirty="0" err="1" smtClean="0"/>
              <a:t>result</a:t>
            </a:r>
            <a:r>
              <a:rPr lang="es-ES" sz="800" dirty="0" smtClean="0"/>
              <a:t> = </a:t>
            </a:r>
            <a:r>
              <a:rPr lang="es-ES" sz="800" dirty="0" err="1" smtClean="0"/>
              <a:t>await</a:t>
            </a:r>
            <a:r>
              <a:rPr lang="es-ES" sz="800" dirty="0" smtClean="0"/>
              <a:t> </a:t>
            </a:r>
            <a:r>
              <a:rPr lang="es-ES" sz="800" dirty="0" err="1" smtClean="0"/>
              <a:t>this.context.SaveChangesAsync</a:t>
            </a:r>
            <a:r>
              <a:rPr lang="es-ES" sz="800" dirty="0" smtClean="0"/>
              <a:t>();</a:t>
            </a:r>
          </a:p>
          <a:p>
            <a:r>
              <a:rPr lang="es-ES" sz="800" dirty="0" smtClean="0"/>
              <a:t>            }</a:t>
            </a:r>
          </a:p>
          <a:p>
            <a:r>
              <a:rPr lang="es-ES" sz="800" dirty="0" smtClean="0"/>
              <a:t>            catch (</a:t>
            </a:r>
            <a:r>
              <a:rPr lang="es-ES" sz="800" dirty="0" err="1" smtClean="0"/>
              <a:t>DbUpdateConcurrencyException</a:t>
            </a:r>
            <a:r>
              <a:rPr lang="es-ES" sz="800" dirty="0" smtClean="0"/>
              <a:t>)</a:t>
            </a:r>
          </a:p>
          <a:p>
            <a:r>
              <a:rPr lang="es-ES" sz="800" dirty="0" smtClean="0"/>
              <a:t>            {</a:t>
            </a:r>
          </a:p>
          <a:p>
            <a:r>
              <a:rPr lang="es-ES" sz="800" dirty="0" smtClean="0"/>
              <a:t>                _</a:t>
            </a:r>
            <a:r>
              <a:rPr lang="es-ES" sz="800" dirty="0" err="1" smtClean="0"/>
              <a:t>result</a:t>
            </a:r>
            <a:r>
              <a:rPr lang="es-ES" sz="800" dirty="0" smtClean="0"/>
              <a:t> = 0;</a:t>
            </a:r>
          </a:p>
          <a:p>
            <a:r>
              <a:rPr lang="es-ES" sz="800" dirty="0" smtClean="0"/>
              <a:t>            }</a:t>
            </a:r>
          </a:p>
          <a:p>
            <a:r>
              <a:rPr lang="es-ES" sz="800" dirty="0" smtClean="0"/>
              <a:t>            catch (</a:t>
            </a:r>
            <a:r>
              <a:rPr lang="es-ES" sz="800" dirty="0" err="1" smtClean="0"/>
              <a:t>DbUpdateException</a:t>
            </a:r>
            <a:r>
              <a:rPr lang="es-ES" sz="800" dirty="0" smtClean="0"/>
              <a:t>)</a:t>
            </a:r>
          </a:p>
          <a:p>
            <a:r>
              <a:rPr lang="es-ES" sz="800" dirty="0" smtClean="0"/>
              <a:t>            {</a:t>
            </a:r>
          </a:p>
          <a:p>
            <a:r>
              <a:rPr lang="es-ES" sz="800" dirty="0" smtClean="0"/>
              <a:t>                _</a:t>
            </a:r>
            <a:r>
              <a:rPr lang="es-ES" sz="800" dirty="0" err="1" smtClean="0"/>
              <a:t>result</a:t>
            </a:r>
            <a:r>
              <a:rPr lang="es-ES" sz="800" dirty="0" smtClean="0"/>
              <a:t> = 0;</a:t>
            </a:r>
          </a:p>
          <a:p>
            <a:r>
              <a:rPr lang="es-ES" sz="800" dirty="0" smtClean="0"/>
              <a:t>            }</a:t>
            </a:r>
          </a:p>
          <a:p>
            <a:endParaRPr lang="es-ES" sz="800" dirty="0" smtClean="0"/>
          </a:p>
          <a:p>
            <a:r>
              <a:rPr lang="es-ES" sz="800" dirty="0" smtClean="0"/>
              <a:t>            </a:t>
            </a:r>
            <a:r>
              <a:rPr lang="es-ES" sz="800" dirty="0" err="1" smtClean="0"/>
              <a:t>return</a:t>
            </a:r>
            <a:r>
              <a:rPr lang="es-ES" sz="800" dirty="0" smtClean="0"/>
              <a:t> _</a:t>
            </a:r>
            <a:r>
              <a:rPr lang="es-ES" sz="800" dirty="0" err="1" smtClean="0"/>
              <a:t>result</a:t>
            </a:r>
            <a:r>
              <a:rPr lang="es-ES" sz="800" dirty="0" smtClean="0"/>
              <a:t>;</a:t>
            </a:r>
          </a:p>
          <a:p>
            <a:r>
              <a:rPr lang="es-ES" sz="800" dirty="0" smtClean="0"/>
              <a:t>        }</a:t>
            </a:r>
          </a:p>
          <a:p>
            <a:endParaRPr lang="es-ES" sz="800" dirty="0" smtClean="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a:xfrm>
            <a:off x="0" y="0"/>
            <a:ext cx="9144000" cy="822325"/>
          </a:xfrm>
        </p:spPr>
        <p:txBody>
          <a:bodyPr/>
          <a:lstStyle/>
          <a:p>
            <a:r>
              <a:rPr lang="es-ES" sz="2400" b="1" dirty="0" smtClean="0"/>
              <a:t>Preparando el Test</a:t>
            </a:r>
            <a:endParaRPr lang="es-ES" sz="2400" b="1" dirty="0"/>
          </a:p>
        </p:txBody>
      </p:sp>
      <p:sp>
        <p:nvSpPr>
          <p:cNvPr id="12290" name="Content Placeholder 2"/>
          <p:cNvSpPr>
            <a:spLocks noGrp="1"/>
          </p:cNvSpPr>
          <p:nvPr>
            <p:ph type="body" sz="quarter" idx="13"/>
          </p:nvPr>
        </p:nvSpPr>
        <p:spPr bwMode="auto">
          <a:xfrm>
            <a:off x="228600" y="914400"/>
            <a:ext cx="8534400" cy="5486400"/>
          </a:xfrm>
          <a:noFill/>
          <a:ln>
            <a:miter lim="800000"/>
            <a:headEnd/>
            <a:tailEnd/>
          </a:ln>
        </p:spPr>
        <p:txBody>
          <a:bodyPr vert="horz" wrap="square" lIns="91440" tIns="45720" rIns="91440" bIns="45720" numCol="1" anchor="t" anchorCtr="0" compatLnSpc="1">
            <a:prstTxWarp prst="textNoShape">
              <a:avLst/>
            </a:prstTxWarp>
          </a:bodyPr>
          <a:lstStyle/>
          <a:p>
            <a:r>
              <a:rPr lang="es-ES" sz="800" dirty="0" smtClean="0"/>
              <a:t>        </a:t>
            </a:r>
            <a:r>
              <a:rPr lang="es-ES" sz="800" dirty="0" smtClean="0"/>
              <a:t>// RETORNA 0 SI NO SE HA EJECUTADO LA ACCIÓN O SI HA HABIDO UN ERROR</a:t>
            </a:r>
          </a:p>
          <a:p>
            <a:r>
              <a:rPr lang="en-US" sz="800" dirty="0" smtClean="0"/>
              <a:t>        public </a:t>
            </a:r>
            <a:r>
              <a:rPr lang="en-US" sz="800" dirty="0" err="1" smtClean="0"/>
              <a:t>async</a:t>
            </a:r>
            <a:r>
              <a:rPr lang="en-US" sz="800" dirty="0" smtClean="0"/>
              <a:t> Task&lt;</a:t>
            </a:r>
            <a:r>
              <a:rPr lang="en-US" sz="800" dirty="0" err="1" smtClean="0"/>
              <a:t>int</a:t>
            </a:r>
            <a:r>
              <a:rPr lang="en-US" sz="800" dirty="0" smtClean="0"/>
              <a:t>&gt; Delete(</a:t>
            </a:r>
            <a:r>
              <a:rPr lang="en-US" sz="800" dirty="0" err="1" smtClean="0"/>
              <a:t>int</a:t>
            </a:r>
            <a:r>
              <a:rPr lang="en-US" sz="800" dirty="0" smtClean="0"/>
              <a:t> id)</a:t>
            </a:r>
          </a:p>
          <a:p>
            <a:r>
              <a:rPr lang="es-ES" sz="800" dirty="0" smtClean="0"/>
              <a:t>        {</a:t>
            </a:r>
          </a:p>
          <a:p>
            <a:r>
              <a:rPr lang="es-ES" sz="800" dirty="0" smtClean="0"/>
              <a:t>            </a:t>
            </a:r>
            <a:r>
              <a:rPr lang="es-ES" sz="800" dirty="0" err="1" smtClean="0"/>
              <a:t>var</a:t>
            </a:r>
            <a:r>
              <a:rPr lang="es-ES" sz="800" dirty="0" smtClean="0"/>
              <a:t> _</a:t>
            </a:r>
            <a:r>
              <a:rPr lang="es-ES" sz="800" dirty="0" err="1" smtClean="0"/>
              <a:t>result</a:t>
            </a:r>
            <a:r>
              <a:rPr lang="es-ES" sz="800" dirty="0" smtClean="0"/>
              <a:t> = 0;</a:t>
            </a:r>
          </a:p>
          <a:p>
            <a:r>
              <a:rPr lang="es-ES" sz="800" dirty="0" smtClean="0"/>
              <a:t>            </a:t>
            </a:r>
            <a:r>
              <a:rPr lang="es-ES" sz="800" dirty="0" err="1" smtClean="0"/>
              <a:t>var</a:t>
            </a:r>
            <a:r>
              <a:rPr lang="es-ES" sz="800" dirty="0" smtClean="0"/>
              <a:t> persona = </a:t>
            </a:r>
            <a:r>
              <a:rPr lang="es-ES" sz="800" dirty="0" err="1" smtClean="0"/>
              <a:t>await</a:t>
            </a:r>
            <a:r>
              <a:rPr lang="es-ES" sz="800" dirty="0" smtClean="0"/>
              <a:t> </a:t>
            </a:r>
            <a:r>
              <a:rPr lang="es-ES" sz="800" dirty="0" err="1" smtClean="0"/>
              <a:t>this.context.Personas.SingleOrDefaultAsync</a:t>
            </a:r>
            <a:r>
              <a:rPr lang="es-ES" sz="800" dirty="0" smtClean="0"/>
              <a:t>(p =&gt; p.ID == id);</a:t>
            </a:r>
          </a:p>
          <a:p>
            <a:endParaRPr lang="es-ES" sz="800" dirty="0" smtClean="0"/>
          </a:p>
          <a:p>
            <a:r>
              <a:rPr lang="es-ES" sz="800" dirty="0" smtClean="0"/>
              <a:t>            </a:t>
            </a:r>
            <a:r>
              <a:rPr lang="es-ES" sz="800" dirty="0" err="1" smtClean="0"/>
              <a:t>if</a:t>
            </a:r>
            <a:r>
              <a:rPr lang="es-ES" sz="800" dirty="0" smtClean="0"/>
              <a:t> (persona == </a:t>
            </a:r>
            <a:r>
              <a:rPr lang="es-ES" sz="800" dirty="0" err="1" smtClean="0"/>
              <a:t>null</a:t>
            </a:r>
            <a:r>
              <a:rPr lang="es-ES" sz="800" dirty="0" smtClean="0"/>
              <a:t>)</a:t>
            </a:r>
          </a:p>
          <a:p>
            <a:r>
              <a:rPr lang="es-ES" sz="800" dirty="0" smtClean="0"/>
              <a:t>            {</a:t>
            </a:r>
          </a:p>
          <a:p>
            <a:r>
              <a:rPr lang="es-ES" sz="800" dirty="0" smtClean="0"/>
              <a:t>                _</a:t>
            </a:r>
            <a:r>
              <a:rPr lang="es-ES" sz="800" dirty="0" err="1" smtClean="0"/>
              <a:t>result</a:t>
            </a:r>
            <a:r>
              <a:rPr lang="es-ES" sz="800" dirty="0" smtClean="0"/>
              <a:t> = 0;</a:t>
            </a:r>
          </a:p>
          <a:p>
            <a:r>
              <a:rPr lang="es-ES" sz="800" dirty="0" smtClean="0"/>
              <a:t>            }</a:t>
            </a:r>
          </a:p>
          <a:p>
            <a:r>
              <a:rPr lang="es-ES" sz="800" dirty="0" smtClean="0"/>
              <a:t>            </a:t>
            </a:r>
            <a:r>
              <a:rPr lang="es-ES" sz="800" dirty="0" err="1" smtClean="0"/>
              <a:t>else</a:t>
            </a:r>
            <a:endParaRPr lang="es-ES" sz="800" dirty="0" smtClean="0"/>
          </a:p>
          <a:p>
            <a:r>
              <a:rPr lang="es-ES" sz="800" dirty="0" smtClean="0"/>
              <a:t>            {</a:t>
            </a:r>
          </a:p>
          <a:p>
            <a:r>
              <a:rPr lang="es-ES" sz="800" dirty="0" smtClean="0"/>
              <a:t>                </a:t>
            </a:r>
            <a:r>
              <a:rPr lang="es-ES" sz="800" dirty="0" err="1" smtClean="0"/>
              <a:t>this.context.Personas.Remove</a:t>
            </a:r>
            <a:r>
              <a:rPr lang="es-ES" sz="800" dirty="0" smtClean="0"/>
              <a:t>(persona);</a:t>
            </a:r>
          </a:p>
          <a:p>
            <a:r>
              <a:rPr lang="es-ES" sz="800" dirty="0" smtClean="0"/>
              <a:t>                try</a:t>
            </a:r>
          </a:p>
          <a:p>
            <a:r>
              <a:rPr lang="es-ES" sz="800" dirty="0" smtClean="0"/>
              <a:t>                {</a:t>
            </a:r>
          </a:p>
          <a:p>
            <a:r>
              <a:rPr lang="es-ES" sz="800" dirty="0" smtClean="0"/>
              <a:t>                    _</a:t>
            </a:r>
            <a:r>
              <a:rPr lang="es-ES" sz="800" dirty="0" err="1" smtClean="0"/>
              <a:t>result</a:t>
            </a:r>
            <a:r>
              <a:rPr lang="es-ES" sz="800" dirty="0" smtClean="0"/>
              <a:t> = </a:t>
            </a:r>
            <a:r>
              <a:rPr lang="es-ES" sz="800" dirty="0" err="1" smtClean="0"/>
              <a:t>await</a:t>
            </a:r>
            <a:r>
              <a:rPr lang="es-ES" sz="800" dirty="0" smtClean="0"/>
              <a:t> </a:t>
            </a:r>
            <a:r>
              <a:rPr lang="es-ES" sz="800" dirty="0" err="1" smtClean="0"/>
              <a:t>this.context.SaveChangesAsync</a:t>
            </a:r>
            <a:r>
              <a:rPr lang="es-ES" sz="800" dirty="0" smtClean="0"/>
              <a:t>();</a:t>
            </a:r>
          </a:p>
          <a:p>
            <a:r>
              <a:rPr lang="es-ES" sz="800" dirty="0" smtClean="0"/>
              <a:t>                }</a:t>
            </a:r>
          </a:p>
          <a:p>
            <a:r>
              <a:rPr lang="es-ES" sz="800" dirty="0" smtClean="0"/>
              <a:t>                catch (</a:t>
            </a:r>
            <a:r>
              <a:rPr lang="es-ES" sz="800" dirty="0" err="1" smtClean="0"/>
              <a:t>DbUpdateConcurrencyException</a:t>
            </a:r>
            <a:r>
              <a:rPr lang="es-ES" sz="800" dirty="0" smtClean="0"/>
              <a:t>)</a:t>
            </a:r>
          </a:p>
          <a:p>
            <a:r>
              <a:rPr lang="es-ES" sz="800" dirty="0" smtClean="0"/>
              <a:t>                {</a:t>
            </a:r>
          </a:p>
          <a:p>
            <a:r>
              <a:rPr lang="es-ES" sz="800" dirty="0" smtClean="0"/>
              <a:t>                    _</a:t>
            </a:r>
            <a:r>
              <a:rPr lang="es-ES" sz="800" dirty="0" err="1" smtClean="0"/>
              <a:t>result</a:t>
            </a:r>
            <a:r>
              <a:rPr lang="es-ES" sz="800" dirty="0" smtClean="0"/>
              <a:t> = 0;</a:t>
            </a:r>
          </a:p>
          <a:p>
            <a:r>
              <a:rPr lang="es-ES" sz="800" dirty="0" smtClean="0"/>
              <a:t>                }</a:t>
            </a:r>
          </a:p>
          <a:p>
            <a:r>
              <a:rPr lang="es-ES" sz="800" dirty="0" smtClean="0"/>
              <a:t>                catch (</a:t>
            </a:r>
            <a:r>
              <a:rPr lang="es-ES" sz="800" dirty="0" err="1" smtClean="0"/>
              <a:t>DbUpdateException</a:t>
            </a:r>
            <a:r>
              <a:rPr lang="es-ES" sz="800" dirty="0" smtClean="0"/>
              <a:t>)</a:t>
            </a:r>
          </a:p>
          <a:p>
            <a:r>
              <a:rPr lang="es-ES" sz="800" dirty="0" smtClean="0"/>
              <a:t>                {</a:t>
            </a:r>
          </a:p>
          <a:p>
            <a:r>
              <a:rPr lang="es-ES" sz="800" dirty="0" smtClean="0"/>
              <a:t>                    _</a:t>
            </a:r>
            <a:r>
              <a:rPr lang="es-ES" sz="800" dirty="0" err="1" smtClean="0"/>
              <a:t>result</a:t>
            </a:r>
            <a:r>
              <a:rPr lang="es-ES" sz="800" dirty="0" smtClean="0"/>
              <a:t> = 0;</a:t>
            </a:r>
          </a:p>
          <a:p>
            <a:r>
              <a:rPr lang="es-ES" sz="800" dirty="0" smtClean="0"/>
              <a:t>                }</a:t>
            </a:r>
          </a:p>
          <a:p>
            <a:r>
              <a:rPr lang="es-ES" sz="800" dirty="0" smtClean="0"/>
              <a:t>            }</a:t>
            </a:r>
          </a:p>
          <a:p>
            <a:r>
              <a:rPr lang="es-ES" sz="800" dirty="0" smtClean="0"/>
              <a:t>            </a:t>
            </a:r>
            <a:r>
              <a:rPr lang="es-ES" sz="800" dirty="0" err="1" smtClean="0"/>
              <a:t>return</a:t>
            </a:r>
            <a:r>
              <a:rPr lang="es-ES" sz="800" dirty="0" smtClean="0"/>
              <a:t> _</a:t>
            </a:r>
            <a:r>
              <a:rPr lang="es-ES" sz="800" dirty="0" err="1" smtClean="0"/>
              <a:t>result</a:t>
            </a:r>
            <a:r>
              <a:rPr lang="es-ES" sz="800" dirty="0" smtClean="0"/>
              <a:t>;</a:t>
            </a:r>
          </a:p>
          <a:p>
            <a:r>
              <a:rPr lang="es-ES" sz="800" dirty="0" smtClean="0"/>
              <a:t>        }</a:t>
            </a:r>
          </a:p>
          <a:p>
            <a:endParaRPr lang="es-ES" sz="800" dirty="0" smtClean="0"/>
          </a:p>
          <a:p>
            <a:r>
              <a:rPr lang="nb-NO" sz="800" dirty="0" smtClean="0"/>
              <a:t>        private async Task&lt;bool&gt; PersonaExiste(int id)</a:t>
            </a:r>
          </a:p>
          <a:p>
            <a:r>
              <a:rPr lang="es-ES" sz="800" dirty="0" smtClean="0"/>
              <a:t>        {</a:t>
            </a:r>
          </a:p>
          <a:p>
            <a:r>
              <a:rPr lang="es-ES" sz="800" dirty="0" smtClean="0"/>
              <a:t>            </a:t>
            </a:r>
            <a:r>
              <a:rPr lang="es-ES" sz="800" dirty="0" err="1" smtClean="0"/>
              <a:t>return</a:t>
            </a:r>
            <a:r>
              <a:rPr lang="es-ES" sz="800" dirty="0" smtClean="0"/>
              <a:t> </a:t>
            </a:r>
            <a:r>
              <a:rPr lang="es-ES" sz="800" dirty="0" err="1" smtClean="0"/>
              <a:t>await</a:t>
            </a:r>
            <a:r>
              <a:rPr lang="es-ES" sz="800" dirty="0" smtClean="0"/>
              <a:t> </a:t>
            </a:r>
            <a:r>
              <a:rPr lang="es-ES" sz="800" dirty="0" err="1" smtClean="0"/>
              <a:t>this.context.Personas.AnyAsync</a:t>
            </a:r>
            <a:r>
              <a:rPr lang="es-ES" sz="800" dirty="0" smtClean="0"/>
              <a:t>(p =&gt; p.ID == id);</a:t>
            </a:r>
          </a:p>
          <a:p>
            <a:r>
              <a:rPr lang="es-ES" sz="800" dirty="0" smtClean="0"/>
              <a:t>        }</a:t>
            </a:r>
          </a:p>
          <a:p>
            <a:r>
              <a:rPr lang="es-ES" sz="800" dirty="0" smtClean="0"/>
              <a:t>    }</a:t>
            </a:r>
          </a:p>
          <a:p>
            <a:r>
              <a:rPr lang="es-ES" sz="800" dirty="0" smtClean="0"/>
              <a:t>}</a:t>
            </a:r>
            <a:endParaRPr lang="es-ES" sz="800" b="1" dirty="0" smtClean="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a:xfrm>
            <a:off x="0" y="0"/>
            <a:ext cx="9144000" cy="822325"/>
          </a:xfrm>
        </p:spPr>
        <p:txBody>
          <a:bodyPr/>
          <a:lstStyle/>
          <a:p>
            <a:r>
              <a:rPr lang="es-ES" sz="3600" b="1" dirty="0" smtClean="0"/>
              <a:t>Las pruebas unitarias</a:t>
            </a:r>
            <a:endParaRPr lang="es-ES" sz="3600" b="1" dirty="0"/>
          </a:p>
        </p:txBody>
      </p:sp>
      <p:sp>
        <p:nvSpPr>
          <p:cNvPr id="12290" name="Content Placeholder 2"/>
          <p:cNvSpPr>
            <a:spLocks noGrp="1"/>
          </p:cNvSpPr>
          <p:nvPr>
            <p:ph type="body" sz="quarter" idx="13"/>
          </p:nvPr>
        </p:nvSpPr>
        <p:spPr bwMode="auto">
          <a:xfrm>
            <a:off x="228600" y="914400"/>
            <a:ext cx="8534400" cy="5486400"/>
          </a:xfrm>
          <a:noFill/>
          <a:ln>
            <a:miter lim="800000"/>
            <a:headEnd/>
            <a:tailEnd/>
          </a:ln>
        </p:spPr>
        <p:txBody>
          <a:bodyPr vert="horz" wrap="square" lIns="91440" tIns="45720" rIns="91440" bIns="45720" numCol="1" anchor="t" anchorCtr="0" compatLnSpc="1">
            <a:prstTxWarp prst="textNoShape">
              <a:avLst/>
            </a:prstTxWarp>
          </a:bodyPr>
          <a:lstStyle/>
          <a:p>
            <a:pPr>
              <a:buNone/>
            </a:pPr>
            <a:r>
              <a:rPr lang="es-ES" sz="4000" dirty="0" smtClean="0"/>
              <a:t>Una </a:t>
            </a:r>
            <a:r>
              <a:rPr lang="es-ES" sz="4000" dirty="0" smtClean="0"/>
              <a:t>vez construido el escenario de pruebas de ejemplo, pasaremos a crear un nuevo proyecto de pruebas unitarias del tipo </a:t>
            </a:r>
            <a:r>
              <a:rPr lang="es-ES" sz="4000" i="1" dirty="0" smtClean="0"/>
              <a:t>Proyecto de prueba de </a:t>
            </a:r>
            <a:r>
              <a:rPr lang="es-ES" sz="4000" i="1" dirty="0" err="1" smtClean="0"/>
              <a:t>MSTest</a:t>
            </a:r>
            <a:r>
              <a:rPr lang="es-ES" sz="4000" i="1" dirty="0" smtClean="0"/>
              <a:t>(.NET </a:t>
            </a:r>
            <a:r>
              <a:rPr lang="es-ES" sz="4000" i="1" dirty="0" err="1" smtClean="0"/>
              <a:t>Core</a:t>
            </a:r>
            <a:r>
              <a:rPr lang="es-ES" sz="4000" i="1" dirty="0" smtClean="0"/>
              <a:t>), en la misma </a:t>
            </a:r>
            <a:r>
              <a:rPr lang="es-ES" sz="4000" i="1" dirty="0" err="1" smtClean="0"/>
              <a:t>solucion</a:t>
            </a:r>
            <a:r>
              <a:rPr lang="es-ES" sz="4000" i="1" dirty="0" smtClean="0"/>
              <a:t>.</a:t>
            </a:r>
          </a:p>
          <a:p>
            <a:pPr>
              <a:buNone/>
            </a:pPr>
            <a:r>
              <a:rPr lang="es-ES" sz="4000" b="1" i="1" dirty="0" smtClean="0"/>
              <a:t>Y agregar la referencia al proyecto a testear</a:t>
            </a:r>
            <a:endParaRPr lang="es-ES" sz="4000" b="1" dirty="0" smtClean="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a:xfrm>
            <a:off x="0" y="0"/>
            <a:ext cx="9144000" cy="822325"/>
          </a:xfrm>
        </p:spPr>
        <p:txBody>
          <a:bodyPr/>
          <a:lstStyle/>
          <a:p>
            <a:r>
              <a:rPr lang="es-ES" sz="2400" b="1" dirty="0" smtClean="0"/>
              <a:t>El contexto de datos para las pruebas (</a:t>
            </a:r>
            <a:r>
              <a:rPr lang="es-ES" sz="2400" b="1" dirty="0" err="1" smtClean="0"/>
              <a:t>Fake</a:t>
            </a:r>
            <a:r>
              <a:rPr lang="es-ES" sz="2400" b="1" dirty="0" smtClean="0"/>
              <a:t> </a:t>
            </a:r>
            <a:r>
              <a:rPr lang="es-ES" sz="2400" b="1" dirty="0" err="1" smtClean="0"/>
              <a:t>DbContext</a:t>
            </a:r>
            <a:r>
              <a:rPr lang="es-ES" sz="2400" b="1" dirty="0" smtClean="0"/>
              <a:t>)</a:t>
            </a:r>
            <a:endParaRPr lang="es-ES" sz="2400" b="1" dirty="0"/>
          </a:p>
        </p:txBody>
      </p:sp>
      <p:sp>
        <p:nvSpPr>
          <p:cNvPr id="12290" name="Content Placeholder 2"/>
          <p:cNvSpPr>
            <a:spLocks noGrp="1"/>
          </p:cNvSpPr>
          <p:nvPr>
            <p:ph type="body" sz="quarter" idx="13"/>
          </p:nvPr>
        </p:nvSpPr>
        <p:spPr bwMode="auto">
          <a:xfrm>
            <a:off x="228600" y="914400"/>
            <a:ext cx="8534400" cy="5486400"/>
          </a:xfrm>
          <a:noFill/>
          <a:ln>
            <a:miter lim="800000"/>
            <a:headEnd/>
            <a:tailEnd/>
          </a:ln>
        </p:spPr>
        <p:txBody>
          <a:bodyPr vert="horz" wrap="square" lIns="91440" tIns="45720" rIns="91440" bIns="45720" numCol="1" anchor="t" anchorCtr="0" compatLnSpc="1">
            <a:prstTxWarp prst="textNoShape">
              <a:avLst/>
            </a:prstTxWarp>
          </a:bodyPr>
          <a:lstStyle/>
          <a:p>
            <a:pPr>
              <a:buNone/>
            </a:pPr>
            <a:r>
              <a:rPr lang="es-ES" sz="3600" dirty="0" smtClean="0"/>
              <a:t>Comenzaremos creando una clase </a:t>
            </a:r>
            <a:endParaRPr lang="es-ES" sz="3600" dirty="0" smtClean="0"/>
          </a:p>
          <a:p>
            <a:pPr>
              <a:buNone/>
            </a:pPr>
            <a:r>
              <a:rPr lang="es-ES" sz="3600" dirty="0" smtClean="0"/>
              <a:t>(</a:t>
            </a:r>
            <a:r>
              <a:rPr lang="es-ES" sz="3600" dirty="0" err="1" smtClean="0"/>
              <a:t>SqLiteDbFake.cs</a:t>
            </a:r>
            <a:r>
              <a:rPr lang="es-ES" sz="3600" dirty="0" smtClean="0"/>
              <a:t>) que nos devuelva </a:t>
            </a:r>
            <a:r>
              <a:rPr lang="es-ES" sz="3600" dirty="0" smtClean="0"/>
              <a:t>una</a:t>
            </a:r>
          </a:p>
          <a:p>
            <a:pPr>
              <a:buNone/>
            </a:pPr>
            <a:r>
              <a:rPr lang="es-ES" sz="3600" dirty="0" smtClean="0"/>
              <a:t>instancia </a:t>
            </a:r>
            <a:r>
              <a:rPr lang="es-ES" sz="3600" dirty="0" smtClean="0"/>
              <a:t>de un contexto de datos "</a:t>
            </a:r>
            <a:r>
              <a:rPr lang="es-ES" sz="3600" dirty="0" err="1" smtClean="0"/>
              <a:t>Fake</a:t>
            </a:r>
            <a:r>
              <a:rPr lang="es-ES" sz="3600" dirty="0" smtClean="0"/>
              <a:t>" </a:t>
            </a:r>
            <a:endParaRPr lang="es-ES" sz="3600" dirty="0" smtClean="0"/>
          </a:p>
          <a:p>
            <a:pPr>
              <a:buNone/>
            </a:pPr>
            <a:r>
              <a:rPr lang="es-ES" sz="3600" dirty="0" smtClean="0"/>
              <a:t>o </a:t>
            </a:r>
            <a:r>
              <a:rPr lang="es-ES" sz="3600" dirty="0" smtClean="0"/>
              <a:t>falso, que actuará sobre una base de </a:t>
            </a:r>
            <a:endParaRPr lang="es-ES" sz="3600" dirty="0" smtClean="0"/>
          </a:p>
          <a:p>
            <a:pPr>
              <a:buNone/>
            </a:pPr>
            <a:r>
              <a:rPr lang="es-ES" sz="3600" dirty="0" smtClean="0"/>
              <a:t>datos </a:t>
            </a:r>
            <a:r>
              <a:rPr lang="es-ES" sz="3600" dirty="0" err="1" smtClean="0"/>
              <a:t>SqLite</a:t>
            </a:r>
            <a:r>
              <a:rPr lang="es-ES" sz="3600" dirty="0" smtClean="0"/>
              <a:t> en memoria. </a:t>
            </a:r>
            <a:endParaRPr lang="es-ES" sz="3600" dirty="0" smtClean="0"/>
          </a:p>
          <a:p>
            <a:pPr>
              <a:buNone/>
            </a:pPr>
            <a:r>
              <a:rPr lang="es-ES" sz="3600" dirty="0" smtClean="0"/>
              <a:t>Este </a:t>
            </a:r>
            <a:r>
              <a:rPr lang="es-ES" sz="3600" dirty="0" smtClean="0"/>
              <a:t>contexto, será un implementación </a:t>
            </a:r>
            <a:endParaRPr lang="es-ES" sz="3600" dirty="0" smtClean="0"/>
          </a:p>
          <a:p>
            <a:pPr>
              <a:buNone/>
            </a:pPr>
            <a:r>
              <a:rPr lang="es-ES" sz="3600" dirty="0" smtClean="0"/>
              <a:t>del</a:t>
            </a:r>
            <a:r>
              <a:rPr lang="es-ES" sz="3600" dirty="0" smtClean="0"/>
              <a:t> </a:t>
            </a:r>
            <a:r>
              <a:rPr lang="es-ES" sz="3600" dirty="0" err="1" smtClean="0"/>
              <a:t>DbContext</a:t>
            </a:r>
            <a:r>
              <a:rPr lang="es-ES" sz="3600" dirty="0" smtClean="0"/>
              <a:t> original de la aplicación </a:t>
            </a:r>
            <a:r>
              <a:rPr lang="es-ES" sz="3600" dirty="0" smtClean="0"/>
              <a:t>(</a:t>
            </a:r>
            <a:r>
              <a:rPr lang="es-ES" sz="3600" dirty="0" err="1" smtClean="0"/>
              <a:t>MiContexto</a:t>
            </a:r>
            <a:r>
              <a:rPr lang="es-ES" sz="3600" dirty="0" smtClean="0"/>
              <a:t>).</a:t>
            </a:r>
            <a:endParaRPr lang="es-ES" sz="3600" b="1" dirty="0" smtClean="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a:xfrm>
            <a:off x="0" y="0"/>
            <a:ext cx="9144000" cy="822325"/>
          </a:xfrm>
        </p:spPr>
        <p:txBody>
          <a:bodyPr/>
          <a:lstStyle/>
          <a:p>
            <a:r>
              <a:rPr lang="es-ES" sz="2400" b="1" dirty="0" smtClean="0"/>
              <a:t>El contexto de datos para las pruebas (</a:t>
            </a:r>
            <a:r>
              <a:rPr lang="es-ES" sz="2400" b="1" dirty="0" err="1" smtClean="0"/>
              <a:t>Fake</a:t>
            </a:r>
            <a:r>
              <a:rPr lang="es-ES" sz="2400" b="1" dirty="0" smtClean="0"/>
              <a:t> </a:t>
            </a:r>
            <a:r>
              <a:rPr lang="es-ES" sz="2400" b="1" dirty="0" err="1" smtClean="0"/>
              <a:t>DbContext</a:t>
            </a:r>
            <a:r>
              <a:rPr lang="es-ES" sz="2400" b="1" dirty="0" smtClean="0"/>
              <a:t>)</a:t>
            </a:r>
            <a:endParaRPr lang="es-ES" sz="2400" b="1" dirty="0"/>
          </a:p>
        </p:txBody>
      </p:sp>
      <p:sp>
        <p:nvSpPr>
          <p:cNvPr id="12290" name="Content Placeholder 2"/>
          <p:cNvSpPr>
            <a:spLocks noGrp="1"/>
          </p:cNvSpPr>
          <p:nvPr>
            <p:ph type="body" sz="quarter" idx="13"/>
          </p:nvPr>
        </p:nvSpPr>
        <p:spPr bwMode="auto">
          <a:xfrm>
            <a:off x="228600" y="914400"/>
            <a:ext cx="8534400" cy="5791200"/>
          </a:xfrm>
          <a:noFill/>
          <a:ln>
            <a:miter lim="800000"/>
            <a:headEnd/>
            <a:tailEnd/>
          </a:ln>
        </p:spPr>
        <p:txBody>
          <a:bodyPr vert="horz" wrap="square" lIns="91440" tIns="45720" rIns="91440" bIns="45720" numCol="1" anchor="t" anchorCtr="0" compatLnSpc="1">
            <a:prstTxWarp prst="textNoShape">
              <a:avLst/>
            </a:prstTxWarp>
          </a:bodyPr>
          <a:lstStyle/>
          <a:p>
            <a:r>
              <a:rPr lang="es-ES" sz="900" dirty="0" err="1" smtClean="0"/>
              <a:t>namespace</a:t>
            </a:r>
            <a:r>
              <a:rPr lang="es-ES" sz="900" dirty="0" smtClean="0"/>
              <a:t> </a:t>
            </a:r>
            <a:r>
              <a:rPr lang="es-ES" sz="900" dirty="0" err="1" smtClean="0"/>
              <a:t>UnitTestEF</a:t>
            </a:r>
            <a:endParaRPr lang="es-ES" sz="900" dirty="0" smtClean="0"/>
          </a:p>
          <a:p>
            <a:r>
              <a:rPr lang="es-ES" sz="900" dirty="0" smtClean="0"/>
              <a:t>{</a:t>
            </a:r>
          </a:p>
          <a:p>
            <a:r>
              <a:rPr lang="es-ES" sz="900" dirty="0" smtClean="0"/>
              <a:t>    </a:t>
            </a:r>
            <a:r>
              <a:rPr lang="es-ES" sz="900" dirty="0" err="1" smtClean="0"/>
              <a:t>public</a:t>
            </a:r>
            <a:r>
              <a:rPr lang="es-ES" sz="900" dirty="0" smtClean="0"/>
              <a:t> </a:t>
            </a:r>
            <a:r>
              <a:rPr lang="es-ES" sz="900" dirty="0" err="1" smtClean="0"/>
              <a:t>class</a:t>
            </a:r>
            <a:r>
              <a:rPr lang="es-ES" sz="900" dirty="0" smtClean="0"/>
              <a:t> </a:t>
            </a:r>
            <a:r>
              <a:rPr lang="es-ES" sz="900" dirty="0" err="1" smtClean="0"/>
              <a:t>SqLiteDbFake</a:t>
            </a:r>
            <a:endParaRPr lang="es-ES" sz="900" dirty="0" smtClean="0"/>
          </a:p>
          <a:p>
            <a:r>
              <a:rPr lang="es-ES" sz="900" dirty="0" smtClean="0"/>
              <a:t>    {</a:t>
            </a:r>
          </a:p>
          <a:p>
            <a:r>
              <a:rPr lang="es-ES" sz="900" dirty="0" smtClean="0"/>
              <a:t>        private </a:t>
            </a:r>
            <a:r>
              <a:rPr lang="es-ES" sz="900" dirty="0" err="1" smtClean="0"/>
              <a:t>DbContextOptions</a:t>
            </a:r>
            <a:r>
              <a:rPr lang="es-ES" sz="900" dirty="0" smtClean="0"/>
              <a:t>&lt;</a:t>
            </a:r>
            <a:r>
              <a:rPr lang="es-ES" sz="900" dirty="0" err="1" smtClean="0"/>
              <a:t>MiContexto</a:t>
            </a:r>
            <a:r>
              <a:rPr lang="es-ES" sz="900" dirty="0" smtClean="0"/>
              <a:t>&gt; </a:t>
            </a:r>
            <a:r>
              <a:rPr lang="es-ES" sz="900" dirty="0" err="1" smtClean="0"/>
              <a:t>options</a:t>
            </a:r>
            <a:r>
              <a:rPr lang="es-ES" sz="900" dirty="0" smtClean="0"/>
              <a:t>;</a:t>
            </a:r>
          </a:p>
          <a:p>
            <a:endParaRPr lang="es-ES" sz="900" dirty="0" smtClean="0"/>
          </a:p>
          <a:p>
            <a:r>
              <a:rPr lang="es-ES" sz="900" dirty="0" smtClean="0"/>
              <a:t>        </a:t>
            </a:r>
            <a:r>
              <a:rPr lang="es-ES" sz="900" dirty="0" err="1" smtClean="0"/>
              <a:t>public</a:t>
            </a:r>
            <a:r>
              <a:rPr lang="es-ES" sz="900" dirty="0" smtClean="0"/>
              <a:t> </a:t>
            </a:r>
            <a:r>
              <a:rPr lang="es-ES" sz="900" dirty="0" err="1" smtClean="0"/>
              <a:t>SqLiteDbFake</a:t>
            </a:r>
            <a:r>
              <a:rPr lang="es-ES" sz="900" dirty="0" smtClean="0"/>
              <a:t>()</a:t>
            </a:r>
          </a:p>
          <a:p>
            <a:r>
              <a:rPr lang="es-ES" sz="900" dirty="0" smtClean="0"/>
              <a:t>        {</a:t>
            </a:r>
          </a:p>
          <a:p>
            <a:r>
              <a:rPr lang="es-ES" sz="900" dirty="0" smtClean="0"/>
              <a:t>            </a:t>
            </a:r>
            <a:r>
              <a:rPr lang="es-ES" sz="900" dirty="0" err="1" smtClean="0"/>
              <a:t>options</a:t>
            </a:r>
            <a:r>
              <a:rPr lang="es-ES" sz="900" dirty="0" smtClean="0"/>
              <a:t> = </a:t>
            </a:r>
            <a:r>
              <a:rPr lang="es-ES" sz="900" dirty="0" err="1" smtClean="0"/>
              <a:t>GetDbContextOptions</a:t>
            </a:r>
            <a:r>
              <a:rPr lang="es-ES" sz="900" dirty="0" smtClean="0"/>
              <a:t>;</a:t>
            </a:r>
          </a:p>
          <a:p>
            <a:r>
              <a:rPr lang="es-ES" sz="900" dirty="0" smtClean="0"/>
              <a:t>        }</a:t>
            </a:r>
          </a:p>
          <a:p>
            <a:r>
              <a:rPr lang="es-ES" sz="900" dirty="0" smtClean="0"/>
              <a:t>        </a:t>
            </a:r>
            <a:r>
              <a:rPr lang="es-ES" sz="900" dirty="0" err="1" smtClean="0"/>
              <a:t>public</a:t>
            </a:r>
            <a:r>
              <a:rPr lang="es-ES" sz="900" dirty="0" smtClean="0"/>
              <a:t> </a:t>
            </a:r>
            <a:r>
              <a:rPr lang="es-ES" sz="900" dirty="0" err="1" smtClean="0"/>
              <a:t>MiContexto</a:t>
            </a:r>
            <a:r>
              <a:rPr lang="es-ES" sz="900" dirty="0" smtClean="0"/>
              <a:t> </a:t>
            </a:r>
            <a:r>
              <a:rPr lang="es-ES" sz="900" dirty="0" err="1" smtClean="0"/>
              <a:t>GetDbContext</a:t>
            </a:r>
            <a:r>
              <a:rPr lang="es-ES" sz="900" dirty="0" smtClean="0"/>
              <a:t>()</a:t>
            </a:r>
          </a:p>
          <a:p>
            <a:r>
              <a:rPr lang="es-ES" sz="900" dirty="0" smtClean="0"/>
              <a:t>        {</a:t>
            </a:r>
          </a:p>
          <a:p>
            <a:r>
              <a:rPr lang="es-ES" sz="900" dirty="0" smtClean="0"/>
              <a:t>            </a:t>
            </a:r>
            <a:r>
              <a:rPr lang="es-ES" sz="900" dirty="0" err="1" smtClean="0"/>
              <a:t>var</a:t>
            </a:r>
            <a:r>
              <a:rPr lang="es-ES" sz="900" dirty="0" smtClean="0"/>
              <a:t> </a:t>
            </a:r>
            <a:r>
              <a:rPr lang="es-ES" sz="900" dirty="0" err="1" smtClean="0"/>
              <a:t>context</a:t>
            </a:r>
            <a:r>
              <a:rPr lang="es-ES" sz="900" dirty="0" smtClean="0"/>
              <a:t> = new </a:t>
            </a:r>
            <a:r>
              <a:rPr lang="es-ES" sz="900" dirty="0" err="1" smtClean="0"/>
              <a:t>MiContexto</a:t>
            </a:r>
            <a:r>
              <a:rPr lang="es-ES" sz="900" dirty="0" smtClean="0"/>
              <a:t>(</a:t>
            </a:r>
            <a:r>
              <a:rPr lang="es-ES" sz="900" dirty="0" err="1" smtClean="0"/>
              <a:t>options</a:t>
            </a:r>
            <a:r>
              <a:rPr lang="es-ES" sz="900" dirty="0" smtClean="0"/>
              <a:t>);</a:t>
            </a:r>
          </a:p>
          <a:p>
            <a:r>
              <a:rPr lang="es-ES" sz="900" dirty="0" smtClean="0"/>
              <a:t>            // Crea y abre el '</a:t>
            </a:r>
            <a:r>
              <a:rPr lang="es-ES" sz="900" dirty="0" err="1" smtClean="0"/>
              <a:t>schema</a:t>
            </a:r>
            <a:r>
              <a:rPr lang="es-ES" sz="900" dirty="0" smtClean="0"/>
              <a:t>' en la base de datos</a:t>
            </a:r>
          </a:p>
          <a:p>
            <a:r>
              <a:rPr lang="es-ES" sz="900" dirty="0" smtClean="0"/>
              <a:t>            </a:t>
            </a:r>
            <a:r>
              <a:rPr lang="es-ES" sz="900" dirty="0" err="1" smtClean="0"/>
              <a:t>context.Database.EnsureCreated</a:t>
            </a:r>
            <a:r>
              <a:rPr lang="es-ES" sz="900" dirty="0" smtClean="0"/>
              <a:t>();</a:t>
            </a:r>
          </a:p>
          <a:p>
            <a:r>
              <a:rPr lang="es-ES" sz="900" dirty="0" smtClean="0"/>
              <a:t>            </a:t>
            </a:r>
            <a:r>
              <a:rPr lang="es-ES" sz="900" dirty="0" err="1" smtClean="0"/>
              <a:t>return</a:t>
            </a:r>
            <a:r>
              <a:rPr lang="es-ES" sz="900" dirty="0" smtClean="0"/>
              <a:t> </a:t>
            </a:r>
            <a:r>
              <a:rPr lang="es-ES" sz="900" dirty="0" err="1" smtClean="0"/>
              <a:t>context</a:t>
            </a:r>
            <a:r>
              <a:rPr lang="es-ES" sz="900" dirty="0" smtClean="0"/>
              <a:t>;</a:t>
            </a:r>
          </a:p>
          <a:p>
            <a:r>
              <a:rPr lang="es-ES" sz="900" dirty="0" smtClean="0"/>
              <a:t>        }</a:t>
            </a:r>
          </a:p>
          <a:p>
            <a:endParaRPr lang="es-ES" sz="900" dirty="0" smtClean="0"/>
          </a:p>
          <a:p>
            <a:r>
              <a:rPr lang="es-ES" sz="900" dirty="0" smtClean="0"/>
              <a:t>        private </a:t>
            </a:r>
            <a:r>
              <a:rPr lang="es-ES" sz="900" dirty="0" err="1" smtClean="0"/>
              <a:t>DbContextOptions</a:t>
            </a:r>
            <a:r>
              <a:rPr lang="es-ES" sz="900" dirty="0" smtClean="0"/>
              <a:t>&lt;</a:t>
            </a:r>
            <a:r>
              <a:rPr lang="es-ES" sz="900" dirty="0" err="1" smtClean="0"/>
              <a:t>MiContexto</a:t>
            </a:r>
            <a:r>
              <a:rPr lang="es-ES" sz="900" dirty="0" smtClean="0"/>
              <a:t>&gt; </a:t>
            </a:r>
            <a:r>
              <a:rPr lang="es-ES" sz="900" dirty="0" err="1" smtClean="0"/>
              <a:t>GetDbContextOptions</a:t>
            </a:r>
            <a:endParaRPr lang="es-ES" sz="900" dirty="0" smtClean="0"/>
          </a:p>
          <a:p>
            <a:r>
              <a:rPr lang="es-ES" sz="900" dirty="0" smtClean="0"/>
              <a:t>        {</a:t>
            </a:r>
          </a:p>
          <a:p>
            <a:r>
              <a:rPr lang="es-ES" sz="900" dirty="0" smtClean="0"/>
              <a:t>            </a:t>
            </a:r>
            <a:r>
              <a:rPr lang="es-ES" sz="900" dirty="0" err="1" smtClean="0"/>
              <a:t>get</a:t>
            </a:r>
            <a:endParaRPr lang="es-ES" sz="900" dirty="0" smtClean="0"/>
          </a:p>
          <a:p>
            <a:r>
              <a:rPr lang="es-ES" sz="900" dirty="0" smtClean="0"/>
              <a:t>            {</a:t>
            </a:r>
          </a:p>
          <a:p>
            <a:r>
              <a:rPr lang="es-ES" sz="900" dirty="0" smtClean="0"/>
              <a:t>                // La BD in-</a:t>
            </a:r>
            <a:r>
              <a:rPr lang="es-ES" sz="900" dirty="0" err="1" smtClean="0"/>
              <a:t>memory</a:t>
            </a:r>
            <a:r>
              <a:rPr lang="es-ES" sz="900" dirty="0" smtClean="0"/>
              <a:t> solo existe cuando la conexión está abierta</a:t>
            </a:r>
          </a:p>
          <a:p>
            <a:r>
              <a:rPr lang="en-US" sz="900" dirty="0" smtClean="0"/>
              <a:t>                </a:t>
            </a:r>
            <a:r>
              <a:rPr lang="en-US" sz="900" dirty="0" err="1" smtClean="0"/>
              <a:t>var</a:t>
            </a:r>
            <a:r>
              <a:rPr lang="en-US" sz="900" dirty="0" smtClean="0"/>
              <a:t> connection = new </a:t>
            </a:r>
            <a:r>
              <a:rPr lang="en-US" sz="900" dirty="0" err="1" smtClean="0"/>
              <a:t>SqliteConnection</a:t>
            </a:r>
            <a:r>
              <a:rPr lang="en-US" sz="900" dirty="0" smtClean="0"/>
              <a:t>("</a:t>
            </a:r>
            <a:r>
              <a:rPr lang="en-US" sz="900" dirty="0" err="1" smtClean="0"/>
              <a:t>DataSource</a:t>
            </a:r>
            <a:r>
              <a:rPr lang="en-US" sz="900" dirty="0" smtClean="0"/>
              <a:t>=:memory:");</a:t>
            </a:r>
          </a:p>
          <a:p>
            <a:r>
              <a:rPr lang="es-ES" sz="900" dirty="0" smtClean="0"/>
              <a:t>                </a:t>
            </a:r>
            <a:r>
              <a:rPr lang="es-ES" sz="900" dirty="0" err="1" smtClean="0"/>
              <a:t>connection.Open</a:t>
            </a:r>
            <a:r>
              <a:rPr lang="es-ES" sz="900" dirty="0" smtClean="0"/>
              <a:t>();</a:t>
            </a:r>
          </a:p>
          <a:p>
            <a:endParaRPr lang="es-ES" sz="900" dirty="0" smtClean="0"/>
          </a:p>
          <a:p>
            <a:r>
              <a:rPr lang="es-ES" sz="900" dirty="0" smtClean="0"/>
              <a:t>                </a:t>
            </a:r>
            <a:r>
              <a:rPr lang="es-ES" sz="900" dirty="0" err="1" smtClean="0"/>
              <a:t>var</a:t>
            </a:r>
            <a:r>
              <a:rPr lang="es-ES" sz="900" dirty="0" smtClean="0"/>
              <a:t> </a:t>
            </a:r>
            <a:r>
              <a:rPr lang="es-ES" sz="900" dirty="0" err="1" smtClean="0"/>
              <a:t>options</a:t>
            </a:r>
            <a:r>
              <a:rPr lang="es-ES" sz="900" dirty="0" smtClean="0"/>
              <a:t> = new </a:t>
            </a:r>
            <a:r>
              <a:rPr lang="es-ES" sz="900" dirty="0" err="1" smtClean="0"/>
              <a:t>DbContextOptionsBuilder</a:t>
            </a:r>
            <a:r>
              <a:rPr lang="es-ES" sz="900" dirty="0" smtClean="0"/>
              <a:t>&lt;</a:t>
            </a:r>
            <a:r>
              <a:rPr lang="es-ES" sz="900" dirty="0" err="1" smtClean="0"/>
              <a:t>MiContexto</a:t>
            </a:r>
            <a:r>
              <a:rPr lang="es-ES" sz="900" dirty="0" smtClean="0"/>
              <a:t>&gt;()</a:t>
            </a:r>
          </a:p>
          <a:p>
            <a:r>
              <a:rPr lang="es-ES" sz="900" dirty="0" smtClean="0"/>
              <a:t>                        .</a:t>
            </a:r>
            <a:r>
              <a:rPr lang="es-ES" sz="900" dirty="0" err="1" smtClean="0"/>
              <a:t>UseSqlite</a:t>
            </a:r>
            <a:r>
              <a:rPr lang="es-ES" sz="900" dirty="0" smtClean="0"/>
              <a:t>(</a:t>
            </a:r>
            <a:r>
              <a:rPr lang="es-ES" sz="900" dirty="0" err="1" smtClean="0"/>
              <a:t>connection</a:t>
            </a:r>
            <a:r>
              <a:rPr lang="es-ES" sz="900" dirty="0" smtClean="0"/>
              <a:t>)</a:t>
            </a:r>
          </a:p>
          <a:p>
            <a:r>
              <a:rPr lang="es-ES" sz="900" dirty="0" smtClean="0"/>
              <a:t>                        .</a:t>
            </a:r>
            <a:r>
              <a:rPr lang="es-ES" sz="900" dirty="0" err="1" smtClean="0"/>
              <a:t>Options</a:t>
            </a:r>
            <a:r>
              <a:rPr lang="es-ES" sz="900" dirty="0" smtClean="0"/>
              <a:t>;</a:t>
            </a:r>
          </a:p>
          <a:p>
            <a:endParaRPr lang="es-ES" sz="900" dirty="0" smtClean="0"/>
          </a:p>
          <a:p>
            <a:r>
              <a:rPr lang="es-ES" sz="900" dirty="0" smtClean="0"/>
              <a:t>                </a:t>
            </a:r>
            <a:r>
              <a:rPr lang="es-ES" sz="900" dirty="0" err="1" smtClean="0"/>
              <a:t>return</a:t>
            </a:r>
            <a:r>
              <a:rPr lang="es-ES" sz="900" dirty="0" smtClean="0"/>
              <a:t> </a:t>
            </a:r>
            <a:r>
              <a:rPr lang="es-ES" sz="900" dirty="0" err="1" smtClean="0"/>
              <a:t>options</a:t>
            </a:r>
            <a:r>
              <a:rPr lang="es-ES" sz="900" dirty="0" smtClean="0"/>
              <a:t>;</a:t>
            </a:r>
          </a:p>
          <a:p>
            <a:r>
              <a:rPr lang="es-ES" sz="900" dirty="0" smtClean="0"/>
              <a:t>            }</a:t>
            </a:r>
          </a:p>
          <a:p>
            <a:r>
              <a:rPr lang="es-ES" sz="900" dirty="0" smtClean="0"/>
              <a:t>        }</a:t>
            </a:r>
          </a:p>
          <a:p>
            <a:r>
              <a:rPr lang="es-ES" sz="900" dirty="0" smtClean="0"/>
              <a:t>    }</a:t>
            </a:r>
          </a:p>
          <a:p>
            <a:r>
              <a:rPr lang="es-ES" sz="900" dirty="0" smtClean="0"/>
              <a:t>}</a:t>
            </a:r>
            <a:r>
              <a:rPr lang="es-ES" sz="900" dirty="0" smtClean="0"/>
              <a:t/>
            </a:r>
            <a:br>
              <a:rPr lang="es-ES" sz="900" dirty="0" smtClean="0"/>
            </a:br>
            <a:endParaRPr lang="es-ES" sz="900" b="1" dirty="0" smtClean="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a:xfrm>
            <a:off x="0" y="0"/>
            <a:ext cx="9144000" cy="822325"/>
          </a:xfrm>
        </p:spPr>
        <p:txBody>
          <a:bodyPr/>
          <a:lstStyle/>
          <a:p>
            <a:r>
              <a:rPr lang="es-ES" sz="2400" b="1" dirty="0" smtClean="0"/>
              <a:t>El contexto de datos para las pruebas (</a:t>
            </a:r>
            <a:r>
              <a:rPr lang="es-ES" sz="2400" b="1" dirty="0" err="1" smtClean="0"/>
              <a:t>Fake</a:t>
            </a:r>
            <a:r>
              <a:rPr lang="es-ES" sz="2400" b="1" dirty="0" smtClean="0"/>
              <a:t> </a:t>
            </a:r>
            <a:r>
              <a:rPr lang="es-ES" sz="2400" b="1" dirty="0" err="1" smtClean="0"/>
              <a:t>DbContext</a:t>
            </a:r>
            <a:r>
              <a:rPr lang="es-ES" sz="2400" b="1" dirty="0" smtClean="0"/>
              <a:t>)</a:t>
            </a:r>
            <a:endParaRPr lang="es-ES" sz="2400" b="1" dirty="0"/>
          </a:p>
        </p:txBody>
      </p:sp>
      <p:sp>
        <p:nvSpPr>
          <p:cNvPr id="12290" name="Content Placeholder 2"/>
          <p:cNvSpPr>
            <a:spLocks noGrp="1"/>
          </p:cNvSpPr>
          <p:nvPr>
            <p:ph type="body" sz="quarter" idx="13"/>
          </p:nvPr>
        </p:nvSpPr>
        <p:spPr bwMode="auto">
          <a:xfrm>
            <a:off x="228600" y="914400"/>
            <a:ext cx="8534400" cy="5791200"/>
          </a:xfrm>
          <a:noFill/>
          <a:ln>
            <a:miter lim="800000"/>
            <a:headEnd/>
            <a:tailEnd/>
          </a:ln>
        </p:spPr>
        <p:txBody>
          <a:bodyPr vert="horz" wrap="square" lIns="91440" tIns="45720" rIns="91440" bIns="45720" numCol="1" anchor="t" anchorCtr="0" compatLnSpc="1">
            <a:prstTxWarp prst="textNoShape">
              <a:avLst/>
            </a:prstTxWarp>
          </a:bodyPr>
          <a:lstStyle/>
          <a:p>
            <a:r>
              <a:rPr lang="es-ES" sz="3200" dirty="0" smtClean="0"/>
              <a:t>Podemos ver, que básicamente lo que hace esta clase, es sustituir las opciones de construcción del </a:t>
            </a:r>
            <a:r>
              <a:rPr lang="es-ES" sz="3200" dirty="0" err="1" smtClean="0"/>
              <a:t>DbContext</a:t>
            </a:r>
            <a:r>
              <a:rPr lang="es-ES" sz="3200" dirty="0" smtClean="0"/>
              <a:t> original </a:t>
            </a:r>
            <a:r>
              <a:rPr lang="es-ES" sz="3200" dirty="0" smtClean="0"/>
              <a:t>(</a:t>
            </a:r>
            <a:r>
              <a:rPr lang="es-ES" sz="3200" dirty="0" err="1" smtClean="0"/>
              <a:t>MiContexto</a:t>
            </a:r>
            <a:r>
              <a:rPr lang="es-ES" sz="3200" dirty="0" smtClean="0"/>
              <a:t>), </a:t>
            </a:r>
            <a:r>
              <a:rPr lang="es-ES" sz="3200" dirty="0" smtClean="0"/>
              <a:t>por otras donde la base de datos será un </a:t>
            </a:r>
            <a:r>
              <a:rPr lang="es-ES" sz="3200" dirty="0" err="1" smtClean="0"/>
              <a:t>SqLite</a:t>
            </a:r>
            <a:r>
              <a:rPr lang="es-ES" sz="3200" dirty="0" smtClean="0"/>
              <a:t> in-</a:t>
            </a:r>
            <a:r>
              <a:rPr lang="es-ES" sz="3200" dirty="0" err="1" smtClean="0"/>
              <a:t>memory</a:t>
            </a:r>
            <a:r>
              <a:rPr lang="es-ES" sz="3200" dirty="0" smtClean="0"/>
              <a:t>.</a:t>
            </a:r>
          </a:p>
          <a:p>
            <a:endParaRPr lang="es-ES" sz="3200" dirty="0" smtClean="0"/>
          </a:p>
          <a:p>
            <a:r>
              <a:rPr lang="es-ES" sz="3200" dirty="0" smtClean="0"/>
              <a:t>El método </a:t>
            </a:r>
            <a:r>
              <a:rPr lang="es-ES" sz="3200" dirty="0" err="1" smtClean="0"/>
              <a:t>GetDbContext</a:t>
            </a:r>
            <a:r>
              <a:rPr lang="es-ES" sz="3200" dirty="0" smtClean="0"/>
              <a:t>(), nos devolverá siempre un contexto de datos "limpio" sobre una base de datos </a:t>
            </a:r>
            <a:r>
              <a:rPr lang="es-ES" sz="3200" dirty="0" err="1" smtClean="0"/>
              <a:t>SqLite</a:t>
            </a:r>
            <a:r>
              <a:rPr lang="es-ES" sz="3200" dirty="0" smtClean="0"/>
              <a:t> en memoria ya existente.</a:t>
            </a:r>
          </a:p>
          <a:p>
            <a:pPr>
              <a:buNone/>
            </a:pPr>
            <a:r>
              <a:rPr lang="es-ES" sz="3200" dirty="0" smtClean="0"/>
              <a:t/>
            </a:r>
            <a:br>
              <a:rPr lang="es-ES" sz="3200" dirty="0" smtClean="0"/>
            </a:br>
            <a:endParaRPr lang="es-ES" sz="3200" b="1"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a:xfrm>
            <a:off x="0" y="0"/>
            <a:ext cx="8686800" cy="822325"/>
          </a:xfrm>
        </p:spPr>
        <p:txBody>
          <a:bodyPr/>
          <a:lstStyle/>
          <a:p>
            <a:r>
              <a:rPr lang="en-US" sz="4800" dirty="0" smtClean="0"/>
              <a:t>Test </a:t>
            </a:r>
            <a:r>
              <a:rPr lang="en-US" sz="4800" dirty="0" err="1" smtClean="0"/>
              <a:t>Unitarios</a:t>
            </a:r>
            <a:r>
              <a:rPr lang="en-US" sz="4800" dirty="0" smtClean="0"/>
              <a:t>-demo simple</a:t>
            </a:r>
            <a:endParaRPr lang="en-US" sz="4800" dirty="0" smtClean="0"/>
          </a:p>
        </p:txBody>
      </p:sp>
      <p:sp>
        <p:nvSpPr>
          <p:cNvPr id="12290" name="Content Placeholder 2"/>
          <p:cNvSpPr>
            <a:spLocks noGrp="1"/>
          </p:cNvSpPr>
          <p:nvPr>
            <p:ph type="body" sz="quarter" idx="13"/>
          </p:nvPr>
        </p:nvSpPr>
        <p:spPr bwMode="auto">
          <a:xfrm>
            <a:off x="228600" y="1066800"/>
            <a:ext cx="8534400" cy="5334000"/>
          </a:xfrm>
          <a:noFill/>
          <a:ln>
            <a:miter lim="800000"/>
            <a:headEnd/>
            <a:tailEnd/>
          </a:ln>
        </p:spPr>
        <p:txBody>
          <a:bodyPr vert="horz" wrap="square" lIns="91440" tIns="45720" rIns="91440" bIns="45720" numCol="1" anchor="t" anchorCtr="0" compatLnSpc="1">
            <a:prstTxWarp prst="textNoShape">
              <a:avLst/>
            </a:prstTxWarp>
          </a:bodyPr>
          <a:lstStyle/>
          <a:p>
            <a:pPr>
              <a:buFont typeface="Arial" charset="0"/>
              <a:buNone/>
            </a:pPr>
            <a:r>
              <a:rPr lang="es-ES" sz="3600" dirty="0" smtClean="0"/>
              <a:t>Con </a:t>
            </a:r>
            <a:r>
              <a:rPr lang="es-ES" sz="3600" dirty="0" smtClean="0"/>
              <a:t>Visual Studio </a:t>
            </a:r>
            <a:r>
              <a:rPr lang="es-ES" sz="3600" dirty="0" smtClean="0"/>
              <a:t>podemos </a:t>
            </a:r>
            <a:r>
              <a:rPr lang="es-ES" sz="3600" dirty="0" smtClean="0"/>
              <a:t>definir y ejecutar pruebas unitarias para conservar el estado del código, garantizar la cobertura del código y detectar errores y fallos antes de que lo hagan los clientes. </a:t>
            </a:r>
            <a:endParaRPr lang="es-ES" sz="3600" dirty="0" smtClean="0"/>
          </a:p>
          <a:p>
            <a:pPr>
              <a:buFont typeface="Arial" charset="0"/>
              <a:buNone/>
            </a:pPr>
            <a:r>
              <a:rPr lang="es-ES" sz="3600" dirty="0" smtClean="0"/>
              <a:t>Se deben ejecutar </a:t>
            </a:r>
            <a:r>
              <a:rPr lang="es-ES" sz="3600" dirty="0" smtClean="0"/>
              <a:t>las pruebas unitarias con frecuencia para asegurarse de que el código funciona correctamente.</a:t>
            </a:r>
            <a:endParaRPr lang="en-US" sz="3600" b="1" dirty="0"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a:xfrm>
            <a:off x="0" y="0"/>
            <a:ext cx="9144000" cy="822325"/>
          </a:xfrm>
        </p:spPr>
        <p:txBody>
          <a:bodyPr/>
          <a:lstStyle/>
          <a:p>
            <a:r>
              <a:rPr lang="es-ES" sz="2400" b="1" dirty="0" smtClean="0"/>
              <a:t>La clase de pruebas unitarias (</a:t>
            </a:r>
            <a:r>
              <a:rPr lang="es-ES" sz="2400" b="1" dirty="0" err="1" smtClean="0"/>
              <a:t>TestClass</a:t>
            </a:r>
            <a:r>
              <a:rPr lang="es-ES" sz="2400" b="1" dirty="0" smtClean="0"/>
              <a:t>)</a:t>
            </a:r>
            <a:endParaRPr lang="es-ES" sz="2400" b="1" dirty="0"/>
          </a:p>
        </p:txBody>
      </p:sp>
      <p:sp>
        <p:nvSpPr>
          <p:cNvPr id="12290" name="Content Placeholder 2"/>
          <p:cNvSpPr>
            <a:spLocks noGrp="1"/>
          </p:cNvSpPr>
          <p:nvPr>
            <p:ph type="body" sz="quarter" idx="13"/>
          </p:nvPr>
        </p:nvSpPr>
        <p:spPr bwMode="auto">
          <a:xfrm>
            <a:off x="228600" y="914400"/>
            <a:ext cx="8534400" cy="5791200"/>
          </a:xfrm>
          <a:noFill/>
          <a:ln>
            <a:miter lim="800000"/>
            <a:headEnd/>
            <a:tailEnd/>
          </a:ln>
        </p:spPr>
        <p:txBody>
          <a:bodyPr vert="horz" wrap="square" lIns="91440" tIns="45720" rIns="91440" bIns="45720" numCol="1" anchor="t" anchorCtr="0" compatLnSpc="1">
            <a:prstTxWarp prst="textNoShape">
              <a:avLst/>
            </a:prstTxWarp>
          </a:bodyPr>
          <a:lstStyle/>
          <a:p>
            <a:pPr>
              <a:buNone/>
            </a:pPr>
            <a:r>
              <a:rPr lang="es-ES" sz="4400" dirty="0" smtClean="0"/>
              <a:t>Por último, crearemos las clase </a:t>
            </a:r>
            <a:r>
              <a:rPr lang="es-ES" sz="4400" dirty="0" smtClean="0"/>
              <a:t>de</a:t>
            </a:r>
          </a:p>
          <a:p>
            <a:pPr>
              <a:buNone/>
            </a:pPr>
            <a:r>
              <a:rPr lang="es-ES" sz="4400" dirty="0" smtClean="0"/>
              <a:t>pruebas </a:t>
            </a:r>
            <a:r>
              <a:rPr lang="es-ES" sz="4400" dirty="0" smtClean="0"/>
              <a:t>unitarias </a:t>
            </a:r>
            <a:endParaRPr lang="es-ES" sz="4400" dirty="0" smtClean="0"/>
          </a:p>
          <a:p>
            <a:pPr>
              <a:buNone/>
            </a:pPr>
            <a:r>
              <a:rPr lang="es-ES" sz="4400" dirty="0" smtClean="0"/>
              <a:t>(</a:t>
            </a:r>
            <a:r>
              <a:rPr lang="es-ES" sz="4400" dirty="0" err="1" smtClean="0"/>
              <a:t>ServcioPersonasTests.cs</a:t>
            </a:r>
            <a:r>
              <a:rPr lang="es-ES" sz="4400" dirty="0" smtClean="0"/>
              <a:t>) para </a:t>
            </a:r>
            <a:r>
              <a:rPr lang="es-ES" sz="4400" dirty="0" smtClean="0"/>
              <a:t>el</a:t>
            </a:r>
          </a:p>
          <a:p>
            <a:pPr>
              <a:buNone/>
            </a:pPr>
            <a:r>
              <a:rPr lang="es-ES" sz="4400" dirty="0" smtClean="0"/>
              <a:t> </a:t>
            </a:r>
            <a:r>
              <a:rPr lang="es-ES" sz="4400" dirty="0" smtClean="0"/>
              <a:t>servicio de acceso a </a:t>
            </a:r>
            <a:endParaRPr lang="es-ES" sz="4400" dirty="0" smtClean="0"/>
          </a:p>
          <a:p>
            <a:pPr>
              <a:buNone/>
            </a:pPr>
            <a:r>
              <a:rPr lang="es-ES" sz="4400" dirty="0" smtClean="0"/>
              <a:t>datos</a:t>
            </a:r>
            <a:r>
              <a:rPr lang="es-ES" sz="4400" dirty="0" smtClean="0"/>
              <a:t> </a:t>
            </a:r>
            <a:r>
              <a:rPr lang="es-ES" sz="4400" dirty="0" err="1" smtClean="0"/>
              <a:t>ServicioPersonas.cs</a:t>
            </a:r>
            <a:r>
              <a:rPr lang="es-ES" sz="4400" dirty="0" smtClean="0"/>
              <a:t>.</a:t>
            </a:r>
            <a:br>
              <a:rPr lang="es-ES" sz="4400" dirty="0" smtClean="0"/>
            </a:br>
            <a:endParaRPr lang="es-ES" sz="4400" b="1" dirty="0" smtClean="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a:xfrm>
            <a:off x="0" y="0"/>
            <a:ext cx="9144000" cy="822325"/>
          </a:xfrm>
        </p:spPr>
        <p:txBody>
          <a:bodyPr/>
          <a:lstStyle/>
          <a:p>
            <a:r>
              <a:rPr lang="es-ES" sz="2400" b="1" dirty="0" smtClean="0"/>
              <a:t>La clase de pruebas unitarias (</a:t>
            </a:r>
            <a:r>
              <a:rPr lang="es-ES" sz="2400" b="1" dirty="0" err="1" smtClean="0"/>
              <a:t>TestClass</a:t>
            </a:r>
            <a:r>
              <a:rPr lang="es-ES" sz="2400" b="1" dirty="0" smtClean="0"/>
              <a:t>)</a:t>
            </a:r>
            <a:endParaRPr lang="es-ES" sz="2400" b="1" dirty="0"/>
          </a:p>
        </p:txBody>
      </p:sp>
      <p:sp>
        <p:nvSpPr>
          <p:cNvPr id="12290" name="Content Placeholder 2"/>
          <p:cNvSpPr>
            <a:spLocks noGrp="1"/>
          </p:cNvSpPr>
          <p:nvPr>
            <p:ph type="body" sz="quarter" idx="13"/>
          </p:nvPr>
        </p:nvSpPr>
        <p:spPr bwMode="auto">
          <a:xfrm>
            <a:off x="228600" y="914400"/>
            <a:ext cx="8534400" cy="5791200"/>
          </a:xfrm>
          <a:noFill/>
          <a:ln>
            <a:miter lim="800000"/>
            <a:headEnd/>
            <a:tailEnd/>
          </a:ln>
        </p:spPr>
        <p:txBody>
          <a:bodyPr vert="horz" wrap="square" lIns="91440" tIns="45720" rIns="91440" bIns="45720" numCol="1" anchor="t" anchorCtr="0" compatLnSpc="1">
            <a:prstTxWarp prst="textNoShape">
              <a:avLst/>
            </a:prstTxWarp>
          </a:bodyPr>
          <a:lstStyle/>
          <a:p>
            <a:pPr>
              <a:buNone/>
            </a:pPr>
            <a:r>
              <a:rPr lang="es-ES" sz="1600" dirty="0" err="1" smtClean="0"/>
              <a:t>namespace</a:t>
            </a:r>
            <a:r>
              <a:rPr lang="es-ES" sz="1600" dirty="0" smtClean="0"/>
              <a:t> </a:t>
            </a:r>
            <a:r>
              <a:rPr lang="es-ES" sz="1600" dirty="0" err="1" smtClean="0"/>
              <a:t>UnitTestEF</a:t>
            </a:r>
            <a:endParaRPr lang="es-ES" sz="1600" dirty="0" smtClean="0"/>
          </a:p>
          <a:p>
            <a:pPr>
              <a:buNone/>
            </a:pPr>
            <a:r>
              <a:rPr lang="es-ES" sz="1600" dirty="0" smtClean="0"/>
              <a:t>{</a:t>
            </a:r>
          </a:p>
          <a:p>
            <a:pPr>
              <a:buNone/>
            </a:pPr>
            <a:r>
              <a:rPr lang="es-ES" sz="1600" dirty="0" smtClean="0"/>
              <a:t>    [</a:t>
            </a:r>
            <a:r>
              <a:rPr lang="es-ES" sz="1600" dirty="0" err="1" smtClean="0"/>
              <a:t>TestClass</a:t>
            </a:r>
            <a:r>
              <a:rPr lang="es-ES" sz="1600" dirty="0" smtClean="0"/>
              <a:t>]</a:t>
            </a:r>
          </a:p>
          <a:p>
            <a:pPr>
              <a:buNone/>
            </a:pPr>
            <a:r>
              <a:rPr lang="es-ES" sz="1600" dirty="0" smtClean="0"/>
              <a:t>    </a:t>
            </a:r>
            <a:r>
              <a:rPr lang="es-ES" sz="1600" dirty="0" err="1" smtClean="0"/>
              <a:t>public</a:t>
            </a:r>
            <a:r>
              <a:rPr lang="es-ES" sz="1600" dirty="0" smtClean="0"/>
              <a:t> </a:t>
            </a:r>
            <a:r>
              <a:rPr lang="es-ES" sz="1600" dirty="0" err="1" smtClean="0"/>
              <a:t>class</a:t>
            </a:r>
            <a:r>
              <a:rPr lang="es-ES" sz="1600" dirty="0" smtClean="0"/>
              <a:t> </a:t>
            </a:r>
            <a:r>
              <a:rPr lang="es-ES" sz="1600" dirty="0" err="1" smtClean="0"/>
              <a:t>ServicioPersonasTest</a:t>
            </a:r>
            <a:endParaRPr lang="es-ES" sz="1600" dirty="0" smtClean="0"/>
          </a:p>
          <a:p>
            <a:pPr>
              <a:buNone/>
            </a:pPr>
            <a:r>
              <a:rPr lang="es-ES" sz="1600" dirty="0" smtClean="0"/>
              <a:t>    {</a:t>
            </a:r>
          </a:p>
          <a:p>
            <a:pPr>
              <a:buNone/>
            </a:pPr>
            <a:r>
              <a:rPr lang="es-ES" sz="1600" dirty="0" smtClean="0"/>
              <a:t>        // Clase Base de Datos </a:t>
            </a:r>
            <a:r>
              <a:rPr lang="es-ES" sz="1600" dirty="0" err="1" smtClean="0"/>
              <a:t>Fake</a:t>
            </a:r>
            <a:endParaRPr lang="es-ES" sz="1600" dirty="0" smtClean="0"/>
          </a:p>
          <a:p>
            <a:pPr>
              <a:buNone/>
            </a:pPr>
            <a:r>
              <a:rPr lang="es-ES" sz="1600" dirty="0" smtClean="0"/>
              <a:t>        private </a:t>
            </a:r>
            <a:r>
              <a:rPr lang="es-ES" sz="1600" dirty="0" err="1" smtClean="0"/>
              <a:t>SqLiteDbFake</a:t>
            </a:r>
            <a:r>
              <a:rPr lang="es-ES" sz="1600" dirty="0" smtClean="0"/>
              <a:t> </a:t>
            </a:r>
            <a:r>
              <a:rPr lang="es-ES" sz="1600" dirty="0" err="1" smtClean="0"/>
              <a:t>sqLiteDbFake</a:t>
            </a:r>
            <a:r>
              <a:rPr lang="es-ES" sz="1600" dirty="0" smtClean="0"/>
              <a:t>;</a:t>
            </a:r>
          </a:p>
          <a:p>
            <a:pPr>
              <a:buNone/>
            </a:pPr>
            <a:endParaRPr lang="es-ES" sz="1600" dirty="0" smtClean="0"/>
          </a:p>
          <a:p>
            <a:pPr>
              <a:buNone/>
            </a:pPr>
            <a:r>
              <a:rPr lang="es-ES" sz="1600" dirty="0" smtClean="0"/>
              <a:t>        [</a:t>
            </a:r>
            <a:r>
              <a:rPr lang="es-ES" sz="1600" dirty="0" err="1" smtClean="0"/>
              <a:t>TestInitialize</a:t>
            </a:r>
            <a:r>
              <a:rPr lang="es-ES" sz="1600" dirty="0" smtClean="0"/>
              <a:t>]</a:t>
            </a:r>
          </a:p>
          <a:p>
            <a:pPr>
              <a:buNone/>
            </a:pPr>
            <a:r>
              <a:rPr lang="es-ES" sz="1600" dirty="0" smtClean="0"/>
              <a:t>        </a:t>
            </a:r>
            <a:r>
              <a:rPr lang="es-ES" sz="1600" dirty="0" err="1" smtClean="0"/>
              <a:t>public</a:t>
            </a:r>
            <a:r>
              <a:rPr lang="es-ES" sz="1600" dirty="0" smtClean="0"/>
              <a:t> </a:t>
            </a:r>
            <a:r>
              <a:rPr lang="es-ES" sz="1600" dirty="0" err="1" smtClean="0"/>
              <a:t>void</a:t>
            </a:r>
            <a:r>
              <a:rPr lang="es-ES" sz="1600" dirty="0" smtClean="0"/>
              <a:t> </a:t>
            </a:r>
            <a:r>
              <a:rPr lang="es-ES" sz="1600" dirty="0" err="1" smtClean="0"/>
              <a:t>Init</a:t>
            </a:r>
            <a:r>
              <a:rPr lang="es-ES" sz="1600" dirty="0" smtClean="0"/>
              <a:t>()</a:t>
            </a:r>
          </a:p>
          <a:p>
            <a:pPr>
              <a:buNone/>
            </a:pPr>
            <a:r>
              <a:rPr lang="es-ES" sz="1600" dirty="0" smtClean="0"/>
              <a:t>        {</a:t>
            </a:r>
          </a:p>
          <a:p>
            <a:pPr>
              <a:buNone/>
            </a:pPr>
            <a:r>
              <a:rPr lang="es-ES" sz="1600" dirty="0" smtClean="0"/>
              <a:t>            </a:t>
            </a:r>
            <a:r>
              <a:rPr lang="es-ES" sz="1600" dirty="0" err="1" smtClean="0"/>
              <a:t>sqLiteDbFake</a:t>
            </a:r>
            <a:r>
              <a:rPr lang="es-ES" sz="1600" dirty="0" smtClean="0"/>
              <a:t> = new </a:t>
            </a:r>
            <a:r>
              <a:rPr lang="es-ES" sz="1600" dirty="0" err="1" smtClean="0"/>
              <a:t>SqLiteDbFake</a:t>
            </a:r>
            <a:r>
              <a:rPr lang="es-ES" sz="1600" dirty="0" smtClean="0"/>
              <a:t>();</a:t>
            </a:r>
          </a:p>
          <a:p>
            <a:pPr>
              <a:buNone/>
            </a:pPr>
            <a:r>
              <a:rPr lang="es-ES" sz="1600" dirty="0" smtClean="0"/>
              <a:t>        }</a:t>
            </a:r>
          </a:p>
          <a:p>
            <a:pPr>
              <a:buNone/>
            </a:pPr>
            <a:endParaRPr lang="es-ES" sz="1600" dirty="0" smtClean="0"/>
          </a:p>
          <a:p>
            <a:pPr>
              <a:buNone/>
            </a:pPr>
            <a:r>
              <a:rPr lang="es-ES" sz="1600" dirty="0" smtClean="0"/>
              <a:t>        // Aquí todas las pruebas unitarias...    </a:t>
            </a:r>
          </a:p>
          <a:p>
            <a:pPr>
              <a:buNone/>
            </a:pPr>
            <a:endParaRPr lang="es-ES" sz="1600" dirty="0" smtClean="0"/>
          </a:p>
          <a:p>
            <a:pPr>
              <a:buNone/>
            </a:pPr>
            <a:r>
              <a:rPr lang="es-ES" sz="1600" dirty="0" smtClean="0"/>
              <a:t>    }</a:t>
            </a:r>
          </a:p>
          <a:p>
            <a:pPr>
              <a:buNone/>
            </a:pPr>
            <a:r>
              <a:rPr lang="es-ES" sz="1600" dirty="0" smtClean="0"/>
              <a:t>}</a:t>
            </a:r>
            <a:endParaRPr lang="es-ES" sz="1600" b="1" dirty="0" smtClean="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a:xfrm>
            <a:off x="0" y="0"/>
            <a:ext cx="9144000" cy="822325"/>
          </a:xfrm>
        </p:spPr>
        <p:txBody>
          <a:bodyPr/>
          <a:lstStyle/>
          <a:p>
            <a:r>
              <a:rPr lang="es-ES" sz="2400" b="1" dirty="0" smtClean="0"/>
              <a:t>Programando las pruebas unitarias (</a:t>
            </a:r>
            <a:r>
              <a:rPr lang="es-ES" sz="2400" b="1" dirty="0" err="1" smtClean="0"/>
              <a:t>TestMethod</a:t>
            </a:r>
            <a:r>
              <a:rPr lang="es-ES" sz="2400" b="1" dirty="0" smtClean="0"/>
              <a:t>), </a:t>
            </a:r>
            <a:r>
              <a:rPr lang="es-ES" sz="2400" b="1" dirty="0" err="1" smtClean="0"/>
              <a:t>Create</a:t>
            </a:r>
            <a:endParaRPr lang="es-ES" sz="2400" b="1" dirty="0"/>
          </a:p>
        </p:txBody>
      </p:sp>
      <p:sp>
        <p:nvSpPr>
          <p:cNvPr id="12290" name="Content Placeholder 2"/>
          <p:cNvSpPr>
            <a:spLocks noGrp="1"/>
          </p:cNvSpPr>
          <p:nvPr>
            <p:ph type="body" sz="quarter" idx="13"/>
          </p:nvPr>
        </p:nvSpPr>
        <p:spPr bwMode="auto">
          <a:xfrm>
            <a:off x="228600" y="914400"/>
            <a:ext cx="8534400" cy="5791200"/>
          </a:xfrm>
          <a:noFill/>
          <a:ln>
            <a:miter lim="800000"/>
            <a:headEnd/>
            <a:tailEnd/>
          </a:ln>
        </p:spPr>
        <p:txBody>
          <a:bodyPr vert="horz" wrap="square" lIns="91440" tIns="45720" rIns="91440" bIns="45720" numCol="1" anchor="t" anchorCtr="0" compatLnSpc="1">
            <a:prstTxWarp prst="textNoShape">
              <a:avLst/>
            </a:prstTxWarp>
          </a:bodyPr>
          <a:lstStyle/>
          <a:p>
            <a:pPr>
              <a:buNone/>
            </a:pPr>
            <a:r>
              <a:rPr lang="es-ES" sz="1600" dirty="0" smtClean="0"/>
              <a:t>[</a:t>
            </a:r>
            <a:r>
              <a:rPr lang="es-ES" sz="1600" dirty="0" err="1" smtClean="0"/>
              <a:t>TestMethod</a:t>
            </a:r>
            <a:r>
              <a:rPr lang="es-ES" sz="1600" dirty="0" smtClean="0"/>
              <a:t>] </a:t>
            </a:r>
            <a:r>
              <a:rPr lang="es-ES" sz="1600" dirty="0" err="1" smtClean="0"/>
              <a:t>public</a:t>
            </a:r>
            <a:r>
              <a:rPr lang="es-ES" sz="1600" dirty="0" smtClean="0"/>
              <a:t> </a:t>
            </a:r>
            <a:r>
              <a:rPr lang="es-ES" sz="1600" dirty="0" err="1" smtClean="0"/>
              <a:t>void</a:t>
            </a:r>
            <a:r>
              <a:rPr lang="es-ES" sz="1600" dirty="0" smtClean="0"/>
              <a:t> CreatePais_Crear_objeto_Pais_valido_en_BD_devuelve_num_registros_insertados_Async() { </a:t>
            </a:r>
            <a:r>
              <a:rPr lang="es-ES" sz="1600" i="1" dirty="0" smtClean="0"/>
              <a:t>// ARRANGE</a:t>
            </a:r>
            <a:r>
              <a:rPr lang="es-ES" sz="1600" dirty="0" smtClean="0"/>
              <a:t> </a:t>
            </a:r>
            <a:r>
              <a:rPr lang="es-ES" sz="1600" i="1" dirty="0" smtClean="0"/>
              <a:t>// Creamos un Objeto </a:t>
            </a:r>
            <a:r>
              <a:rPr lang="es-ES" sz="1600" i="1" dirty="0" err="1" smtClean="0"/>
              <a:t>Pais</a:t>
            </a:r>
            <a:r>
              <a:rPr lang="es-ES" sz="1600" i="1" dirty="0" smtClean="0"/>
              <a:t> Válido</a:t>
            </a:r>
            <a:r>
              <a:rPr lang="es-ES" sz="1600" dirty="0" smtClean="0"/>
              <a:t> </a:t>
            </a:r>
            <a:r>
              <a:rPr lang="es-ES" sz="1600" dirty="0" err="1" smtClean="0"/>
              <a:t>var</a:t>
            </a:r>
            <a:r>
              <a:rPr lang="es-ES" sz="1600" dirty="0" smtClean="0"/>
              <a:t> </a:t>
            </a:r>
            <a:r>
              <a:rPr lang="es-ES" sz="1600" dirty="0" err="1" smtClean="0"/>
              <a:t>paisTest</a:t>
            </a:r>
            <a:r>
              <a:rPr lang="es-ES" sz="1600" dirty="0" smtClean="0"/>
              <a:t> = new </a:t>
            </a:r>
            <a:r>
              <a:rPr lang="es-ES" sz="1600" dirty="0" err="1" smtClean="0"/>
              <a:t>Pais</a:t>
            </a:r>
            <a:r>
              <a:rPr lang="es-ES" sz="1600" dirty="0" smtClean="0"/>
              <a:t>() { Nombre = "</a:t>
            </a:r>
            <a:r>
              <a:rPr lang="es-ES" sz="1600" dirty="0" err="1" smtClean="0"/>
              <a:t>DataTest</a:t>
            </a:r>
            <a:r>
              <a:rPr lang="es-ES" sz="1600" dirty="0" smtClean="0"/>
              <a:t>", Habitantes = 1000 }; </a:t>
            </a:r>
            <a:r>
              <a:rPr lang="es-ES" sz="1600" i="1" dirty="0" smtClean="0"/>
              <a:t>// Creamos un </a:t>
            </a:r>
            <a:r>
              <a:rPr lang="es-ES" sz="1600" i="1" dirty="0" err="1" smtClean="0"/>
              <a:t>DbContext</a:t>
            </a:r>
            <a:r>
              <a:rPr lang="es-ES" sz="1600" i="1" dirty="0" smtClean="0"/>
              <a:t> limpio para hacer las pruebas</a:t>
            </a:r>
            <a:r>
              <a:rPr lang="es-ES" sz="1600" dirty="0" smtClean="0"/>
              <a:t> </a:t>
            </a:r>
            <a:r>
              <a:rPr lang="es-ES" sz="1600" dirty="0" err="1" smtClean="0"/>
              <a:t>using</a:t>
            </a:r>
            <a:r>
              <a:rPr lang="es-ES" sz="1600" dirty="0" smtClean="0"/>
              <a:t> (</a:t>
            </a:r>
            <a:r>
              <a:rPr lang="es-ES" sz="1600" dirty="0" err="1" smtClean="0"/>
              <a:t>var</a:t>
            </a:r>
            <a:r>
              <a:rPr lang="es-ES" sz="1600" dirty="0" smtClean="0"/>
              <a:t> </a:t>
            </a:r>
            <a:r>
              <a:rPr lang="es-ES" sz="1600" dirty="0" err="1" smtClean="0"/>
              <a:t>context</a:t>
            </a:r>
            <a:r>
              <a:rPr lang="es-ES" sz="1600" dirty="0" smtClean="0"/>
              <a:t> = </a:t>
            </a:r>
            <a:r>
              <a:rPr lang="es-ES" sz="1600" dirty="0" err="1" smtClean="0"/>
              <a:t>sqLiteDbFake.GetDbContext</a:t>
            </a:r>
            <a:r>
              <a:rPr lang="es-ES" sz="1600" dirty="0" smtClean="0"/>
              <a:t>()) { </a:t>
            </a:r>
            <a:r>
              <a:rPr lang="es-ES" sz="1600" i="1" dirty="0" smtClean="0"/>
              <a:t>// ACT</a:t>
            </a:r>
            <a:r>
              <a:rPr lang="es-ES" sz="1600" dirty="0" smtClean="0"/>
              <a:t> </a:t>
            </a:r>
            <a:r>
              <a:rPr lang="es-ES" sz="1600" dirty="0" err="1" smtClean="0"/>
              <a:t>var</a:t>
            </a:r>
            <a:r>
              <a:rPr lang="es-ES" sz="1600" dirty="0" smtClean="0"/>
              <a:t> </a:t>
            </a:r>
            <a:r>
              <a:rPr lang="es-ES" sz="1600" dirty="0" err="1" smtClean="0"/>
              <a:t>paisesDataService</a:t>
            </a:r>
            <a:r>
              <a:rPr lang="es-ES" sz="1600" dirty="0" smtClean="0"/>
              <a:t> = new </a:t>
            </a:r>
            <a:r>
              <a:rPr lang="es-ES" sz="1600" dirty="0" err="1" smtClean="0"/>
              <a:t>PaisesDataService</a:t>
            </a:r>
            <a:r>
              <a:rPr lang="es-ES" sz="1600" dirty="0" smtClean="0"/>
              <a:t>(</a:t>
            </a:r>
            <a:r>
              <a:rPr lang="es-ES" sz="1600" dirty="0" err="1" smtClean="0"/>
              <a:t>context</a:t>
            </a:r>
            <a:r>
              <a:rPr lang="es-ES" sz="1600" dirty="0" smtClean="0"/>
              <a:t>); </a:t>
            </a:r>
            <a:r>
              <a:rPr lang="es-ES" sz="1600" i="1" dirty="0" smtClean="0"/>
              <a:t>// Invocamos el Método que estamos probando '</a:t>
            </a:r>
            <a:r>
              <a:rPr lang="es-ES" sz="1600" i="1" dirty="0" err="1" smtClean="0"/>
              <a:t>CreatePais</a:t>
            </a:r>
            <a:r>
              <a:rPr lang="es-ES" sz="1600" i="1" dirty="0" smtClean="0"/>
              <a:t>(</a:t>
            </a:r>
            <a:r>
              <a:rPr lang="es-ES" sz="1600" i="1" dirty="0" err="1" smtClean="0"/>
              <a:t>Pais</a:t>
            </a:r>
            <a:r>
              <a:rPr lang="es-ES" sz="1600" i="1" dirty="0" smtClean="0"/>
              <a:t> </a:t>
            </a:r>
            <a:r>
              <a:rPr lang="es-ES" sz="1600" i="1" dirty="0" err="1" smtClean="0"/>
              <a:t>pais</a:t>
            </a:r>
            <a:r>
              <a:rPr lang="es-ES" sz="1600" i="1" dirty="0" smtClean="0"/>
              <a:t>)'</a:t>
            </a:r>
            <a:r>
              <a:rPr lang="es-ES" sz="1600" dirty="0" smtClean="0"/>
              <a:t> </a:t>
            </a:r>
            <a:r>
              <a:rPr lang="es-ES" sz="1600" dirty="0" err="1" smtClean="0"/>
              <a:t>var</a:t>
            </a:r>
            <a:r>
              <a:rPr lang="es-ES" sz="1600" dirty="0" smtClean="0"/>
              <a:t> </a:t>
            </a:r>
            <a:r>
              <a:rPr lang="es-ES" sz="1600" dirty="0" err="1" smtClean="0"/>
              <a:t>result</a:t>
            </a:r>
            <a:r>
              <a:rPr lang="es-ES" sz="1600" dirty="0" smtClean="0"/>
              <a:t> = </a:t>
            </a:r>
            <a:r>
              <a:rPr lang="es-ES" sz="1600" dirty="0" err="1" smtClean="0"/>
              <a:t>paisesDataService.CreatePais</a:t>
            </a:r>
            <a:r>
              <a:rPr lang="es-ES" sz="1600" dirty="0" smtClean="0"/>
              <a:t>(</a:t>
            </a:r>
            <a:r>
              <a:rPr lang="es-ES" sz="1600" dirty="0" err="1" smtClean="0"/>
              <a:t>paisTest</a:t>
            </a:r>
            <a:r>
              <a:rPr lang="es-ES" sz="1600" dirty="0" smtClean="0"/>
              <a:t>); </a:t>
            </a:r>
            <a:r>
              <a:rPr lang="es-ES" sz="1600" i="1" dirty="0" smtClean="0"/>
              <a:t>// ASSERT</a:t>
            </a:r>
            <a:r>
              <a:rPr lang="es-ES" sz="1600" dirty="0" smtClean="0"/>
              <a:t> </a:t>
            </a:r>
            <a:r>
              <a:rPr lang="es-ES" sz="1600" i="1" dirty="0" smtClean="0"/>
              <a:t>// Aseguramos que el resultado del método '</a:t>
            </a:r>
            <a:r>
              <a:rPr lang="es-ES" sz="1600" i="1" dirty="0" err="1" smtClean="0"/>
              <a:t>CreatePais</a:t>
            </a:r>
            <a:r>
              <a:rPr lang="es-ES" sz="1600" i="1" dirty="0" smtClean="0"/>
              <a:t>(</a:t>
            </a:r>
            <a:r>
              <a:rPr lang="es-ES" sz="1600" i="1" dirty="0" err="1" smtClean="0"/>
              <a:t>pais</a:t>
            </a:r>
            <a:r>
              <a:rPr lang="es-ES" sz="1600" i="1" dirty="0" smtClean="0"/>
              <a:t>)' es distinto de 0.</a:t>
            </a:r>
            <a:r>
              <a:rPr lang="es-ES" sz="1600" dirty="0" smtClean="0"/>
              <a:t> </a:t>
            </a:r>
            <a:r>
              <a:rPr lang="es-ES" sz="1600" dirty="0" err="1" smtClean="0"/>
              <a:t>Assert.AreNotEqual</a:t>
            </a:r>
            <a:r>
              <a:rPr lang="es-ES" sz="1600" dirty="0" smtClean="0"/>
              <a:t>(0, </a:t>
            </a:r>
            <a:r>
              <a:rPr lang="es-ES" sz="1600" dirty="0" err="1" smtClean="0"/>
              <a:t>result.Result</a:t>
            </a:r>
            <a:r>
              <a:rPr lang="es-ES" sz="1600" dirty="0" smtClean="0"/>
              <a:t>); } </a:t>
            </a:r>
            <a:r>
              <a:rPr lang="es-ES" sz="1600" i="1" dirty="0" smtClean="0"/>
              <a:t>// Creamos un </a:t>
            </a:r>
            <a:r>
              <a:rPr lang="es-ES" sz="1600" i="1" dirty="0" err="1" smtClean="0"/>
              <a:t>DbContext</a:t>
            </a:r>
            <a:r>
              <a:rPr lang="es-ES" sz="1600" i="1" dirty="0" smtClean="0"/>
              <a:t> limpio para hacer las pruebas</a:t>
            </a:r>
            <a:r>
              <a:rPr lang="es-ES" sz="1600" dirty="0" smtClean="0"/>
              <a:t> </a:t>
            </a:r>
            <a:r>
              <a:rPr lang="es-ES" sz="1600" dirty="0" err="1" smtClean="0"/>
              <a:t>using</a:t>
            </a:r>
            <a:r>
              <a:rPr lang="es-ES" sz="1600" dirty="0" smtClean="0"/>
              <a:t> (</a:t>
            </a:r>
            <a:r>
              <a:rPr lang="es-ES" sz="1600" dirty="0" err="1" smtClean="0"/>
              <a:t>var</a:t>
            </a:r>
            <a:r>
              <a:rPr lang="es-ES" sz="1600" dirty="0" smtClean="0"/>
              <a:t> </a:t>
            </a:r>
            <a:r>
              <a:rPr lang="es-ES" sz="1600" dirty="0" err="1" smtClean="0"/>
              <a:t>context</a:t>
            </a:r>
            <a:r>
              <a:rPr lang="es-ES" sz="1600" dirty="0" smtClean="0"/>
              <a:t> = </a:t>
            </a:r>
            <a:r>
              <a:rPr lang="es-ES" sz="1600" dirty="0" err="1" smtClean="0"/>
              <a:t>sqLiteDbFake.GetDbContext</a:t>
            </a:r>
            <a:r>
              <a:rPr lang="es-ES" sz="1600" dirty="0" smtClean="0"/>
              <a:t>()) { </a:t>
            </a:r>
            <a:r>
              <a:rPr lang="es-ES" sz="1600" i="1" dirty="0" smtClean="0"/>
              <a:t>// ASSERT</a:t>
            </a:r>
            <a:r>
              <a:rPr lang="es-ES" sz="1600" dirty="0" smtClean="0"/>
              <a:t> </a:t>
            </a:r>
            <a:r>
              <a:rPr lang="es-ES" sz="1600" i="1" dirty="0" smtClean="0"/>
              <a:t>// </a:t>
            </a:r>
            <a:r>
              <a:rPr lang="es-ES" sz="1600" i="1" dirty="0" err="1" smtClean="0"/>
              <a:t>Asegurammos</a:t>
            </a:r>
            <a:r>
              <a:rPr lang="es-ES" sz="1600" i="1" dirty="0" smtClean="0"/>
              <a:t> que solo hay un registro en la BD.</a:t>
            </a:r>
            <a:r>
              <a:rPr lang="es-ES" sz="1600" dirty="0" smtClean="0"/>
              <a:t> </a:t>
            </a:r>
            <a:r>
              <a:rPr lang="es-ES" sz="1600" dirty="0" err="1" smtClean="0"/>
              <a:t>Assert.AreEqual</a:t>
            </a:r>
            <a:r>
              <a:rPr lang="es-ES" sz="1600" dirty="0" smtClean="0"/>
              <a:t>(1, </a:t>
            </a:r>
            <a:r>
              <a:rPr lang="es-ES" sz="1600" dirty="0" err="1" smtClean="0"/>
              <a:t>context.Paises.Count</a:t>
            </a:r>
            <a:r>
              <a:rPr lang="es-ES" sz="1600" dirty="0" smtClean="0"/>
              <a:t>()); </a:t>
            </a:r>
            <a:r>
              <a:rPr lang="es-ES" sz="1600" i="1" dirty="0" smtClean="0"/>
              <a:t>// Aseguramos que el registro creado es el que añadimos anteriormente.</a:t>
            </a:r>
            <a:r>
              <a:rPr lang="es-ES" sz="1600" dirty="0" smtClean="0"/>
              <a:t> </a:t>
            </a:r>
            <a:r>
              <a:rPr lang="es-ES" sz="1600" dirty="0" err="1" smtClean="0"/>
              <a:t>Assert.AreEqual</a:t>
            </a:r>
            <a:r>
              <a:rPr lang="es-ES" sz="1600" dirty="0" smtClean="0"/>
              <a:t>("</a:t>
            </a:r>
            <a:r>
              <a:rPr lang="es-ES" sz="1600" dirty="0" err="1" smtClean="0"/>
              <a:t>DataTest</a:t>
            </a:r>
            <a:r>
              <a:rPr lang="es-ES" sz="1600" dirty="0" smtClean="0"/>
              <a:t>", </a:t>
            </a:r>
            <a:r>
              <a:rPr lang="es-ES" sz="1600" dirty="0" err="1" smtClean="0"/>
              <a:t>context.Paises.Single</a:t>
            </a:r>
            <a:r>
              <a:rPr lang="es-ES" sz="1600" dirty="0" smtClean="0"/>
              <a:t>().Nombre); } } </a:t>
            </a:r>
            <a:br>
              <a:rPr lang="es-ES" sz="1600" dirty="0" smtClean="0"/>
            </a:br>
            <a:endParaRPr lang="es-ES" sz="1600" b="1" dirty="0" smtClean="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a:xfrm>
            <a:off x="0" y="0"/>
            <a:ext cx="9144000" cy="822325"/>
          </a:xfrm>
        </p:spPr>
        <p:txBody>
          <a:bodyPr/>
          <a:lstStyle/>
          <a:p>
            <a:r>
              <a:rPr lang="es-ES" sz="2400" b="1" dirty="0" smtClean="0"/>
              <a:t>Programando las pruebas unitarias (</a:t>
            </a:r>
            <a:r>
              <a:rPr lang="es-ES" sz="2400" b="1" dirty="0" err="1" smtClean="0"/>
              <a:t>TestMethod</a:t>
            </a:r>
            <a:r>
              <a:rPr lang="es-ES" sz="2400" b="1" dirty="0" smtClean="0"/>
              <a:t>), </a:t>
            </a:r>
            <a:r>
              <a:rPr lang="es-ES" sz="2400" b="1" dirty="0" err="1" smtClean="0"/>
              <a:t>Read</a:t>
            </a:r>
            <a:endParaRPr lang="es-ES" sz="2400" b="1" dirty="0"/>
          </a:p>
        </p:txBody>
      </p:sp>
      <p:sp>
        <p:nvSpPr>
          <p:cNvPr id="12290" name="Content Placeholder 2"/>
          <p:cNvSpPr>
            <a:spLocks noGrp="1"/>
          </p:cNvSpPr>
          <p:nvPr>
            <p:ph type="body" sz="quarter" idx="13"/>
          </p:nvPr>
        </p:nvSpPr>
        <p:spPr bwMode="auto">
          <a:xfrm>
            <a:off x="228600" y="914400"/>
            <a:ext cx="8534400" cy="5791200"/>
          </a:xfrm>
          <a:noFill/>
          <a:ln>
            <a:miter lim="800000"/>
            <a:headEnd/>
            <a:tailEnd/>
          </a:ln>
        </p:spPr>
        <p:txBody>
          <a:bodyPr vert="horz" wrap="square" lIns="91440" tIns="45720" rIns="91440" bIns="45720" numCol="1" anchor="t" anchorCtr="0" compatLnSpc="1">
            <a:prstTxWarp prst="textNoShape">
              <a:avLst/>
            </a:prstTxWarp>
          </a:bodyPr>
          <a:lstStyle/>
          <a:p>
            <a:r>
              <a:rPr lang="es-ES" sz="1000" dirty="0" smtClean="0"/>
              <a:t> [</a:t>
            </a:r>
            <a:r>
              <a:rPr lang="es-ES" sz="1000" dirty="0" err="1" smtClean="0"/>
              <a:t>TestMethod</a:t>
            </a:r>
            <a:r>
              <a:rPr lang="es-ES" sz="1000" dirty="0" smtClean="0"/>
              <a:t>]</a:t>
            </a:r>
          </a:p>
          <a:p>
            <a:r>
              <a:rPr lang="es-ES" sz="1000" dirty="0" smtClean="0"/>
              <a:t>        </a:t>
            </a:r>
            <a:r>
              <a:rPr lang="es-ES" sz="1000" dirty="0" err="1" smtClean="0"/>
              <a:t>public</a:t>
            </a:r>
            <a:r>
              <a:rPr lang="es-ES" sz="1000" dirty="0" smtClean="0"/>
              <a:t> </a:t>
            </a:r>
            <a:r>
              <a:rPr lang="es-ES" sz="1000" dirty="0" err="1" smtClean="0"/>
              <a:t>void</a:t>
            </a:r>
            <a:r>
              <a:rPr lang="es-ES" sz="1000" dirty="0" smtClean="0"/>
              <a:t> </a:t>
            </a:r>
            <a:r>
              <a:rPr lang="es-ES" sz="1000" dirty="0" err="1" smtClean="0"/>
              <a:t>ReadPersonas</a:t>
            </a:r>
            <a:r>
              <a:rPr lang="es-ES" sz="1000" dirty="0" smtClean="0"/>
              <a:t>()</a:t>
            </a:r>
          </a:p>
          <a:p>
            <a:r>
              <a:rPr lang="es-ES" sz="1000" dirty="0" smtClean="0"/>
              <a:t>        {</a:t>
            </a:r>
          </a:p>
          <a:p>
            <a:r>
              <a:rPr lang="es-ES" sz="1000" dirty="0" smtClean="0"/>
              <a:t>            </a:t>
            </a:r>
            <a:r>
              <a:rPr lang="es-ES" sz="1000" dirty="0" err="1" smtClean="0"/>
              <a:t>using</a:t>
            </a:r>
            <a:r>
              <a:rPr lang="es-ES" sz="1000" dirty="0" smtClean="0"/>
              <a:t> (</a:t>
            </a:r>
            <a:r>
              <a:rPr lang="es-ES" sz="1000" dirty="0" err="1" smtClean="0"/>
              <a:t>var</a:t>
            </a:r>
            <a:r>
              <a:rPr lang="es-ES" sz="1000" dirty="0" smtClean="0"/>
              <a:t> </a:t>
            </a:r>
            <a:r>
              <a:rPr lang="es-ES" sz="1000" dirty="0" err="1" smtClean="0"/>
              <a:t>context</a:t>
            </a:r>
            <a:r>
              <a:rPr lang="es-ES" sz="1000" dirty="0" smtClean="0"/>
              <a:t> = </a:t>
            </a:r>
            <a:r>
              <a:rPr lang="es-ES" sz="1000" dirty="0" err="1" smtClean="0"/>
              <a:t>sqLiteDbFake.GetDbContext</a:t>
            </a:r>
            <a:r>
              <a:rPr lang="es-ES" sz="1000" dirty="0" smtClean="0"/>
              <a:t>())</a:t>
            </a:r>
          </a:p>
          <a:p>
            <a:r>
              <a:rPr lang="es-ES" sz="1000" dirty="0" smtClean="0"/>
              <a:t>            {</a:t>
            </a:r>
          </a:p>
          <a:p>
            <a:r>
              <a:rPr lang="es-ES" sz="1000" dirty="0" smtClean="0"/>
              <a:t>                // ARRANGE</a:t>
            </a:r>
          </a:p>
          <a:p>
            <a:r>
              <a:rPr lang="es-ES" sz="1000" dirty="0" smtClean="0"/>
              <a:t>                </a:t>
            </a:r>
            <a:r>
              <a:rPr lang="es-ES" sz="1000" dirty="0" err="1" smtClean="0"/>
              <a:t>context.Personas.Add</a:t>
            </a:r>
            <a:r>
              <a:rPr lang="es-ES" sz="1000" dirty="0" smtClean="0"/>
              <a:t>(new Persona() { ID=1,Apellido="</a:t>
            </a:r>
            <a:r>
              <a:rPr lang="es-ES" sz="1000" dirty="0" err="1" smtClean="0"/>
              <a:t>Fernandez",Nombre</a:t>
            </a:r>
            <a:r>
              <a:rPr lang="es-ES" sz="1000" dirty="0" smtClean="0"/>
              <a:t> = "Juan" });</a:t>
            </a:r>
          </a:p>
          <a:p>
            <a:r>
              <a:rPr lang="es-ES" sz="1000" dirty="0" smtClean="0"/>
              <a:t>                </a:t>
            </a:r>
            <a:r>
              <a:rPr lang="es-ES" sz="1000" dirty="0" err="1" smtClean="0"/>
              <a:t>context.Personas.Add</a:t>
            </a:r>
            <a:r>
              <a:rPr lang="es-ES" sz="1000" dirty="0" smtClean="0"/>
              <a:t>(new Persona() { ID = 2, Apellido = "</a:t>
            </a:r>
            <a:r>
              <a:rPr lang="es-ES" sz="1000" dirty="0" err="1" smtClean="0"/>
              <a:t>Garcia</a:t>
            </a:r>
            <a:r>
              <a:rPr lang="es-ES" sz="1000" dirty="0" smtClean="0"/>
              <a:t>", Nombre = "</a:t>
            </a:r>
            <a:r>
              <a:rPr lang="es-ES" sz="1000" dirty="0" err="1" smtClean="0"/>
              <a:t>Maria</a:t>
            </a:r>
            <a:r>
              <a:rPr lang="es-ES" sz="1000" dirty="0" smtClean="0"/>
              <a:t>" });</a:t>
            </a:r>
          </a:p>
          <a:p>
            <a:r>
              <a:rPr lang="es-ES" sz="1000" dirty="0" smtClean="0"/>
              <a:t>                </a:t>
            </a:r>
            <a:r>
              <a:rPr lang="es-ES" sz="1000" dirty="0" err="1" smtClean="0"/>
              <a:t>context.Personas.Add</a:t>
            </a:r>
            <a:r>
              <a:rPr lang="es-ES" sz="1000" dirty="0" smtClean="0"/>
              <a:t>(new Persona() { ID = 3, Apellido = "</a:t>
            </a:r>
            <a:r>
              <a:rPr lang="es-ES" sz="1000" dirty="0" err="1" smtClean="0"/>
              <a:t>Gonzalez</a:t>
            </a:r>
            <a:r>
              <a:rPr lang="es-ES" sz="1000" dirty="0" smtClean="0"/>
              <a:t>", Nombre = "</a:t>
            </a:r>
            <a:r>
              <a:rPr lang="es-ES" sz="1000" dirty="0" err="1" smtClean="0"/>
              <a:t>Belen</a:t>
            </a:r>
            <a:r>
              <a:rPr lang="es-ES" sz="1000" dirty="0" smtClean="0"/>
              <a:t>" });</a:t>
            </a:r>
          </a:p>
          <a:p>
            <a:r>
              <a:rPr lang="es-ES" sz="1000" dirty="0" smtClean="0"/>
              <a:t>                </a:t>
            </a:r>
            <a:r>
              <a:rPr lang="es-ES" sz="1000" dirty="0" err="1" smtClean="0"/>
              <a:t>context.SaveChanges</a:t>
            </a:r>
            <a:r>
              <a:rPr lang="es-ES" sz="1000" dirty="0" smtClean="0"/>
              <a:t>();</a:t>
            </a:r>
          </a:p>
          <a:p>
            <a:r>
              <a:rPr lang="es-ES" sz="1000" dirty="0" smtClean="0"/>
              <a:t>            }</a:t>
            </a:r>
          </a:p>
          <a:p>
            <a:endParaRPr lang="es-ES" sz="1000" dirty="0" smtClean="0"/>
          </a:p>
          <a:p>
            <a:r>
              <a:rPr lang="es-ES" sz="1000" dirty="0" smtClean="0"/>
              <a:t>            </a:t>
            </a:r>
            <a:r>
              <a:rPr lang="es-ES" sz="1000" dirty="0" err="1" smtClean="0"/>
              <a:t>using</a:t>
            </a:r>
            <a:r>
              <a:rPr lang="es-ES" sz="1000" dirty="0" smtClean="0"/>
              <a:t> (</a:t>
            </a:r>
            <a:r>
              <a:rPr lang="es-ES" sz="1000" dirty="0" err="1" smtClean="0"/>
              <a:t>var</a:t>
            </a:r>
            <a:r>
              <a:rPr lang="es-ES" sz="1000" dirty="0" smtClean="0"/>
              <a:t> </a:t>
            </a:r>
            <a:r>
              <a:rPr lang="es-ES" sz="1000" dirty="0" err="1" smtClean="0"/>
              <a:t>context</a:t>
            </a:r>
            <a:r>
              <a:rPr lang="es-ES" sz="1000" dirty="0" smtClean="0"/>
              <a:t> = </a:t>
            </a:r>
            <a:r>
              <a:rPr lang="es-ES" sz="1000" dirty="0" err="1" smtClean="0"/>
              <a:t>sqLiteDbFake.GetDbContext</a:t>
            </a:r>
            <a:r>
              <a:rPr lang="es-ES" sz="1000" dirty="0" smtClean="0"/>
              <a:t>())</a:t>
            </a:r>
          </a:p>
          <a:p>
            <a:r>
              <a:rPr lang="es-ES" sz="1000" dirty="0" smtClean="0"/>
              <a:t>            {</a:t>
            </a:r>
          </a:p>
          <a:p>
            <a:r>
              <a:rPr lang="es-ES" sz="1000" dirty="0" smtClean="0"/>
              <a:t>                // ACT</a:t>
            </a:r>
          </a:p>
          <a:p>
            <a:r>
              <a:rPr lang="es-ES" sz="1000" dirty="0" smtClean="0"/>
              <a:t>                </a:t>
            </a:r>
            <a:r>
              <a:rPr lang="es-ES" sz="1000" dirty="0" err="1" smtClean="0"/>
              <a:t>var</a:t>
            </a:r>
            <a:r>
              <a:rPr lang="es-ES" sz="1000" dirty="0" smtClean="0"/>
              <a:t> personas = new </a:t>
            </a:r>
            <a:r>
              <a:rPr lang="es-ES" sz="1000" dirty="0" err="1" smtClean="0"/>
              <a:t>ServiciosPersona</a:t>
            </a:r>
            <a:r>
              <a:rPr lang="es-ES" sz="1000" dirty="0" smtClean="0"/>
              <a:t>(</a:t>
            </a:r>
            <a:r>
              <a:rPr lang="es-ES" sz="1000" dirty="0" err="1" smtClean="0"/>
              <a:t>context</a:t>
            </a:r>
            <a:r>
              <a:rPr lang="es-ES" sz="1000" dirty="0" smtClean="0"/>
              <a:t>);</a:t>
            </a:r>
          </a:p>
          <a:p>
            <a:r>
              <a:rPr lang="es-ES" sz="1000" dirty="0" smtClean="0"/>
              <a:t>                </a:t>
            </a:r>
            <a:r>
              <a:rPr lang="es-ES" sz="1000" dirty="0" err="1" smtClean="0"/>
              <a:t>var</a:t>
            </a:r>
            <a:r>
              <a:rPr lang="es-ES" sz="1000" dirty="0" smtClean="0"/>
              <a:t> </a:t>
            </a:r>
            <a:r>
              <a:rPr lang="es-ES" sz="1000" dirty="0" err="1" smtClean="0"/>
              <a:t>result</a:t>
            </a:r>
            <a:r>
              <a:rPr lang="es-ES" sz="1000" dirty="0" smtClean="0"/>
              <a:t> = </a:t>
            </a:r>
            <a:r>
              <a:rPr lang="es-ES" sz="1000" dirty="0" err="1" smtClean="0"/>
              <a:t>personas.Get</a:t>
            </a:r>
            <a:r>
              <a:rPr lang="es-ES" sz="1000" dirty="0" smtClean="0"/>
              <a:t>();</a:t>
            </a:r>
          </a:p>
          <a:p>
            <a:endParaRPr lang="es-ES" sz="1000" dirty="0" smtClean="0"/>
          </a:p>
          <a:p>
            <a:r>
              <a:rPr lang="es-ES" sz="1000" dirty="0" smtClean="0"/>
              <a:t>                // ASSERT</a:t>
            </a:r>
          </a:p>
          <a:p>
            <a:r>
              <a:rPr lang="es-ES" sz="1000" dirty="0" smtClean="0"/>
              <a:t>                </a:t>
            </a:r>
            <a:r>
              <a:rPr lang="es-ES" sz="1000" dirty="0" err="1" smtClean="0"/>
              <a:t>Assert.AreEqual</a:t>
            </a:r>
            <a:r>
              <a:rPr lang="es-ES" sz="1000" dirty="0" smtClean="0"/>
              <a:t>(3, </a:t>
            </a:r>
            <a:r>
              <a:rPr lang="es-ES" sz="1000" dirty="0" err="1" smtClean="0"/>
              <a:t>result.Result.Count</a:t>
            </a:r>
            <a:r>
              <a:rPr lang="es-ES" sz="1000" dirty="0" smtClean="0"/>
              <a:t>());</a:t>
            </a:r>
          </a:p>
          <a:p>
            <a:r>
              <a:rPr lang="es-ES" sz="1000" dirty="0" smtClean="0"/>
              <a:t>            }</a:t>
            </a:r>
          </a:p>
          <a:p>
            <a:r>
              <a:rPr lang="es-ES" sz="1000" dirty="0" smtClean="0"/>
              <a:t>        }</a:t>
            </a:r>
          </a:p>
          <a:p>
            <a:endParaRPr lang="es-ES" sz="1000" dirty="0" smtClean="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a:xfrm>
            <a:off x="0" y="0"/>
            <a:ext cx="9144000" cy="822325"/>
          </a:xfrm>
        </p:spPr>
        <p:txBody>
          <a:bodyPr/>
          <a:lstStyle/>
          <a:p>
            <a:r>
              <a:rPr lang="es-ES" sz="2400" b="1" dirty="0" smtClean="0"/>
              <a:t>Programando las pruebas unitarias (</a:t>
            </a:r>
            <a:r>
              <a:rPr lang="es-ES" sz="2400" b="1" dirty="0" err="1" smtClean="0"/>
              <a:t>TestMethod</a:t>
            </a:r>
            <a:r>
              <a:rPr lang="es-ES" sz="2400" b="1" dirty="0" smtClean="0"/>
              <a:t>), </a:t>
            </a:r>
            <a:r>
              <a:rPr lang="es-ES" sz="2400" b="1" dirty="0" err="1" smtClean="0"/>
              <a:t>Read</a:t>
            </a:r>
            <a:endParaRPr lang="es-ES" sz="2400" b="1" dirty="0"/>
          </a:p>
        </p:txBody>
      </p:sp>
      <p:sp>
        <p:nvSpPr>
          <p:cNvPr id="12290" name="Content Placeholder 2"/>
          <p:cNvSpPr>
            <a:spLocks noGrp="1"/>
          </p:cNvSpPr>
          <p:nvPr>
            <p:ph type="body" sz="quarter" idx="13"/>
          </p:nvPr>
        </p:nvSpPr>
        <p:spPr bwMode="auto">
          <a:xfrm>
            <a:off x="228600" y="914400"/>
            <a:ext cx="8534400" cy="5791200"/>
          </a:xfrm>
          <a:noFill/>
          <a:ln>
            <a:miter lim="800000"/>
            <a:headEnd/>
            <a:tailEnd/>
          </a:ln>
        </p:spPr>
        <p:txBody>
          <a:bodyPr vert="horz" wrap="square" lIns="91440" tIns="45720" rIns="91440" bIns="45720" numCol="1" anchor="t" anchorCtr="0" compatLnSpc="1">
            <a:prstTxWarp prst="textNoShape">
              <a:avLst/>
            </a:prstTxWarp>
          </a:bodyPr>
          <a:lstStyle/>
          <a:p>
            <a:endParaRPr lang="es-ES" sz="1000" dirty="0" smtClean="0"/>
          </a:p>
          <a:p>
            <a:r>
              <a:rPr lang="es-ES" sz="1000" dirty="0" smtClean="0"/>
              <a:t>        [</a:t>
            </a:r>
            <a:r>
              <a:rPr lang="es-ES" sz="1000" dirty="0" err="1" smtClean="0"/>
              <a:t>TestMethod</a:t>
            </a:r>
            <a:r>
              <a:rPr lang="es-ES" sz="1000" dirty="0" smtClean="0"/>
              <a:t>]</a:t>
            </a:r>
          </a:p>
          <a:p>
            <a:r>
              <a:rPr lang="es-ES" sz="1000" dirty="0" smtClean="0"/>
              <a:t>        </a:t>
            </a:r>
            <a:r>
              <a:rPr lang="es-ES" sz="1000" dirty="0" err="1" smtClean="0"/>
              <a:t>public</a:t>
            </a:r>
            <a:r>
              <a:rPr lang="es-ES" sz="1000" dirty="0" smtClean="0"/>
              <a:t> </a:t>
            </a:r>
            <a:r>
              <a:rPr lang="es-ES" sz="1000" dirty="0" err="1" smtClean="0"/>
              <a:t>void</a:t>
            </a:r>
            <a:r>
              <a:rPr lang="es-ES" sz="1000" dirty="0" smtClean="0"/>
              <a:t> </a:t>
            </a:r>
            <a:r>
              <a:rPr lang="es-ES" sz="1000" dirty="0" err="1" smtClean="0"/>
              <a:t>ReadUnaPersona</a:t>
            </a:r>
            <a:r>
              <a:rPr lang="es-ES" sz="1000" dirty="0" smtClean="0"/>
              <a:t>()</a:t>
            </a:r>
          </a:p>
          <a:p>
            <a:r>
              <a:rPr lang="es-ES" sz="1000" dirty="0" smtClean="0"/>
              <a:t>        {</a:t>
            </a:r>
          </a:p>
          <a:p>
            <a:r>
              <a:rPr lang="es-ES" sz="1000" dirty="0" smtClean="0"/>
              <a:t>            </a:t>
            </a:r>
            <a:r>
              <a:rPr lang="es-ES" sz="1000" dirty="0" err="1" smtClean="0"/>
              <a:t>using</a:t>
            </a:r>
            <a:r>
              <a:rPr lang="es-ES" sz="1000" dirty="0" smtClean="0"/>
              <a:t> (</a:t>
            </a:r>
            <a:r>
              <a:rPr lang="es-ES" sz="1000" dirty="0" err="1" smtClean="0"/>
              <a:t>var</a:t>
            </a:r>
            <a:r>
              <a:rPr lang="es-ES" sz="1000" dirty="0" smtClean="0"/>
              <a:t> </a:t>
            </a:r>
            <a:r>
              <a:rPr lang="es-ES" sz="1000" dirty="0" err="1" smtClean="0"/>
              <a:t>context</a:t>
            </a:r>
            <a:r>
              <a:rPr lang="es-ES" sz="1000" dirty="0" smtClean="0"/>
              <a:t> = </a:t>
            </a:r>
            <a:r>
              <a:rPr lang="es-ES" sz="1000" dirty="0" err="1" smtClean="0"/>
              <a:t>sqLiteDbFake.GetDbContext</a:t>
            </a:r>
            <a:r>
              <a:rPr lang="es-ES" sz="1000" dirty="0" smtClean="0"/>
              <a:t>())</a:t>
            </a:r>
          </a:p>
          <a:p>
            <a:r>
              <a:rPr lang="es-ES" sz="1000" dirty="0" smtClean="0"/>
              <a:t>            {</a:t>
            </a:r>
          </a:p>
          <a:p>
            <a:r>
              <a:rPr lang="es-ES" sz="1000" dirty="0" smtClean="0"/>
              <a:t>                // ARRANGE</a:t>
            </a:r>
          </a:p>
          <a:p>
            <a:r>
              <a:rPr lang="es-ES" sz="1000" dirty="0" smtClean="0"/>
              <a:t>                </a:t>
            </a:r>
            <a:r>
              <a:rPr lang="es-ES" sz="1000" dirty="0" err="1" smtClean="0"/>
              <a:t>var</a:t>
            </a:r>
            <a:r>
              <a:rPr lang="es-ES" sz="1000" dirty="0" smtClean="0"/>
              <a:t> persona = new Persona() {ID=2, Apellido="</a:t>
            </a:r>
            <a:r>
              <a:rPr lang="es-ES" sz="1000" dirty="0" err="1" smtClean="0"/>
              <a:t>Garcia",Nombre</a:t>
            </a:r>
            <a:r>
              <a:rPr lang="es-ES" sz="1000" dirty="0" smtClean="0"/>
              <a:t> = "</a:t>
            </a:r>
            <a:r>
              <a:rPr lang="es-ES" sz="1000" dirty="0" err="1" smtClean="0"/>
              <a:t>Maria</a:t>
            </a:r>
            <a:r>
              <a:rPr lang="es-ES" sz="1000" dirty="0" smtClean="0"/>
              <a:t>"};</a:t>
            </a:r>
          </a:p>
          <a:p>
            <a:r>
              <a:rPr lang="es-ES" sz="1000" dirty="0" smtClean="0"/>
              <a:t>                </a:t>
            </a:r>
            <a:r>
              <a:rPr lang="es-ES" sz="1000" dirty="0" err="1" smtClean="0"/>
              <a:t>context.Personas.Add</a:t>
            </a:r>
            <a:r>
              <a:rPr lang="es-ES" sz="1000" dirty="0" smtClean="0"/>
              <a:t>(persona);</a:t>
            </a:r>
          </a:p>
          <a:p>
            <a:r>
              <a:rPr lang="es-ES" sz="1000" dirty="0" smtClean="0"/>
              <a:t>                </a:t>
            </a:r>
            <a:r>
              <a:rPr lang="es-ES" sz="1000" dirty="0" err="1" smtClean="0"/>
              <a:t>context.SaveChanges</a:t>
            </a:r>
            <a:r>
              <a:rPr lang="es-ES" sz="1000" dirty="0" smtClean="0"/>
              <a:t>();</a:t>
            </a:r>
          </a:p>
          <a:p>
            <a:r>
              <a:rPr lang="es-ES" sz="1000" dirty="0" smtClean="0"/>
              <a:t>            }</a:t>
            </a:r>
          </a:p>
          <a:p>
            <a:endParaRPr lang="es-ES" sz="1000" dirty="0" smtClean="0"/>
          </a:p>
          <a:p>
            <a:r>
              <a:rPr lang="es-ES" sz="1000" dirty="0" smtClean="0"/>
              <a:t>            </a:t>
            </a:r>
            <a:r>
              <a:rPr lang="es-ES" sz="1000" dirty="0" err="1" smtClean="0"/>
              <a:t>using</a:t>
            </a:r>
            <a:r>
              <a:rPr lang="es-ES" sz="1000" dirty="0" smtClean="0"/>
              <a:t> (</a:t>
            </a:r>
            <a:r>
              <a:rPr lang="es-ES" sz="1000" dirty="0" err="1" smtClean="0"/>
              <a:t>var</a:t>
            </a:r>
            <a:r>
              <a:rPr lang="es-ES" sz="1000" dirty="0" smtClean="0"/>
              <a:t> </a:t>
            </a:r>
            <a:r>
              <a:rPr lang="es-ES" sz="1000" dirty="0" err="1" smtClean="0"/>
              <a:t>context</a:t>
            </a:r>
            <a:r>
              <a:rPr lang="es-ES" sz="1000" dirty="0" smtClean="0"/>
              <a:t> = </a:t>
            </a:r>
            <a:r>
              <a:rPr lang="es-ES" sz="1000" dirty="0" err="1" smtClean="0"/>
              <a:t>sqLiteDbFake.GetDbContext</a:t>
            </a:r>
            <a:r>
              <a:rPr lang="es-ES" sz="1000" dirty="0" smtClean="0"/>
              <a:t>())</a:t>
            </a:r>
          </a:p>
          <a:p>
            <a:r>
              <a:rPr lang="es-ES" sz="1000" dirty="0" smtClean="0"/>
              <a:t>            {</a:t>
            </a:r>
          </a:p>
          <a:p>
            <a:r>
              <a:rPr lang="es-ES" sz="1000" dirty="0" smtClean="0"/>
              <a:t>                // ACT</a:t>
            </a:r>
          </a:p>
          <a:p>
            <a:r>
              <a:rPr lang="es-ES" sz="1000" dirty="0" smtClean="0"/>
              <a:t>                </a:t>
            </a:r>
            <a:r>
              <a:rPr lang="es-ES" sz="1000" dirty="0" err="1" smtClean="0"/>
              <a:t>var</a:t>
            </a:r>
            <a:r>
              <a:rPr lang="es-ES" sz="1000" dirty="0" smtClean="0"/>
              <a:t> </a:t>
            </a:r>
            <a:r>
              <a:rPr lang="es-ES" sz="1000" dirty="0" err="1" smtClean="0"/>
              <a:t>personaDataService</a:t>
            </a:r>
            <a:r>
              <a:rPr lang="es-ES" sz="1000" dirty="0" smtClean="0"/>
              <a:t> = new </a:t>
            </a:r>
            <a:r>
              <a:rPr lang="es-ES" sz="1000" dirty="0" err="1" smtClean="0"/>
              <a:t>ServiciosPersona</a:t>
            </a:r>
            <a:r>
              <a:rPr lang="es-ES" sz="1000" dirty="0" smtClean="0"/>
              <a:t>(</a:t>
            </a:r>
            <a:r>
              <a:rPr lang="es-ES" sz="1000" dirty="0" err="1" smtClean="0"/>
              <a:t>context</a:t>
            </a:r>
            <a:r>
              <a:rPr lang="es-ES" sz="1000" dirty="0" smtClean="0"/>
              <a:t>);</a:t>
            </a:r>
          </a:p>
          <a:p>
            <a:r>
              <a:rPr lang="es-ES" sz="1000" dirty="0" smtClean="0"/>
              <a:t>                </a:t>
            </a:r>
            <a:r>
              <a:rPr lang="es-ES" sz="1000" dirty="0" err="1" smtClean="0"/>
              <a:t>var</a:t>
            </a:r>
            <a:r>
              <a:rPr lang="es-ES" sz="1000" dirty="0" smtClean="0"/>
              <a:t> persona = </a:t>
            </a:r>
            <a:r>
              <a:rPr lang="es-ES" sz="1000" dirty="0" err="1" smtClean="0"/>
              <a:t>context.Personas.Single</a:t>
            </a:r>
            <a:r>
              <a:rPr lang="es-ES" sz="1000" dirty="0" smtClean="0"/>
              <a:t>();</a:t>
            </a:r>
          </a:p>
          <a:p>
            <a:r>
              <a:rPr lang="es-ES" sz="1000" dirty="0" smtClean="0"/>
              <a:t>                </a:t>
            </a:r>
            <a:r>
              <a:rPr lang="es-ES" sz="1000" dirty="0" err="1" smtClean="0"/>
              <a:t>var</a:t>
            </a:r>
            <a:r>
              <a:rPr lang="es-ES" sz="1000" dirty="0" smtClean="0"/>
              <a:t> </a:t>
            </a:r>
            <a:r>
              <a:rPr lang="es-ES" sz="1000" dirty="0" err="1" smtClean="0"/>
              <a:t>result</a:t>
            </a:r>
            <a:r>
              <a:rPr lang="es-ES" sz="1000" dirty="0" smtClean="0"/>
              <a:t> = </a:t>
            </a:r>
            <a:r>
              <a:rPr lang="es-ES" sz="1000" dirty="0" err="1" smtClean="0"/>
              <a:t>personaDataService.GetByID</a:t>
            </a:r>
            <a:r>
              <a:rPr lang="es-ES" sz="1000" dirty="0" smtClean="0"/>
              <a:t>(persona.ID);</a:t>
            </a:r>
          </a:p>
          <a:p>
            <a:endParaRPr lang="es-ES" sz="1000" dirty="0" smtClean="0"/>
          </a:p>
          <a:p>
            <a:r>
              <a:rPr lang="es-ES" sz="1000" dirty="0" smtClean="0"/>
              <a:t>                // ASSERT</a:t>
            </a:r>
          </a:p>
          <a:p>
            <a:r>
              <a:rPr lang="es-ES" sz="1000" dirty="0" smtClean="0"/>
              <a:t>                </a:t>
            </a:r>
            <a:r>
              <a:rPr lang="es-ES" sz="1000" dirty="0" err="1" smtClean="0"/>
              <a:t>Assert.IsNotNull</a:t>
            </a:r>
            <a:r>
              <a:rPr lang="es-ES" sz="1000" dirty="0" smtClean="0"/>
              <a:t>(</a:t>
            </a:r>
            <a:r>
              <a:rPr lang="es-ES" sz="1000" dirty="0" err="1" smtClean="0"/>
              <a:t>result.Result</a:t>
            </a:r>
            <a:r>
              <a:rPr lang="es-ES" sz="1000" dirty="0" smtClean="0"/>
              <a:t>);</a:t>
            </a:r>
          </a:p>
          <a:p>
            <a:r>
              <a:rPr lang="es-ES" sz="1000" dirty="0" smtClean="0"/>
              <a:t>                </a:t>
            </a:r>
            <a:r>
              <a:rPr lang="es-ES" sz="1000" dirty="0" err="1" smtClean="0"/>
              <a:t>Assert.AreEqual</a:t>
            </a:r>
            <a:r>
              <a:rPr lang="es-ES" sz="1000" dirty="0" smtClean="0"/>
              <a:t>(</a:t>
            </a:r>
            <a:r>
              <a:rPr lang="es-ES" sz="1000" dirty="0" err="1" smtClean="0"/>
              <a:t>persona.Nombre</a:t>
            </a:r>
            <a:r>
              <a:rPr lang="es-ES" sz="1000" dirty="0" smtClean="0"/>
              <a:t>, </a:t>
            </a:r>
            <a:r>
              <a:rPr lang="es-ES" sz="1000" dirty="0" err="1" smtClean="0"/>
              <a:t>result.Result.Nombre</a:t>
            </a:r>
            <a:r>
              <a:rPr lang="es-ES" sz="1000" dirty="0" smtClean="0"/>
              <a:t>);</a:t>
            </a:r>
          </a:p>
          <a:p>
            <a:r>
              <a:rPr lang="es-ES" sz="1000" dirty="0" smtClean="0"/>
              <a:t>            }</a:t>
            </a:r>
          </a:p>
          <a:p>
            <a:r>
              <a:rPr lang="es-ES" sz="1000" dirty="0" smtClean="0"/>
              <a:t>        }</a:t>
            </a:r>
            <a:br>
              <a:rPr lang="es-ES" sz="1000" dirty="0" smtClean="0"/>
            </a:br>
            <a:endParaRPr lang="es-ES" sz="1000" b="1" dirty="0" smtClean="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a:xfrm>
            <a:off x="0" y="0"/>
            <a:ext cx="9144000" cy="822325"/>
          </a:xfrm>
        </p:spPr>
        <p:txBody>
          <a:bodyPr/>
          <a:lstStyle/>
          <a:p>
            <a:r>
              <a:rPr lang="es-ES" sz="2400" b="1" dirty="0" smtClean="0"/>
              <a:t>Programando las pruebas unitarias (</a:t>
            </a:r>
            <a:r>
              <a:rPr lang="es-ES" sz="2400" b="1" dirty="0" err="1" smtClean="0"/>
              <a:t>TestMethod</a:t>
            </a:r>
            <a:r>
              <a:rPr lang="es-ES" sz="2400" b="1" dirty="0" smtClean="0"/>
              <a:t>), </a:t>
            </a:r>
            <a:r>
              <a:rPr lang="es-ES" sz="2400" b="1" dirty="0" err="1" smtClean="0"/>
              <a:t>Update</a:t>
            </a:r>
            <a:endParaRPr lang="es-ES" sz="2400" b="1" dirty="0"/>
          </a:p>
        </p:txBody>
      </p:sp>
      <p:sp>
        <p:nvSpPr>
          <p:cNvPr id="12290" name="Content Placeholder 2"/>
          <p:cNvSpPr>
            <a:spLocks noGrp="1"/>
          </p:cNvSpPr>
          <p:nvPr>
            <p:ph type="body" sz="quarter" idx="13"/>
          </p:nvPr>
        </p:nvSpPr>
        <p:spPr bwMode="auto">
          <a:xfrm>
            <a:off x="228600" y="914400"/>
            <a:ext cx="8534400" cy="5791200"/>
          </a:xfrm>
          <a:noFill/>
          <a:ln>
            <a:miter lim="800000"/>
            <a:headEnd/>
            <a:tailEnd/>
          </a:ln>
        </p:spPr>
        <p:txBody>
          <a:bodyPr vert="horz" wrap="square" lIns="91440" tIns="45720" rIns="91440" bIns="45720" numCol="1" anchor="t" anchorCtr="0" compatLnSpc="1">
            <a:prstTxWarp prst="textNoShape">
              <a:avLst/>
            </a:prstTxWarp>
          </a:bodyPr>
          <a:lstStyle/>
          <a:p>
            <a:r>
              <a:rPr lang="es-ES" sz="1000" dirty="0" smtClean="0"/>
              <a:t> [</a:t>
            </a:r>
            <a:r>
              <a:rPr lang="es-ES" sz="1000" dirty="0" err="1" smtClean="0"/>
              <a:t>TestMethod</a:t>
            </a:r>
            <a:r>
              <a:rPr lang="es-ES" sz="1000" dirty="0" smtClean="0"/>
              <a:t>]</a:t>
            </a:r>
          </a:p>
          <a:p>
            <a:r>
              <a:rPr lang="es-ES" sz="1000" dirty="0" smtClean="0"/>
              <a:t>        </a:t>
            </a:r>
            <a:r>
              <a:rPr lang="es-ES" sz="1000" dirty="0" err="1" smtClean="0"/>
              <a:t>public</a:t>
            </a:r>
            <a:r>
              <a:rPr lang="es-ES" sz="1000" dirty="0" smtClean="0"/>
              <a:t> </a:t>
            </a:r>
            <a:r>
              <a:rPr lang="es-ES" sz="1000" dirty="0" err="1" smtClean="0"/>
              <a:t>void</a:t>
            </a:r>
            <a:r>
              <a:rPr lang="es-ES" sz="1000" dirty="0" smtClean="0"/>
              <a:t> </a:t>
            </a:r>
            <a:r>
              <a:rPr lang="es-ES" sz="1000" dirty="0" err="1" smtClean="0"/>
              <a:t>UpdatePersona</a:t>
            </a:r>
            <a:r>
              <a:rPr lang="es-ES" sz="1000" dirty="0" smtClean="0"/>
              <a:t>()</a:t>
            </a:r>
          </a:p>
          <a:p>
            <a:r>
              <a:rPr lang="es-ES" sz="1000" dirty="0" smtClean="0"/>
              <a:t>        {</a:t>
            </a:r>
          </a:p>
          <a:p>
            <a:r>
              <a:rPr lang="es-ES" sz="1000" dirty="0" smtClean="0"/>
              <a:t>            </a:t>
            </a:r>
            <a:r>
              <a:rPr lang="es-ES" sz="1000" dirty="0" err="1" smtClean="0"/>
              <a:t>using</a:t>
            </a:r>
            <a:r>
              <a:rPr lang="es-ES" sz="1000" dirty="0" smtClean="0"/>
              <a:t> (</a:t>
            </a:r>
            <a:r>
              <a:rPr lang="es-ES" sz="1000" dirty="0" err="1" smtClean="0"/>
              <a:t>var</a:t>
            </a:r>
            <a:r>
              <a:rPr lang="es-ES" sz="1000" dirty="0" smtClean="0"/>
              <a:t> </a:t>
            </a:r>
            <a:r>
              <a:rPr lang="es-ES" sz="1000" dirty="0" err="1" smtClean="0"/>
              <a:t>context</a:t>
            </a:r>
            <a:r>
              <a:rPr lang="es-ES" sz="1000" dirty="0" smtClean="0"/>
              <a:t> = </a:t>
            </a:r>
            <a:r>
              <a:rPr lang="es-ES" sz="1000" dirty="0" err="1" smtClean="0"/>
              <a:t>sqLiteDbFake.GetDbContext</a:t>
            </a:r>
            <a:r>
              <a:rPr lang="es-ES" sz="1000" dirty="0" smtClean="0"/>
              <a:t>())</a:t>
            </a:r>
          </a:p>
          <a:p>
            <a:r>
              <a:rPr lang="es-ES" sz="1000" dirty="0" smtClean="0"/>
              <a:t>            {</a:t>
            </a:r>
          </a:p>
          <a:p>
            <a:r>
              <a:rPr lang="es-ES" sz="1000" dirty="0" smtClean="0"/>
              <a:t>                // ARRANGE</a:t>
            </a:r>
          </a:p>
          <a:p>
            <a:r>
              <a:rPr lang="es-ES" sz="1000" dirty="0" smtClean="0"/>
              <a:t>                </a:t>
            </a:r>
            <a:r>
              <a:rPr lang="es-ES" sz="1000" dirty="0" err="1" smtClean="0"/>
              <a:t>var</a:t>
            </a:r>
            <a:r>
              <a:rPr lang="es-ES" sz="1000" dirty="0" smtClean="0"/>
              <a:t> persona = new Persona() { ID = 2, Apellido = "</a:t>
            </a:r>
            <a:r>
              <a:rPr lang="es-ES" sz="1000" dirty="0" err="1" smtClean="0"/>
              <a:t>Garcia</a:t>
            </a:r>
            <a:r>
              <a:rPr lang="es-ES" sz="1000" dirty="0" smtClean="0"/>
              <a:t>", Nombre = "</a:t>
            </a:r>
            <a:r>
              <a:rPr lang="es-ES" sz="1000" dirty="0" err="1" smtClean="0"/>
              <a:t>Maria</a:t>
            </a:r>
            <a:r>
              <a:rPr lang="es-ES" sz="1000" dirty="0" smtClean="0"/>
              <a:t>" };</a:t>
            </a:r>
          </a:p>
          <a:p>
            <a:r>
              <a:rPr lang="es-ES" sz="1000" dirty="0" smtClean="0"/>
              <a:t>                </a:t>
            </a:r>
            <a:r>
              <a:rPr lang="es-ES" sz="1000" dirty="0" err="1" smtClean="0"/>
              <a:t>context.Personas.Add</a:t>
            </a:r>
            <a:r>
              <a:rPr lang="es-ES" sz="1000" dirty="0" smtClean="0"/>
              <a:t>(persona);</a:t>
            </a:r>
          </a:p>
          <a:p>
            <a:r>
              <a:rPr lang="es-ES" sz="1000" dirty="0" smtClean="0"/>
              <a:t>                </a:t>
            </a:r>
            <a:r>
              <a:rPr lang="es-ES" sz="1000" dirty="0" err="1" smtClean="0"/>
              <a:t>context.SaveChanges</a:t>
            </a:r>
            <a:r>
              <a:rPr lang="es-ES" sz="1000" dirty="0" smtClean="0"/>
              <a:t>();</a:t>
            </a:r>
          </a:p>
          <a:p>
            <a:r>
              <a:rPr lang="es-ES" sz="1000" dirty="0" smtClean="0"/>
              <a:t>            }</a:t>
            </a:r>
          </a:p>
          <a:p>
            <a:endParaRPr lang="es-ES" sz="1000" dirty="0" smtClean="0"/>
          </a:p>
          <a:p>
            <a:r>
              <a:rPr lang="es-ES" sz="1000" dirty="0" smtClean="0"/>
              <a:t>            // Creamos un </a:t>
            </a:r>
            <a:r>
              <a:rPr lang="es-ES" sz="1000" dirty="0" err="1" smtClean="0"/>
              <a:t>DbContext</a:t>
            </a:r>
            <a:r>
              <a:rPr lang="es-ES" sz="1000" dirty="0" smtClean="0"/>
              <a:t> limpio para hacer las pruebas</a:t>
            </a:r>
          </a:p>
          <a:p>
            <a:r>
              <a:rPr lang="es-ES" sz="1000" dirty="0" smtClean="0"/>
              <a:t>            </a:t>
            </a:r>
            <a:r>
              <a:rPr lang="es-ES" sz="1000" dirty="0" err="1" smtClean="0"/>
              <a:t>using</a:t>
            </a:r>
            <a:r>
              <a:rPr lang="es-ES" sz="1000" dirty="0" smtClean="0"/>
              <a:t> (</a:t>
            </a:r>
            <a:r>
              <a:rPr lang="es-ES" sz="1000" dirty="0" err="1" smtClean="0"/>
              <a:t>var</a:t>
            </a:r>
            <a:r>
              <a:rPr lang="es-ES" sz="1000" dirty="0" smtClean="0"/>
              <a:t> </a:t>
            </a:r>
            <a:r>
              <a:rPr lang="es-ES" sz="1000" dirty="0" err="1" smtClean="0"/>
              <a:t>context</a:t>
            </a:r>
            <a:r>
              <a:rPr lang="es-ES" sz="1000" dirty="0" smtClean="0"/>
              <a:t> = </a:t>
            </a:r>
            <a:r>
              <a:rPr lang="es-ES" sz="1000" dirty="0" err="1" smtClean="0"/>
              <a:t>sqLiteDbFake.GetDbContext</a:t>
            </a:r>
            <a:r>
              <a:rPr lang="es-ES" sz="1000" dirty="0" smtClean="0"/>
              <a:t>())</a:t>
            </a:r>
          </a:p>
          <a:p>
            <a:r>
              <a:rPr lang="es-ES" sz="1000" dirty="0" smtClean="0"/>
              <a:t>            {</a:t>
            </a:r>
          </a:p>
          <a:p>
            <a:r>
              <a:rPr lang="es-ES" sz="1000" dirty="0" smtClean="0"/>
              <a:t>                // ACT</a:t>
            </a:r>
          </a:p>
          <a:p>
            <a:r>
              <a:rPr lang="es-ES" sz="1000" dirty="0" smtClean="0"/>
              <a:t>                </a:t>
            </a:r>
            <a:r>
              <a:rPr lang="es-ES" sz="1000" dirty="0" err="1" smtClean="0"/>
              <a:t>var</a:t>
            </a:r>
            <a:r>
              <a:rPr lang="es-ES" sz="1000" dirty="0" smtClean="0"/>
              <a:t> persona = </a:t>
            </a:r>
            <a:r>
              <a:rPr lang="es-ES" sz="1000" dirty="0" err="1" smtClean="0"/>
              <a:t>context.Personas.Single</a:t>
            </a:r>
            <a:r>
              <a:rPr lang="es-ES" sz="1000" dirty="0" smtClean="0"/>
              <a:t>();</a:t>
            </a:r>
          </a:p>
          <a:p>
            <a:r>
              <a:rPr lang="es-ES" sz="1000" dirty="0" smtClean="0"/>
              <a:t>                // Desconectamos el Objeto 'persona' del Contexto para poder modificarlo posteriormente.</a:t>
            </a:r>
          </a:p>
          <a:p>
            <a:r>
              <a:rPr lang="es-ES" sz="1000" dirty="0" smtClean="0"/>
              <a:t>                </a:t>
            </a:r>
            <a:r>
              <a:rPr lang="es-ES" sz="1000" dirty="0" err="1" smtClean="0"/>
              <a:t>context.Entry</a:t>
            </a:r>
            <a:r>
              <a:rPr lang="es-ES" sz="1000" dirty="0" smtClean="0"/>
              <a:t>(persona).</a:t>
            </a:r>
            <a:r>
              <a:rPr lang="es-ES" sz="1000" dirty="0" err="1" smtClean="0"/>
              <a:t>State</a:t>
            </a:r>
            <a:r>
              <a:rPr lang="es-ES" sz="1000" dirty="0" smtClean="0"/>
              <a:t> = </a:t>
            </a:r>
            <a:r>
              <a:rPr lang="es-ES" sz="1000" dirty="0" err="1" smtClean="0"/>
              <a:t>EntityState.Detached</a:t>
            </a:r>
            <a:r>
              <a:rPr lang="es-ES" sz="1000" dirty="0" smtClean="0"/>
              <a:t>;</a:t>
            </a:r>
          </a:p>
          <a:p>
            <a:r>
              <a:rPr lang="es-ES" sz="1000" dirty="0" smtClean="0"/>
              <a:t>                </a:t>
            </a:r>
            <a:r>
              <a:rPr lang="es-ES" sz="1000" dirty="0" err="1" smtClean="0"/>
              <a:t>var</a:t>
            </a:r>
            <a:r>
              <a:rPr lang="es-ES" sz="1000" dirty="0" smtClean="0"/>
              <a:t> </a:t>
            </a:r>
            <a:r>
              <a:rPr lang="es-ES" sz="1000" dirty="0" err="1" smtClean="0"/>
              <a:t>personaModificada</a:t>
            </a:r>
            <a:r>
              <a:rPr lang="es-ES" sz="1000" dirty="0" smtClean="0"/>
              <a:t> = new Persona() { ID = </a:t>
            </a:r>
            <a:r>
              <a:rPr lang="es-ES" sz="1000" dirty="0" err="1" smtClean="0"/>
              <a:t>persona.ID,Apellido</a:t>
            </a:r>
            <a:r>
              <a:rPr lang="es-ES" sz="1000" dirty="0" smtClean="0"/>
              <a:t>="</a:t>
            </a:r>
            <a:r>
              <a:rPr lang="es-ES" sz="1000" dirty="0" err="1" smtClean="0"/>
              <a:t>Garcia</a:t>
            </a:r>
            <a:r>
              <a:rPr lang="es-ES" sz="1000" dirty="0" smtClean="0"/>
              <a:t>", Nombre = "Mario"};</a:t>
            </a:r>
          </a:p>
          <a:p>
            <a:r>
              <a:rPr lang="es-ES" sz="1000" dirty="0" smtClean="0"/>
              <a:t>                </a:t>
            </a:r>
            <a:r>
              <a:rPr lang="es-ES" sz="1000" dirty="0" err="1" smtClean="0"/>
              <a:t>var</a:t>
            </a:r>
            <a:r>
              <a:rPr lang="es-ES" sz="1000" dirty="0" smtClean="0"/>
              <a:t> </a:t>
            </a:r>
            <a:r>
              <a:rPr lang="es-ES" sz="1000" dirty="0" err="1" smtClean="0"/>
              <a:t>personaDataService</a:t>
            </a:r>
            <a:r>
              <a:rPr lang="es-ES" sz="1000" dirty="0" smtClean="0"/>
              <a:t> = new </a:t>
            </a:r>
            <a:r>
              <a:rPr lang="es-ES" sz="1000" dirty="0" err="1" smtClean="0"/>
              <a:t>ServiciosPersona</a:t>
            </a:r>
            <a:r>
              <a:rPr lang="es-ES" sz="1000" dirty="0" smtClean="0"/>
              <a:t>(</a:t>
            </a:r>
            <a:r>
              <a:rPr lang="es-ES" sz="1000" dirty="0" err="1" smtClean="0"/>
              <a:t>context</a:t>
            </a:r>
            <a:r>
              <a:rPr lang="es-ES" sz="1000" dirty="0" smtClean="0"/>
              <a:t>);</a:t>
            </a:r>
          </a:p>
          <a:p>
            <a:r>
              <a:rPr lang="es-ES" sz="1000" dirty="0" smtClean="0"/>
              <a:t>                </a:t>
            </a:r>
            <a:r>
              <a:rPr lang="es-ES" sz="1000" dirty="0" err="1" smtClean="0"/>
              <a:t>var</a:t>
            </a:r>
            <a:r>
              <a:rPr lang="es-ES" sz="1000" dirty="0" smtClean="0"/>
              <a:t> </a:t>
            </a:r>
            <a:r>
              <a:rPr lang="es-ES" sz="1000" dirty="0" err="1" smtClean="0"/>
              <a:t>result</a:t>
            </a:r>
            <a:r>
              <a:rPr lang="es-ES" sz="1000" dirty="0" smtClean="0"/>
              <a:t> = </a:t>
            </a:r>
            <a:r>
              <a:rPr lang="es-ES" sz="1000" dirty="0" err="1" smtClean="0"/>
              <a:t>personaDataService.Update</a:t>
            </a:r>
            <a:r>
              <a:rPr lang="es-ES" sz="1000" dirty="0" smtClean="0"/>
              <a:t>(</a:t>
            </a:r>
            <a:r>
              <a:rPr lang="es-ES" sz="1000" dirty="0" err="1" smtClean="0"/>
              <a:t>personaModificada</a:t>
            </a:r>
            <a:r>
              <a:rPr lang="es-ES" sz="1000" dirty="0" smtClean="0"/>
              <a:t>);</a:t>
            </a:r>
          </a:p>
          <a:p>
            <a:endParaRPr lang="es-ES" sz="1000" dirty="0" smtClean="0"/>
          </a:p>
          <a:p>
            <a:r>
              <a:rPr lang="es-ES" sz="1000" dirty="0" smtClean="0"/>
              <a:t>                // ASSERT</a:t>
            </a:r>
          </a:p>
          <a:p>
            <a:r>
              <a:rPr lang="es-ES" sz="1000" dirty="0" smtClean="0"/>
              <a:t>                </a:t>
            </a:r>
            <a:r>
              <a:rPr lang="es-ES" sz="1000" dirty="0" err="1" smtClean="0"/>
              <a:t>Assert.AreNotEqual</a:t>
            </a:r>
            <a:r>
              <a:rPr lang="es-ES" sz="1000" dirty="0" smtClean="0"/>
              <a:t>(0, </a:t>
            </a:r>
            <a:r>
              <a:rPr lang="es-ES" sz="1000" dirty="0" err="1" smtClean="0"/>
              <a:t>result.Result</a:t>
            </a:r>
            <a:r>
              <a:rPr lang="es-ES" sz="1000" dirty="0" smtClean="0"/>
              <a:t>);</a:t>
            </a:r>
          </a:p>
          <a:p>
            <a:r>
              <a:rPr lang="es-ES" sz="1000" dirty="0" smtClean="0"/>
              <a:t>                </a:t>
            </a:r>
            <a:r>
              <a:rPr lang="es-ES" sz="1000" dirty="0" err="1" smtClean="0"/>
              <a:t>Assert.AreEqual</a:t>
            </a:r>
            <a:r>
              <a:rPr lang="es-ES" sz="1000" dirty="0" smtClean="0"/>
              <a:t>(1, </a:t>
            </a:r>
            <a:r>
              <a:rPr lang="es-ES" sz="1000" dirty="0" err="1" smtClean="0"/>
              <a:t>result.Result</a:t>
            </a:r>
            <a:r>
              <a:rPr lang="es-ES" sz="1000" dirty="0" smtClean="0"/>
              <a:t>);</a:t>
            </a:r>
          </a:p>
          <a:p>
            <a:r>
              <a:rPr lang="es-ES" sz="1000" dirty="0" smtClean="0"/>
              <a:t>                </a:t>
            </a:r>
            <a:r>
              <a:rPr lang="es-ES" sz="1000" dirty="0" err="1" smtClean="0"/>
              <a:t>Assert.AreEqual</a:t>
            </a:r>
            <a:r>
              <a:rPr lang="es-ES" sz="1000" dirty="0" smtClean="0"/>
              <a:t>("Mario", </a:t>
            </a:r>
            <a:r>
              <a:rPr lang="es-ES" sz="1000" dirty="0" err="1" smtClean="0"/>
              <a:t>context.Personas.Single</a:t>
            </a:r>
            <a:r>
              <a:rPr lang="es-ES" sz="1000" dirty="0" smtClean="0"/>
              <a:t>().Nombre);</a:t>
            </a:r>
          </a:p>
          <a:p>
            <a:r>
              <a:rPr lang="es-ES" sz="1000" dirty="0" smtClean="0"/>
              <a:t>            }</a:t>
            </a:r>
          </a:p>
          <a:p>
            <a:r>
              <a:rPr lang="es-ES" sz="1000" dirty="0" smtClean="0"/>
              <a:t>        }</a:t>
            </a:r>
            <a:br>
              <a:rPr lang="es-ES" sz="1000" dirty="0" smtClean="0"/>
            </a:br>
            <a:endParaRPr lang="es-ES" sz="1000" b="1" dirty="0" smtClean="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a:xfrm>
            <a:off x="0" y="0"/>
            <a:ext cx="9144000" cy="822325"/>
          </a:xfrm>
        </p:spPr>
        <p:txBody>
          <a:bodyPr/>
          <a:lstStyle/>
          <a:p>
            <a:r>
              <a:rPr lang="es-ES" sz="2400" b="1" dirty="0" smtClean="0"/>
              <a:t>Programando las pruebas unitarias (</a:t>
            </a:r>
            <a:r>
              <a:rPr lang="es-ES" sz="2400" b="1" dirty="0" err="1" smtClean="0"/>
              <a:t>TestMethod</a:t>
            </a:r>
            <a:r>
              <a:rPr lang="es-ES" sz="2400" b="1" dirty="0" smtClean="0"/>
              <a:t>), </a:t>
            </a:r>
            <a:r>
              <a:rPr lang="es-ES" sz="2400" b="1" dirty="0" err="1" smtClean="0"/>
              <a:t>Delete</a:t>
            </a:r>
            <a:endParaRPr lang="es-ES" sz="2400" b="1" dirty="0"/>
          </a:p>
        </p:txBody>
      </p:sp>
      <p:sp>
        <p:nvSpPr>
          <p:cNvPr id="12290" name="Content Placeholder 2"/>
          <p:cNvSpPr>
            <a:spLocks noGrp="1"/>
          </p:cNvSpPr>
          <p:nvPr>
            <p:ph type="body" sz="quarter" idx="13"/>
          </p:nvPr>
        </p:nvSpPr>
        <p:spPr bwMode="auto">
          <a:xfrm>
            <a:off x="228600" y="914400"/>
            <a:ext cx="8534400" cy="5791200"/>
          </a:xfrm>
          <a:noFill/>
          <a:ln>
            <a:miter lim="800000"/>
            <a:headEnd/>
            <a:tailEnd/>
          </a:ln>
        </p:spPr>
        <p:txBody>
          <a:bodyPr vert="horz" wrap="square" lIns="91440" tIns="45720" rIns="91440" bIns="45720" numCol="1" anchor="t" anchorCtr="0" compatLnSpc="1">
            <a:prstTxWarp prst="textNoShape">
              <a:avLst/>
            </a:prstTxWarp>
          </a:bodyPr>
          <a:lstStyle/>
          <a:p>
            <a:r>
              <a:rPr lang="es-ES" sz="1000" dirty="0" smtClean="0"/>
              <a:t> [</a:t>
            </a:r>
            <a:r>
              <a:rPr lang="es-ES" sz="1000" dirty="0" err="1" smtClean="0"/>
              <a:t>TestMethod</a:t>
            </a:r>
            <a:r>
              <a:rPr lang="es-ES" sz="1000" dirty="0" smtClean="0"/>
              <a:t>]</a:t>
            </a:r>
          </a:p>
          <a:p>
            <a:r>
              <a:rPr lang="es-ES" sz="1000" dirty="0" smtClean="0"/>
              <a:t>        </a:t>
            </a:r>
            <a:r>
              <a:rPr lang="es-ES" sz="1000" dirty="0" err="1" smtClean="0"/>
              <a:t>public</a:t>
            </a:r>
            <a:r>
              <a:rPr lang="es-ES" sz="1000" dirty="0" smtClean="0"/>
              <a:t> </a:t>
            </a:r>
            <a:r>
              <a:rPr lang="es-ES" sz="1000" dirty="0" err="1" smtClean="0"/>
              <a:t>void</a:t>
            </a:r>
            <a:r>
              <a:rPr lang="es-ES" sz="1000" dirty="0" smtClean="0"/>
              <a:t> </a:t>
            </a:r>
            <a:r>
              <a:rPr lang="es-ES" sz="1000" dirty="0" err="1" smtClean="0"/>
              <a:t>UpdatePersona</a:t>
            </a:r>
            <a:r>
              <a:rPr lang="es-ES" sz="1000" dirty="0" smtClean="0"/>
              <a:t>()</a:t>
            </a:r>
          </a:p>
          <a:p>
            <a:r>
              <a:rPr lang="es-ES" sz="1000" dirty="0" smtClean="0"/>
              <a:t>        {</a:t>
            </a:r>
          </a:p>
          <a:p>
            <a:r>
              <a:rPr lang="es-ES" sz="1000" dirty="0" smtClean="0"/>
              <a:t>            </a:t>
            </a:r>
            <a:r>
              <a:rPr lang="es-ES" sz="1000" dirty="0" err="1" smtClean="0"/>
              <a:t>using</a:t>
            </a:r>
            <a:r>
              <a:rPr lang="es-ES" sz="1000" dirty="0" smtClean="0"/>
              <a:t> (</a:t>
            </a:r>
            <a:r>
              <a:rPr lang="es-ES" sz="1000" dirty="0" err="1" smtClean="0"/>
              <a:t>var</a:t>
            </a:r>
            <a:r>
              <a:rPr lang="es-ES" sz="1000" dirty="0" smtClean="0"/>
              <a:t> </a:t>
            </a:r>
            <a:r>
              <a:rPr lang="es-ES" sz="1000" dirty="0" err="1" smtClean="0"/>
              <a:t>context</a:t>
            </a:r>
            <a:r>
              <a:rPr lang="es-ES" sz="1000" dirty="0" smtClean="0"/>
              <a:t> = </a:t>
            </a:r>
            <a:r>
              <a:rPr lang="es-ES" sz="1000" dirty="0" err="1" smtClean="0"/>
              <a:t>sqLiteDbFake.GetDbContext</a:t>
            </a:r>
            <a:r>
              <a:rPr lang="es-ES" sz="1000" dirty="0" smtClean="0"/>
              <a:t>())</a:t>
            </a:r>
          </a:p>
          <a:p>
            <a:r>
              <a:rPr lang="es-ES" sz="1000" dirty="0" smtClean="0"/>
              <a:t>            {</a:t>
            </a:r>
          </a:p>
          <a:p>
            <a:r>
              <a:rPr lang="es-ES" sz="1000" dirty="0" smtClean="0"/>
              <a:t>                // ARRANGE</a:t>
            </a:r>
          </a:p>
          <a:p>
            <a:r>
              <a:rPr lang="es-ES" sz="1000" dirty="0" smtClean="0"/>
              <a:t>                </a:t>
            </a:r>
            <a:r>
              <a:rPr lang="es-ES" sz="1000" dirty="0" err="1" smtClean="0"/>
              <a:t>var</a:t>
            </a:r>
            <a:r>
              <a:rPr lang="es-ES" sz="1000" dirty="0" smtClean="0"/>
              <a:t> persona = new Persona() { ID = 2, Apellido = "</a:t>
            </a:r>
            <a:r>
              <a:rPr lang="es-ES" sz="1000" dirty="0" err="1" smtClean="0"/>
              <a:t>Garcia</a:t>
            </a:r>
            <a:r>
              <a:rPr lang="es-ES" sz="1000" dirty="0" smtClean="0"/>
              <a:t>", Nombre = "</a:t>
            </a:r>
            <a:r>
              <a:rPr lang="es-ES" sz="1000" dirty="0" err="1" smtClean="0"/>
              <a:t>Maria</a:t>
            </a:r>
            <a:r>
              <a:rPr lang="es-ES" sz="1000" dirty="0" smtClean="0"/>
              <a:t>" };</a:t>
            </a:r>
          </a:p>
          <a:p>
            <a:r>
              <a:rPr lang="es-ES" sz="1000" dirty="0" smtClean="0"/>
              <a:t>                </a:t>
            </a:r>
            <a:r>
              <a:rPr lang="es-ES" sz="1000" dirty="0" err="1" smtClean="0"/>
              <a:t>context.Personas.Add</a:t>
            </a:r>
            <a:r>
              <a:rPr lang="es-ES" sz="1000" dirty="0" smtClean="0"/>
              <a:t>(persona);</a:t>
            </a:r>
          </a:p>
          <a:p>
            <a:r>
              <a:rPr lang="es-ES" sz="1000" dirty="0" smtClean="0"/>
              <a:t>                </a:t>
            </a:r>
            <a:r>
              <a:rPr lang="es-ES" sz="1000" dirty="0" err="1" smtClean="0"/>
              <a:t>context.SaveChanges</a:t>
            </a:r>
            <a:r>
              <a:rPr lang="es-ES" sz="1000" dirty="0" smtClean="0"/>
              <a:t>();</a:t>
            </a:r>
          </a:p>
          <a:p>
            <a:r>
              <a:rPr lang="es-ES" sz="1000" dirty="0" smtClean="0"/>
              <a:t>            }</a:t>
            </a:r>
          </a:p>
          <a:p>
            <a:endParaRPr lang="es-ES" sz="1000" dirty="0" smtClean="0"/>
          </a:p>
          <a:p>
            <a:r>
              <a:rPr lang="es-ES" sz="1000" dirty="0" smtClean="0"/>
              <a:t>            // Creamos un </a:t>
            </a:r>
            <a:r>
              <a:rPr lang="es-ES" sz="1000" dirty="0" err="1" smtClean="0"/>
              <a:t>DbContext</a:t>
            </a:r>
            <a:r>
              <a:rPr lang="es-ES" sz="1000" dirty="0" smtClean="0"/>
              <a:t> limpio para hacer las pruebas</a:t>
            </a:r>
          </a:p>
          <a:p>
            <a:r>
              <a:rPr lang="es-ES" sz="1000" dirty="0" smtClean="0"/>
              <a:t>            </a:t>
            </a:r>
            <a:r>
              <a:rPr lang="es-ES" sz="1000" dirty="0" err="1" smtClean="0"/>
              <a:t>using</a:t>
            </a:r>
            <a:r>
              <a:rPr lang="es-ES" sz="1000" dirty="0" smtClean="0"/>
              <a:t> (</a:t>
            </a:r>
            <a:r>
              <a:rPr lang="es-ES" sz="1000" dirty="0" err="1" smtClean="0"/>
              <a:t>var</a:t>
            </a:r>
            <a:r>
              <a:rPr lang="es-ES" sz="1000" dirty="0" smtClean="0"/>
              <a:t> </a:t>
            </a:r>
            <a:r>
              <a:rPr lang="es-ES" sz="1000" dirty="0" err="1" smtClean="0"/>
              <a:t>context</a:t>
            </a:r>
            <a:r>
              <a:rPr lang="es-ES" sz="1000" dirty="0" smtClean="0"/>
              <a:t> = </a:t>
            </a:r>
            <a:r>
              <a:rPr lang="es-ES" sz="1000" dirty="0" err="1" smtClean="0"/>
              <a:t>sqLiteDbFake.GetDbContext</a:t>
            </a:r>
            <a:r>
              <a:rPr lang="es-ES" sz="1000" dirty="0" smtClean="0"/>
              <a:t>())</a:t>
            </a:r>
          </a:p>
          <a:p>
            <a:r>
              <a:rPr lang="es-ES" sz="1000" dirty="0" smtClean="0"/>
              <a:t>            {</a:t>
            </a:r>
          </a:p>
          <a:p>
            <a:r>
              <a:rPr lang="es-ES" sz="1000" dirty="0" smtClean="0"/>
              <a:t>                // ACT</a:t>
            </a:r>
          </a:p>
          <a:p>
            <a:r>
              <a:rPr lang="es-ES" sz="1000" dirty="0" smtClean="0"/>
              <a:t>                </a:t>
            </a:r>
            <a:r>
              <a:rPr lang="es-ES" sz="1000" dirty="0" err="1" smtClean="0"/>
              <a:t>var</a:t>
            </a:r>
            <a:r>
              <a:rPr lang="es-ES" sz="1000" dirty="0" smtClean="0"/>
              <a:t> persona = </a:t>
            </a:r>
            <a:r>
              <a:rPr lang="es-ES" sz="1000" dirty="0" err="1" smtClean="0"/>
              <a:t>context.Personas.Single</a:t>
            </a:r>
            <a:r>
              <a:rPr lang="es-ES" sz="1000" dirty="0" smtClean="0"/>
              <a:t>();</a:t>
            </a:r>
          </a:p>
          <a:p>
            <a:r>
              <a:rPr lang="es-ES" sz="1000" dirty="0" smtClean="0"/>
              <a:t>                // Desconectamos el Objeto 'persona' del Contexto para poder modificarlo posteriormente.</a:t>
            </a:r>
          </a:p>
          <a:p>
            <a:r>
              <a:rPr lang="es-ES" sz="1000" dirty="0" smtClean="0"/>
              <a:t>                </a:t>
            </a:r>
            <a:r>
              <a:rPr lang="es-ES" sz="1000" dirty="0" err="1" smtClean="0"/>
              <a:t>context.Entry</a:t>
            </a:r>
            <a:r>
              <a:rPr lang="es-ES" sz="1000" dirty="0" smtClean="0"/>
              <a:t>(persona).</a:t>
            </a:r>
            <a:r>
              <a:rPr lang="es-ES" sz="1000" dirty="0" err="1" smtClean="0"/>
              <a:t>State</a:t>
            </a:r>
            <a:r>
              <a:rPr lang="es-ES" sz="1000" dirty="0" smtClean="0"/>
              <a:t> = </a:t>
            </a:r>
            <a:r>
              <a:rPr lang="es-ES" sz="1000" dirty="0" err="1" smtClean="0"/>
              <a:t>EntityState.Detached</a:t>
            </a:r>
            <a:r>
              <a:rPr lang="es-ES" sz="1000" dirty="0" smtClean="0"/>
              <a:t>;</a:t>
            </a:r>
          </a:p>
          <a:p>
            <a:r>
              <a:rPr lang="es-ES" sz="1000" dirty="0" smtClean="0"/>
              <a:t>                </a:t>
            </a:r>
            <a:r>
              <a:rPr lang="es-ES" sz="1000" dirty="0" err="1" smtClean="0"/>
              <a:t>var</a:t>
            </a:r>
            <a:r>
              <a:rPr lang="es-ES" sz="1000" dirty="0" smtClean="0"/>
              <a:t> </a:t>
            </a:r>
            <a:r>
              <a:rPr lang="es-ES" sz="1000" dirty="0" err="1" smtClean="0"/>
              <a:t>personaModificada</a:t>
            </a:r>
            <a:r>
              <a:rPr lang="es-ES" sz="1000" dirty="0" smtClean="0"/>
              <a:t> = new Persona() { ID = </a:t>
            </a:r>
            <a:r>
              <a:rPr lang="es-ES" sz="1000" dirty="0" err="1" smtClean="0"/>
              <a:t>persona.ID,Apellido</a:t>
            </a:r>
            <a:r>
              <a:rPr lang="es-ES" sz="1000" dirty="0" smtClean="0"/>
              <a:t>="</a:t>
            </a:r>
            <a:r>
              <a:rPr lang="es-ES" sz="1000" dirty="0" err="1" smtClean="0"/>
              <a:t>Garcia</a:t>
            </a:r>
            <a:r>
              <a:rPr lang="es-ES" sz="1000" dirty="0" smtClean="0"/>
              <a:t>", Nombre = "Mario"};</a:t>
            </a:r>
          </a:p>
          <a:p>
            <a:r>
              <a:rPr lang="es-ES" sz="1000" dirty="0" smtClean="0"/>
              <a:t>                </a:t>
            </a:r>
            <a:r>
              <a:rPr lang="es-ES" sz="1000" dirty="0" err="1" smtClean="0"/>
              <a:t>var</a:t>
            </a:r>
            <a:r>
              <a:rPr lang="es-ES" sz="1000" dirty="0" smtClean="0"/>
              <a:t> </a:t>
            </a:r>
            <a:r>
              <a:rPr lang="es-ES" sz="1000" dirty="0" err="1" smtClean="0"/>
              <a:t>personaDataService</a:t>
            </a:r>
            <a:r>
              <a:rPr lang="es-ES" sz="1000" dirty="0" smtClean="0"/>
              <a:t> = new </a:t>
            </a:r>
            <a:r>
              <a:rPr lang="es-ES" sz="1000" dirty="0" err="1" smtClean="0"/>
              <a:t>ServiciosPersona</a:t>
            </a:r>
            <a:r>
              <a:rPr lang="es-ES" sz="1000" dirty="0" smtClean="0"/>
              <a:t>(</a:t>
            </a:r>
            <a:r>
              <a:rPr lang="es-ES" sz="1000" dirty="0" err="1" smtClean="0"/>
              <a:t>context</a:t>
            </a:r>
            <a:r>
              <a:rPr lang="es-ES" sz="1000" dirty="0" smtClean="0"/>
              <a:t>);</a:t>
            </a:r>
          </a:p>
          <a:p>
            <a:r>
              <a:rPr lang="es-ES" sz="1000" dirty="0" smtClean="0"/>
              <a:t>                </a:t>
            </a:r>
            <a:r>
              <a:rPr lang="es-ES" sz="1000" dirty="0" err="1" smtClean="0"/>
              <a:t>var</a:t>
            </a:r>
            <a:r>
              <a:rPr lang="es-ES" sz="1000" dirty="0" smtClean="0"/>
              <a:t> </a:t>
            </a:r>
            <a:r>
              <a:rPr lang="es-ES" sz="1000" dirty="0" err="1" smtClean="0"/>
              <a:t>result</a:t>
            </a:r>
            <a:r>
              <a:rPr lang="es-ES" sz="1000" dirty="0" smtClean="0"/>
              <a:t> = </a:t>
            </a:r>
            <a:r>
              <a:rPr lang="es-ES" sz="1000" dirty="0" err="1" smtClean="0"/>
              <a:t>personaDataService.Update</a:t>
            </a:r>
            <a:r>
              <a:rPr lang="es-ES" sz="1000" dirty="0" smtClean="0"/>
              <a:t>(</a:t>
            </a:r>
            <a:r>
              <a:rPr lang="es-ES" sz="1000" dirty="0" err="1" smtClean="0"/>
              <a:t>personaModificada</a:t>
            </a:r>
            <a:r>
              <a:rPr lang="es-ES" sz="1000" dirty="0" smtClean="0"/>
              <a:t>);</a:t>
            </a:r>
          </a:p>
          <a:p>
            <a:endParaRPr lang="es-ES" sz="1000" dirty="0" smtClean="0"/>
          </a:p>
          <a:p>
            <a:r>
              <a:rPr lang="es-ES" sz="1000" dirty="0" smtClean="0"/>
              <a:t>                // ASSERT</a:t>
            </a:r>
          </a:p>
          <a:p>
            <a:r>
              <a:rPr lang="es-ES" sz="1000" dirty="0" smtClean="0"/>
              <a:t>                </a:t>
            </a:r>
            <a:r>
              <a:rPr lang="es-ES" sz="1000" dirty="0" err="1" smtClean="0"/>
              <a:t>Assert.AreNotEqual</a:t>
            </a:r>
            <a:r>
              <a:rPr lang="es-ES" sz="1000" dirty="0" smtClean="0"/>
              <a:t>(0, </a:t>
            </a:r>
            <a:r>
              <a:rPr lang="es-ES" sz="1000" dirty="0" err="1" smtClean="0"/>
              <a:t>result.Result</a:t>
            </a:r>
            <a:r>
              <a:rPr lang="es-ES" sz="1000" dirty="0" smtClean="0"/>
              <a:t>);</a:t>
            </a:r>
          </a:p>
          <a:p>
            <a:r>
              <a:rPr lang="es-ES" sz="1000" dirty="0" smtClean="0"/>
              <a:t>                </a:t>
            </a:r>
            <a:r>
              <a:rPr lang="es-ES" sz="1000" dirty="0" err="1" smtClean="0"/>
              <a:t>Assert.AreEqual</a:t>
            </a:r>
            <a:r>
              <a:rPr lang="es-ES" sz="1000" dirty="0" smtClean="0"/>
              <a:t>(1, </a:t>
            </a:r>
            <a:r>
              <a:rPr lang="es-ES" sz="1000" dirty="0" err="1" smtClean="0"/>
              <a:t>result.Result</a:t>
            </a:r>
            <a:r>
              <a:rPr lang="es-ES" sz="1000" dirty="0" smtClean="0"/>
              <a:t>);</a:t>
            </a:r>
          </a:p>
          <a:p>
            <a:r>
              <a:rPr lang="es-ES" sz="1000" dirty="0" smtClean="0"/>
              <a:t>                </a:t>
            </a:r>
            <a:r>
              <a:rPr lang="es-ES" sz="1000" dirty="0" err="1" smtClean="0"/>
              <a:t>Assert.AreEqual</a:t>
            </a:r>
            <a:r>
              <a:rPr lang="es-ES" sz="1000" dirty="0" smtClean="0"/>
              <a:t>("Mario", </a:t>
            </a:r>
            <a:r>
              <a:rPr lang="es-ES" sz="1000" dirty="0" err="1" smtClean="0"/>
              <a:t>context.Personas.Single</a:t>
            </a:r>
            <a:r>
              <a:rPr lang="es-ES" sz="1000" dirty="0" smtClean="0"/>
              <a:t>().Nombre);</a:t>
            </a:r>
          </a:p>
          <a:p>
            <a:r>
              <a:rPr lang="es-ES" sz="1000" dirty="0" smtClean="0"/>
              <a:t>            }</a:t>
            </a:r>
          </a:p>
          <a:p>
            <a:r>
              <a:rPr lang="es-ES" sz="1000" dirty="0" smtClean="0"/>
              <a:t>        }</a:t>
            </a:r>
            <a:br>
              <a:rPr lang="es-ES" sz="1000" dirty="0" smtClean="0"/>
            </a:br>
            <a:endParaRPr lang="es-ES" sz="1000" b="1" dirty="0" smtClean="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a:xfrm>
            <a:off x="0" y="0"/>
            <a:ext cx="9144000" cy="822325"/>
          </a:xfrm>
        </p:spPr>
        <p:txBody>
          <a:bodyPr/>
          <a:lstStyle/>
          <a:p>
            <a:r>
              <a:rPr lang="es-ES" sz="2400" b="1" dirty="0" smtClean="0"/>
              <a:t>Programando las pruebas unitarias (</a:t>
            </a:r>
            <a:r>
              <a:rPr lang="es-ES" sz="2400" b="1" dirty="0" err="1" smtClean="0"/>
              <a:t>TestMethod</a:t>
            </a:r>
            <a:r>
              <a:rPr lang="es-ES" sz="2400" b="1" dirty="0" smtClean="0"/>
              <a:t>), </a:t>
            </a:r>
            <a:r>
              <a:rPr lang="es-ES" sz="2400" b="1" dirty="0" err="1" smtClean="0"/>
              <a:t>Delete</a:t>
            </a:r>
            <a:endParaRPr lang="es-ES" sz="2400" b="1" dirty="0"/>
          </a:p>
        </p:txBody>
      </p:sp>
      <p:sp>
        <p:nvSpPr>
          <p:cNvPr id="12290" name="Content Placeholder 2"/>
          <p:cNvSpPr>
            <a:spLocks noGrp="1"/>
          </p:cNvSpPr>
          <p:nvPr>
            <p:ph type="body" sz="quarter" idx="13"/>
          </p:nvPr>
        </p:nvSpPr>
        <p:spPr bwMode="auto">
          <a:xfrm>
            <a:off x="228600" y="914400"/>
            <a:ext cx="8534400" cy="5791200"/>
          </a:xfrm>
          <a:noFill/>
          <a:ln>
            <a:miter lim="800000"/>
            <a:headEnd/>
            <a:tailEnd/>
          </a:ln>
        </p:spPr>
        <p:txBody>
          <a:bodyPr vert="horz" wrap="square" lIns="91440" tIns="45720" rIns="91440" bIns="45720" numCol="1" anchor="t" anchorCtr="0" compatLnSpc="1">
            <a:prstTxWarp prst="textNoShape">
              <a:avLst/>
            </a:prstTxWarp>
          </a:bodyPr>
          <a:lstStyle/>
          <a:p>
            <a:pPr>
              <a:buNone/>
            </a:pPr>
            <a:endParaRPr lang="es-ES" sz="3200" dirty="0" smtClean="0"/>
          </a:p>
          <a:p>
            <a:pPr>
              <a:buNone/>
            </a:pPr>
            <a:endParaRPr lang="es-ES" sz="3200" dirty="0" smtClean="0"/>
          </a:p>
          <a:p>
            <a:pPr>
              <a:buNone/>
            </a:pPr>
            <a:endParaRPr lang="es-ES" sz="3200" dirty="0" smtClean="0"/>
          </a:p>
          <a:p>
            <a:pPr>
              <a:buNone/>
            </a:pPr>
            <a:r>
              <a:rPr lang="es-ES" sz="3200" dirty="0" smtClean="0"/>
              <a:t>Realizar las pruebas , ver los resultados </a:t>
            </a:r>
          </a:p>
          <a:p>
            <a:pPr>
              <a:buNone/>
            </a:pPr>
            <a:endParaRPr lang="es-ES" sz="3200" dirty="0" smtClean="0"/>
          </a:p>
          <a:p>
            <a:pPr>
              <a:buNone/>
            </a:pPr>
            <a:r>
              <a:rPr lang="es-ES" sz="3200" dirty="0" smtClean="0"/>
              <a:t>Modificar datos y volver a ejecutar las pruebas</a:t>
            </a:r>
          </a:p>
          <a:p>
            <a:pPr>
              <a:buNone/>
            </a:pPr>
            <a:r>
              <a:rPr lang="es-ES" sz="3200" dirty="0" smtClean="0"/>
              <a:t/>
            </a:r>
            <a:br>
              <a:rPr lang="es-ES" sz="3200" dirty="0" smtClean="0"/>
            </a:br>
            <a:endParaRPr lang="es-ES" sz="3200" b="1" dirty="0" smtClean="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a:xfrm>
            <a:off x="0" y="0"/>
            <a:ext cx="9144000" cy="822325"/>
          </a:xfrm>
        </p:spPr>
        <p:txBody>
          <a:bodyPr/>
          <a:lstStyle/>
          <a:p>
            <a:r>
              <a:rPr lang="es-ES" sz="2400" b="1" dirty="0" smtClean="0"/>
              <a:t>Test unitarios en un servicio Web API </a:t>
            </a:r>
            <a:r>
              <a:rPr lang="es-ES" sz="2400" b="1" dirty="0" err="1" smtClean="0"/>
              <a:t>RESTful</a:t>
            </a:r>
            <a:r>
              <a:rPr lang="es-ES" sz="2400" b="1" dirty="0" smtClean="0"/>
              <a:t> de .NET </a:t>
            </a:r>
            <a:r>
              <a:rPr lang="es-ES" sz="2400" b="1" dirty="0" err="1" smtClean="0"/>
              <a:t>Core</a:t>
            </a:r>
            <a:endParaRPr lang="es-ES" sz="2400" b="1" dirty="0"/>
          </a:p>
        </p:txBody>
      </p:sp>
      <p:sp>
        <p:nvSpPr>
          <p:cNvPr id="12290" name="Content Placeholder 2"/>
          <p:cNvSpPr>
            <a:spLocks noGrp="1"/>
          </p:cNvSpPr>
          <p:nvPr>
            <p:ph type="body" sz="quarter" idx="13"/>
          </p:nvPr>
        </p:nvSpPr>
        <p:spPr bwMode="auto">
          <a:xfrm>
            <a:off x="228600" y="1066800"/>
            <a:ext cx="8534400" cy="5334000"/>
          </a:xfrm>
          <a:noFill/>
          <a:ln>
            <a:miter lim="800000"/>
            <a:headEnd/>
            <a:tailEnd/>
          </a:ln>
        </p:spPr>
        <p:txBody>
          <a:bodyPr vert="horz" wrap="square" lIns="91440" tIns="45720" rIns="91440" bIns="45720" numCol="1" anchor="t" anchorCtr="0" compatLnSpc="1">
            <a:prstTxWarp prst="textNoShape">
              <a:avLst/>
            </a:prstTxWarp>
          </a:bodyPr>
          <a:lstStyle/>
          <a:p>
            <a:pPr>
              <a:buFont typeface="Arial" charset="0"/>
              <a:buNone/>
            </a:pPr>
            <a:r>
              <a:rPr lang="es-ES" sz="3600" dirty="0" smtClean="0"/>
              <a:t>En una </a:t>
            </a:r>
            <a:r>
              <a:rPr lang="es-ES" sz="3600" smtClean="0"/>
              <a:t>web – api </a:t>
            </a:r>
            <a:r>
              <a:rPr lang="es-ES" sz="3600" dirty="0" smtClean="0"/>
              <a:t>no solamente hay que comprobar la consistencia de los resultados de cada acción, si no que además debemos asegurar que las respuestas (</a:t>
            </a:r>
            <a:r>
              <a:rPr lang="es-ES" sz="3600" dirty="0" smtClean="0">
                <a:hlinkClick r:id="rId3" tooltip="Status Code"/>
              </a:rPr>
              <a:t>Status </a:t>
            </a:r>
            <a:r>
              <a:rPr lang="es-ES" sz="3600" dirty="0" err="1" smtClean="0">
                <a:hlinkClick r:id="rId3" tooltip="Status Code"/>
              </a:rPr>
              <a:t>Codes</a:t>
            </a:r>
            <a:r>
              <a:rPr lang="es-ES" sz="3600" dirty="0" smtClean="0"/>
              <a:t>) de los </a:t>
            </a:r>
            <a:r>
              <a:rPr lang="es-ES" sz="3600" dirty="0" smtClean="0">
                <a:hlinkClick r:id="rId4" tooltip="métodos Http"/>
              </a:rPr>
              <a:t>Métodos Http</a:t>
            </a:r>
            <a:r>
              <a:rPr lang="es-ES" sz="3600" dirty="0" smtClean="0"/>
              <a:t> del servicio sean las correctas y esperadas en cada momento.</a:t>
            </a:r>
            <a:endParaRPr lang="en-US" sz="3600" b="1" dirty="0" smtClean="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a:xfrm>
            <a:off x="0" y="0"/>
            <a:ext cx="9144000" cy="822325"/>
          </a:xfrm>
        </p:spPr>
        <p:txBody>
          <a:bodyPr/>
          <a:lstStyle/>
          <a:p>
            <a:r>
              <a:rPr lang="es-ES" sz="2400" b="1" dirty="0" smtClean="0"/>
              <a:t>Test unitarios en un servicio Web API </a:t>
            </a:r>
            <a:r>
              <a:rPr lang="es-ES" sz="2400" b="1" dirty="0" err="1" smtClean="0"/>
              <a:t>RESTful</a:t>
            </a:r>
            <a:r>
              <a:rPr lang="es-ES" sz="2400" b="1" dirty="0" smtClean="0"/>
              <a:t> de .NET </a:t>
            </a:r>
            <a:r>
              <a:rPr lang="es-ES" sz="2400" b="1" dirty="0" err="1" smtClean="0"/>
              <a:t>Core</a:t>
            </a:r>
            <a:endParaRPr lang="es-ES" sz="2400" b="1" dirty="0"/>
          </a:p>
        </p:txBody>
      </p:sp>
      <p:sp>
        <p:nvSpPr>
          <p:cNvPr id="12290" name="Content Placeholder 2"/>
          <p:cNvSpPr>
            <a:spLocks noGrp="1"/>
          </p:cNvSpPr>
          <p:nvPr>
            <p:ph type="body" sz="quarter" idx="13"/>
          </p:nvPr>
        </p:nvSpPr>
        <p:spPr bwMode="auto">
          <a:xfrm>
            <a:off x="228600" y="1066800"/>
            <a:ext cx="8534400" cy="5334000"/>
          </a:xfrm>
          <a:noFill/>
          <a:ln>
            <a:miter lim="800000"/>
            <a:headEnd/>
            <a:tailEnd/>
          </a:ln>
        </p:spPr>
        <p:txBody>
          <a:bodyPr vert="horz" wrap="square" lIns="91440" tIns="45720" rIns="91440" bIns="45720" numCol="1" anchor="t" anchorCtr="0" compatLnSpc="1">
            <a:prstTxWarp prst="textNoShape">
              <a:avLst/>
            </a:prstTxWarp>
          </a:bodyPr>
          <a:lstStyle/>
          <a:p>
            <a:pPr marL="742950" indent="-742950">
              <a:buFont typeface="Arial" charset="0"/>
              <a:buAutoNum type="arabicPeriod"/>
            </a:pPr>
            <a:r>
              <a:rPr lang="es-ES" sz="3600" dirty="0" smtClean="0"/>
              <a:t>Agregar Controlador API – blanco,</a:t>
            </a:r>
          </a:p>
          <a:p>
            <a:pPr marL="742950" indent="-742950">
              <a:buNone/>
            </a:pPr>
            <a:r>
              <a:rPr lang="es-ES" sz="3600" dirty="0" err="1" smtClean="0"/>
              <a:t>PersonasController</a:t>
            </a:r>
            <a:endParaRPr lang="es-ES" sz="3600" dirty="0" smtClean="0"/>
          </a:p>
          <a:p>
            <a:pPr marL="742950" indent="-742950">
              <a:buNone/>
            </a:pPr>
            <a:endParaRPr lang="en-US" sz="3600" b="1" dirty="0" smtClean="0"/>
          </a:p>
        </p:txBody>
      </p:sp>
      <p:pic>
        <p:nvPicPr>
          <p:cNvPr id="7171" name="Picture 3"/>
          <p:cNvPicPr>
            <a:picLocks noChangeAspect="1" noChangeArrowheads="1"/>
          </p:cNvPicPr>
          <p:nvPr/>
        </p:nvPicPr>
        <p:blipFill>
          <a:blip r:embed="rId3"/>
          <a:srcRect/>
          <a:stretch>
            <a:fillRect/>
          </a:stretch>
        </p:blipFill>
        <p:spPr bwMode="auto">
          <a:xfrm>
            <a:off x="1981200" y="2743200"/>
            <a:ext cx="5638800" cy="391300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a:xfrm>
            <a:off x="0" y="0"/>
            <a:ext cx="8686800" cy="822325"/>
          </a:xfrm>
        </p:spPr>
        <p:txBody>
          <a:bodyPr/>
          <a:lstStyle/>
          <a:p>
            <a:r>
              <a:rPr lang="en-US" sz="4800" dirty="0" smtClean="0"/>
              <a:t>Test </a:t>
            </a:r>
            <a:r>
              <a:rPr lang="en-US" sz="4800" dirty="0" err="1" smtClean="0"/>
              <a:t>Unitarios</a:t>
            </a:r>
            <a:r>
              <a:rPr lang="en-US" sz="4800" dirty="0" smtClean="0"/>
              <a:t>-demo simple</a:t>
            </a:r>
            <a:endParaRPr lang="en-US" sz="4800" dirty="0" smtClean="0"/>
          </a:p>
        </p:txBody>
      </p:sp>
      <p:sp>
        <p:nvSpPr>
          <p:cNvPr id="12290" name="Content Placeholder 2"/>
          <p:cNvSpPr>
            <a:spLocks noGrp="1"/>
          </p:cNvSpPr>
          <p:nvPr>
            <p:ph type="body" sz="quarter" idx="13"/>
          </p:nvPr>
        </p:nvSpPr>
        <p:spPr bwMode="auto">
          <a:xfrm>
            <a:off x="228600" y="1066800"/>
            <a:ext cx="8534400" cy="5334000"/>
          </a:xfrm>
          <a:noFill/>
          <a:ln>
            <a:miter lim="800000"/>
            <a:headEnd/>
            <a:tailEnd/>
          </a:ln>
        </p:spPr>
        <p:txBody>
          <a:bodyPr vert="horz" wrap="square" lIns="91440" tIns="45720" rIns="91440" bIns="45720" numCol="1" anchor="t" anchorCtr="0" compatLnSpc="1">
            <a:prstTxWarp prst="textNoShape">
              <a:avLst/>
            </a:prstTxWarp>
          </a:bodyPr>
          <a:lstStyle/>
          <a:p>
            <a:pPr>
              <a:buFont typeface="Arial" charset="0"/>
              <a:buNone/>
            </a:pPr>
            <a:r>
              <a:rPr lang="es-ES" sz="3600" dirty="0" smtClean="0"/>
              <a:t>Crear un proyecto de consola:</a:t>
            </a:r>
          </a:p>
          <a:p>
            <a:pPr>
              <a:buFont typeface="Arial" charset="0"/>
              <a:buNone/>
            </a:pPr>
            <a:endParaRPr lang="en-US" sz="3600" b="1" dirty="0" smtClean="0"/>
          </a:p>
        </p:txBody>
      </p:sp>
      <p:pic>
        <p:nvPicPr>
          <p:cNvPr id="1026" name="Picture 2"/>
          <p:cNvPicPr>
            <a:picLocks noChangeAspect="1" noChangeArrowheads="1"/>
          </p:cNvPicPr>
          <p:nvPr/>
        </p:nvPicPr>
        <p:blipFill>
          <a:blip r:embed="rId3"/>
          <a:srcRect/>
          <a:stretch>
            <a:fillRect/>
          </a:stretch>
        </p:blipFill>
        <p:spPr bwMode="auto">
          <a:xfrm>
            <a:off x="1343025" y="1905000"/>
            <a:ext cx="6457950" cy="42862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a:xfrm>
            <a:off x="0" y="0"/>
            <a:ext cx="9144000" cy="822325"/>
          </a:xfrm>
        </p:spPr>
        <p:txBody>
          <a:bodyPr/>
          <a:lstStyle/>
          <a:p>
            <a:r>
              <a:rPr lang="es-ES" sz="2400" b="1" dirty="0" smtClean="0"/>
              <a:t>Test unitarios en un servicio Web API </a:t>
            </a:r>
            <a:r>
              <a:rPr lang="es-ES" sz="2400" b="1" dirty="0" err="1" smtClean="0"/>
              <a:t>RESTful</a:t>
            </a:r>
            <a:r>
              <a:rPr lang="es-ES" sz="2400" b="1" dirty="0" smtClean="0"/>
              <a:t> de .NET </a:t>
            </a:r>
            <a:r>
              <a:rPr lang="es-ES" sz="2400" b="1" dirty="0" err="1" smtClean="0"/>
              <a:t>Core</a:t>
            </a:r>
            <a:endParaRPr lang="es-ES" sz="2400" b="1" dirty="0"/>
          </a:p>
        </p:txBody>
      </p:sp>
      <p:sp>
        <p:nvSpPr>
          <p:cNvPr id="12290" name="Content Placeholder 2"/>
          <p:cNvSpPr>
            <a:spLocks noGrp="1"/>
          </p:cNvSpPr>
          <p:nvPr>
            <p:ph type="body" sz="quarter" idx="13"/>
          </p:nvPr>
        </p:nvSpPr>
        <p:spPr bwMode="auto">
          <a:xfrm>
            <a:off x="228600" y="1066800"/>
            <a:ext cx="8534400" cy="5334000"/>
          </a:xfrm>
          <a:noFill/>
          <a:ln>
            <a:miter lim="800000"/>
            <a:headEnd/>
            <a:tailEnd/>
          </a:ln>
        </p:spPr>
        <p:txBody>
          <a:bodyPr vert="horz" wrap="square" lIns="91440" tIns="45720" rIns="91440" bIns="45720" numCol="1" anchor="t" anchorCtr="0" compatLnSpc="1">
            <a:prstTxWarp prst="textNoShape">
              <a:avLst/>
            </a:prstTxWarp>
          </a:bodyPr>
          <a:lstStyle/>
          <a:p>
            <a:pPr marL="742950" indent="-742950">
              <a:buNone/>
            </a:pPr>
            <a:endParaRPr lang="es-ES" dirty="0" smtClean="0"/>
          </a:p>
          <a:p>
            <a:pPr marL="742950" indent="-742950">
              <a:buNone/>
            </a:pPr>
            <a:endParaRPr lang="es-ES" dirty="0" smtClean="0"/>
          </a:p>
          <a:p>
            <a:pPr marL="742950" indent="-742950">
              <a:buNone/>
            </a:pPr>
            <a:r>
              <a:rPr lang="es-ES" dirty="0" smtClean="0"/>
              <a:t>Este </a:t>
            </a:r>
            <a:r>
              <a:rPr lang="es-ES" dirty="0" smtClean="0"/>
              <a:t>Web API se encargará de realizar </a:t>
            </a:r>
            <a:r>
              <a:rPr lang="es-ES" dirty="0" smtClean="0"/>
              <a:t>las</a:t>
            </a:r>
          </a:p>
          <a:p>
            <a:pPr marL="742950" indent="-742950">
              <a:buNone/>
            </a:pPr>
            <a:r>
              <a:rPr lang="es-ES" dirty="0" smtClean="0"/>
              <a:t>operaciones </a:t>
            </a:r>
            <a:r>
              <a:rPr lang="es-ES" dirty="0" smtClean="0"/>
              <a:t>básicas de acceso a datos </a:t>
            </a:r>
            <a:endParaRPr lang="es-ES" dirty="0" smtClean="0"/>
          </a:p>
          <a:p>
            <a:pPr marL="742950" indent="-742950">
              <a:buNone/>
            </a:pPr>
            <a:r>
              <a:rPr lang="es-ES" dirty="0" smtClean="0"/>
              <a:t>(</a:t>
            </a:r>
            <a:r>
              <a:rPr lang="es-ES" dirty="0" smtClean="0"/>
              <a:t>CRUD) sobre una entidad de modelo de ejemplo </a:t>
            </a:r>
            <a:endParaRPr lang="es-ES" dirty="0" smtClean="0"/>
          </a:p>
          <a:p>
            <a:pPr marL="742950" indent="-742950">
              <a:buNone/>
            </a:pPr>
            <a:r>
              <a:rPr lang="es-ES" dirty="0" smtClean="0"/>
              <a:t>(</a:t>
            </a:r>
            <a:r>
              <a:rPr lang="es-ES" dirty="0" err="1" smtClean="0"/>
              <a:t>Persona.cs</a:t>
            </a:r>
            <a:r>
              <a:rPr lang="es-ES" dirty="0" smtClean="0"/>
              <a:t>), a través del </a:t>
            </a:r>
            <a:r>
              <a:rPr lang="es-ES" dirty="0" smtClean="0"/>
              <a:t>servicio</a:t>
            </a:r>
          </a:p>
          <a:p>
            <a:pPr marL="742950" indent="-742950">
              <a:buNone/>
            </a:pPr>
            <a:r>
              <a:rPr lang="es-ES" dirty="0" smtClean="0"/>
              <a:t>asíncrono</a:t>
            </a:r>
            <a:r>
              <a:rPr lang="es-ES" dirty="0" smtClean="0"/>
              <a:t> </a:t>
            </a:r>
            <a:r>
              <a:rPr lang="es-ES" dirty="0" err="1" smtClean="0"/>
              <a:t>ServiciosPersonas.cs</a:t>
            </a:r>
            <a:r>
              <a:rPr lang="es-ES" dirty="0" smtClean="0"/>
              <a:t>.</a:t>
            </a:r>
            <a:endParaRPr lang="en-US" b="1" dirty="0" smtClean="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a:xfrm>
            <a:off x="0" y="0"/>
            <a:ext cx="9144000" cy="822325"/>
          </a:xfrm>
        </p:spPr>
        <p:txBody>
          <a:bodyPr/>
          <a:lstStyle/>
          <a:p>
            <a:r>
              <a:rPr lang="es-ES" sz="2400" b="1" dirty="0" smtClean="0"/>
              <a:t>Test unitarios en un servicio Web API </a:t>
            </a:r>
            <a:r>
              <a:rPr lang="es-ES" sz="2400" b="1" dirty="0" err="1" smtClean="0"/>
              <a:t>RESTful</a:t>
            </a:r>
            <a:r>
              <a:rPr lang="es-ES" sz="2400" b="1" dirty="0" smtClean="0"/>
              <a:t> de .NET </a:t>
            </a:r>
            <a:r>
              <a:rPr lang="es-ES" sz="2400" b="1" dirty="0" err="1" smtClean="0"/>
              <a:t>Core</a:t>
            </a:r>
            <a:endParaRPr lang="es-ES" sz="2400" b="1" dirty="0"/>
          </a:p>
        </p:txBody>
      </p:sp>
      <p:sp>
        <p:nvSpPr>
          <p:cNvPr id="12290" name="Content Placeholder 2"/>
          <p:cNvSpPr>
            <a:spLocks noGrp="1"/>
          </p:cNvSpPr>
          <p:nvPr>
            <p:ph type="body" sz="quarter" idx="13"/>
          </p:nvPr>
        </p:nvSpPr>
        <p:spPr bwMode="auto">
          <a:xfrm>
            <a:off x="228600" y="1066800"/>
            <a:ext cx="8534400" cy="5334000"/>
          </a:xfrm>
          <a:noFill/>
          <a:ln>
            <a:miter lim="800000"/>
            <a:headEnd/>
            <a:tailEnd/>
          </a:ln>
        </p:spPr>
        <p:txBody>
          <a:bodyPr vert="horz" wrap="square" lIns="91440" tIns="45720" rIns="91440" bIns="45720" numCol="1" anchor="t" anchorCtr="0" compatLnSpc="1">
            <a:prstTxWarp prst="textNoShape">
              <a:avLst/>
            </a:prstTxWarp>
          </a:bodyPr>
          <a:lstStyle/>
          <a:p>
            <a:pPr marL="742950" indent="-742950">
              <a:buNone/>
            </a:pPr>
            <a:r>
              <a:rPr lang="es-ES" b="1" dirty="0" smtClean="0"/>
              <a:t>3. Clase Persona:</a:t>
            </a:r>
          </a:p>
          <a:p>
            <a:pPr marL="742950" indent="-742950">
              <a:buNone/>
            </a:pPr>
            <a:endParaRPr lang="es-ES" b="1" dirty="0" smtClean="0"/>
          </a:p>
          <a:p>
            <a:pPr>
              <a:buNone/>
            </a:pPr>
            <a:r>
              <a:rPr lang="es-ES" dirty="0" smtClean="0"/>
              <a:t> </a:t>
            </a:r>
            <a:r>
              <a:rPr lang="es-ES" dirty="0" err="1" smtClean="0"/>
              <a:t>public</a:t>
            </a:r>
            <a:r>
              <a:rPr lang="es-ES" dirty="0" smtClean="0"/>
              <a:t> </a:t>
            </a:r>
            <a:r>
              <a:rPr lang="es-ES" dirty="0" err="1" smtClean="0"/>
              <a:t>class</a:t>
            </a:r>
            <a:r>
              <a:rPr lang="es-ES" dirty="0" smtClean="0"/>
              <a:t> Persona</a:t>
            </a:r>
          </a:p>
          <a:p>
            <a:pPr>
              <a:buNone/>
            </a:pPr>
            <a:r>
              <a:rPr lang="es-ES" dirty="0" smtClean="0"/>
              <a:t>    {</a:t>
            </a:r>
          </a:p>
          <a:p>
            <a:pPr>
              <a:buNone/>
            </a:pPr>
            <a:r>
              <a:rPr lang="en-US" dirty="0" smtClean="0"/>
              <a:t>        public </a:t>
            </a:r>
            <a:r>
              <a:rPr lang="en-US" dirty="0" err="1" smtClean="0"/>
              <a:t>int</a:t>
            </a:r>
            <a:r>
              <a:rPr lang="en-US" dirty="0" smtClean="0"/>
              <a:t> ID { get; set; }</a:t>
            </a:r>
          </a:p>
          <a:p>
            <a:pPr>
              <a:buNone/>
            </a:pPr>
            <a:r>
              <a:rPr lang="en-US" dirty="0" smtClean="0"/>
              <a:t>        public string </a:t>
            </a:r>
            <a:r>
              <a:rPr lang="en-US" dirty="0" err="1" smtClean="0"/>
              <a:t>Apellido</a:t>
            </a:r>
            <a:r>
              <a:rPr lang="en-US" dirty="0" smtClean="0"/>
              <a:t> { get; set; }</a:t>
            </a:r>
          </a:p>
          <a:p>
            <a:pPr>
              <a:buNone/>
            </a:pPr>
            <a:r>
              <a:rPr lang="en-US" dirty="0" smtClean="0"/>
              <a:t>        public string </a:t>
            </a:r>
            <a:r>
              <a:rPr lang="en-US" dirty="0" err="1" smtClean="0"/>
              <a:t>Nombre</a:t>
            </a:r>
            <a:r>
              <a:rPr lang="en-US" dirty="0" smtClean="0"/>
              <a:t> { get; set; }</a:t>
            </a:r>
          </a:p>
          <a:p>
            <a:pPr>
              <a:buNone/>
            </a:pPr>
            <a:r>
              <a:rPr lang="es-ES" dirty="0" smtClean="0"/>
              <a:t>    }</a:t>
            </a:r>
            <a:endParaRPr lang="en-US" b="1" dirty="0" smtClean="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a:xfrm>
            <a:off x="0" y="0"/>
            <a:ext cx="9144000" cy="822325"/>
          </a:xfrm>
        </p:spPr>
        <p:txBody>
          <a:bodyPr/>
          <a:lstStyle/>
          <a:p>
            <a:r>
              <a:rPr lang="es-ES" sz="2400" b="1" dirty="0" smtClean="0"/>
              <a:t>Test unitarios en un servicio Web API </a:t>
            </a:r>
            <a:r>
              <a:rPr lang="es-ES" sz="2400" b="1" dirty="0" err="1" smtClean="0"/>
              <a:t>RESTful</a:t>
            </a:r>
            <a:r>
              <a:rPr lang="es-ES" sz="2400" b="1" dirty="0" smtClean="0"/>
              <a:t> de .NET </a:t>
            </a:r>
            <a:r>
              <a:rPr lang="es-ES" sz="2400" b="1" dirty="0" err="1" smtClean="0"/>
              <a:t>Core</a:t>
            </a:r>
            <a:endParaRPr lang="es-ES" sz="2400" b="1" dirty="0"/>
          </a:p>
        </p:txBody>
      </p:sp>
      <p:sp>
        <p:nvSpPr>
          <p:cNvPr id="12290" name="Content Placeholder 2"/>
          <p:cNvSpPr>
            <a:spLocks noGrp="1"/>
          </p:cNvSpPr>
          <p:nvPr>
            <p:ph type="body" sz="quarter" idx="13"/>
          </p:nvPr>
        </p:nvSpPr>
        <p:spPr bwMode="auto">
          <a:xfrm>
            <a:off x="228600" y="1066800"/>
            <a:ext cx="8534400" cy="5334000"/>
          </a:xfrm>
          <a:noFill/>
          <a:ln>
            <a:miter lim="800000"/>
            <a:headEnd/>
            <a:tailEnd/>
          </a:ln>
        </p:spPr>
        <p:txBody>
          <a:bodyPr vert="horz" wrap="square" lIns="91440" tIns="45720" rIns="91440" bIns="45720" numCol="1" anchor="t" anchorCtr="0" compatLnSpc="1">
            <a:prstTxWarp prst="textNoShape">
              <a:avLst/>
            </a:prstTxWarp>
          </a:bodyPr>
          <a:lstStyle/>
          <a:p>
            <a:pPr marL="742950" indent="-742950">
              <a:buNone/>
            </a:pPr>
            <a:r>
              <a:rPr lang="es-ES" b="1" dirty="0" smtClean="0"/>
              <a:t>4</a:t>
            </a:r>
            <a:r>
              <a:rPr lang="es-ES" b="1" dirty="0" smtClean="0"/>
              <a:t>. Interfaz </a:t>
            </a:r>
            <a:r>
              <a:rPr lang="es-ES" b="1" dirty="0" err="1" smtClean="0"/>
              <a:t>IPersona</a:t>
            </a:r>
            <a:r>
              <a:rPr lang="es-ES" b="1" dirty="0" smtClean="0"/>
              <a:t>:</a:t>
            </a:r>
          </a:p>
          <a:p>
            <a:pPr>
              <a:buNone/>
            </a:pPr>
            <a:r>
              <a:rPr lang="es-ES" dirty="0" smtClean="0"/>
              <a:t> </a:t>
            </a:r>
            <a:r>
              <a:rPr lang="es-ES" sz="2400" dirty="0" err="1" smtClean="0"/>
              <a:t>namespace</a:t>
            </a:r>
            <a:r>
              <a:rPr lang="es-ES" sz="2400" dirty="0" smtClean="0"/>
              <a:t> </a:t>
            </a:r>
            <a:r>
              <a:rPr lang="es-ES" sz="2400" dirty="0" err="1" smtClean="0"/>
              <a:t>TestEF.Data</a:t>
            </a:r>
            <a:endParaRPr lang="es-ES" sz="2400" dirty="0" smtClean="0"/>
          </a:p>
          <a:p>
            <a:pPr>
              <a:buNone/>
            </a:pPr>
            <a:r>
              <a:rPr lang="es-ES" sz="2400" dirty="0" smtClean="0"/>
              <a:t>{</a:t>
            </a:r>
          </a:p>
          <a:p>
            <a:pPr>
              <a:buNone/>
            </a:pPr>
            <a:r>
              <a:rPr lang="es-ES" sz="2400" dirty="0" smtClean="0"/>
              <a:t>        </a:t>
            </a:r>
            <a:r>
              <a:rPr lang="es-ES" sz="2400" dirty="0" err="1" smtClean="0"/>
              <a:t>public</a:t>
            </a:r>
            <a:r>
              <a:rPr lang="es-ES" sz="2400" dirty="0" smtClean="0"/>
              <a:t> interface </a:t>
            </a:r>
            <a:r>
              <a:rPr lang="es-ES" sz="2400" dirty="0" err="1" smtClean="0"/>
              <a:t>IPersona</a:t>
            </a:r>
            <a:endParaRPr lang="es-ES" sz="2400" dirty="0" smtClean="0"/>
          </a:p>
          <a:p>
            <a:pPr>
              <a:buNone/>
            </a:pPr>
            <a:r>
              <a:rPr lang="es-ES" sz="2400" dirty="0" smtClean="0"/>
              <a:t>        {</a:t>
            </a:r>
          </a:p>
          <a:p>
            <a:pPr>
              <a:buNone/>
            </a:pPr>
            <a:r>
              <a:rPr lang="es-ES" sz="2400" dirty="0" smtClean="0"/>
              <a:t>            </a:t>
            </a:r>
            <a:r>
              <a:rPr lang="es-ES" sz="2400" dirty="0" err="1" smtClean="0"/>
              <a:t>Task</a:t>
            </a:r>
            <a:r>
              <a:rPr lang="es-ES" sz="2400" dirty="0" smtClean="0"/>
              <a:t>&lt;</a:t>
            </a:r>
            <a:r>
              <a:rPr lang="es-ES" sz="2400" dirty="0" err="1" smtClean="0"/>
              <a:t>int</a:t>
            </a:r>
            <a:r>
              <a:rPr lang="es-ES" sz="2400" dirty="0" smtClean="0"/>
              <a:t>&gt; </a:t>
            </a:r>
            <a:r>
              <a:rPr lang="es-ES" sz="2400" dirty="0" err="1" smtClean="0"/>
              <a:t>Create</a:t>
            </a:r>
            <a:r>
              <a:rPr lang="es-ES" sz="2400" dirty="0" smtClean="0"/>
              <a:t>(</a:t>
            </a:r>
            <a:r>
              <a:rPr lang="es-ES" sz="2400" dirty="0" err="1" smtClean="0"/>
              <a:t>IPersona</a:t>
            </a:r>
            <a:r>
              <a:rPr lang="es-ES" sz="2400" dirty="0" smtClean="0"/>
              <a:t> persona);</a:t>
            </a:r>
          </a:p>
          <a:p>
            <a:pPr>
              <a:buNone/>
            </a:pPr>
            <a:r>
              <a:rPr lang="es-ES" sz="2400" dirty="0" smtClean="0"/>
              <a:t>            </a:t>
            </a:r>
            <a:r>
              <a:rPr lang="es-ES" sz="2400" dirty="0" err="1" smtClean="0"/>
              <a:t>Task</a:t>
            </a:r>
            <a:r>
              <a:rPr lang="es-ES" sz="2400" dirty="0" smtClean="0"/>
              <a:t>&lt;Persona&gt; </a:t>
            </a:r>
            <a:r>
              <a:rPr lang="es-ES" sz="2400" dirty="0" err="1" smtClean="0"/>
              <a:t>GetByID</a:t>
            </a:r>
            <a:r>
              <a:rPr lang="es-ES" sz="2400" dirty="0" smtClean="0"/>
              <a:t>(</a:t>
            </a:r>
            <a:r>
              <a:rPr lang="es-ES" sz="2400" dirty="0" err="1" smtClean="0"/>
              <a:t>int</a:t>
            </a:r>
            <a:r>
              <a:rPr lang="es-ES" sz="2400" dirty="0" smtClean="0"/>
              <a:t> id);</a:t>
            </a:r>
          </a:p>
          <a:p>
            <a:pPr>
              <a:buNone/>
            </a:pPr>
            <a:r>
              <a:rPr lang="es-ES" sz="2400" dirty="0" smtClean="0"/>
              <a:t>            </a:t>
            </a:r>
            <a:r>
              <a:rPr lang="es-ES" sz="2400" dirty="0" err="1" smtClean="0"/>
              <a:t>Task</a:t>
            </a:r>
            <a:r>
              <a:rPr lang="es-ES" sz="2400" dirty="0" smtClean="0"/>
              <a:t>&lt;</a:t>
            </a:r>
            <a:r>
              <a:rPr lang="es-ES" sz="2400" dirty="0" err="1" smtClean="0"/>
              <a:t>IEnumerable</a:t>
            </a:r>
            <a:r>
              <a:rPr lang="es-ES" sz="2400" dirty="0" smtClean="0"/>
              <a:t>&lt;Persona&gt;&gt; </a:t>
            </a:r>
            <a:r>
              <a:rPr lang="es-ES" sz="2400" dirty="0" err="1" smtClean="0"/>
              <a:t>Get</a:t>
            </a:r>
            <a:r>
              <a:rPr lang="es-ES" sz="2400" dirty="0" smtClean="0"/>
              <a:t>();</a:t>
            </a:r>
          </a:p>
          <a:p>
            <a:pPr>
              <a:buNone/>
            </a:pPr>
            <a:r>
              <a:rPr lang="es-ES" sz="2400" dirty="0" smtClean="0"/>
              <a:t>            </a:t>
            </a:r>
            <a:r>
              <a:rPr lang="es-ES" sz="2400" dirty="0" err="1" smtClean="0"/>
              <a:t>Task</a:t>
            </a:r>
            <a:r>
              <a:rPr lang="es-ES" sz="2400" dirty="0" smtClean="0"/>
              <a:t>&lt;</a:t>
            </a:r>
            <a:r>
              <a:rPr lang="es-ES" sz="2400" dirty="0" err="1" smtClean="0"/>
              <a:t>int</a:t>
            </a:r>
            <a:r>
              <a:rPr lang="es-ES" sz="2400" dirty="0" smtClean="0"/>
              <a:t>&gt; </a:t>
            </a:r>
            <a:r>
              <a:rPr lang="es-ES" sz="2400" dirty="0" err="1" smtClean="0"/>
              <a:t>Update</a:t>
            </a:r>
            <a:r>
              <a:rPr lang="es-ES" sz="2400" dirty="0" smtClean="0"/>
              <a:t>(Persona </a:t>
            </a:r>
            <a:r>
              <a:rPr lang="es-ES" sz="2400" dirty="0" err="1" smtClean="0"/>
              <a:t>persona</a:t>
            </a:r>
            <a:r>
              <a:rPr lang="es-ES" sz="2400" dirty="0" smtClean="0"/>
              <a:t>);</a:t>
            </a:r>
          </a:p>
          <a:p>
            <a:pPr>
              <a:buNone/>
            </a:pPr>
            <a:r>
              <a:rPr lang="es-ES" sz="2400" dirty="0" smtClean="0"/>
              <a:t>            </a:t>
            </a:r>
            <a:r>
              <a:rPr lang="es-ES" sz="2400" dirty="0" err="1" smtClean="0"/>
              <a:t>Task</a:t>
            </a:r>
            <a:r>
              <a:rPr lang="es-ES" sz="2400" dirty="0" smtClean="0"/>
              <a:t>&lt;</a:t>
            </a:r>
            <a:r>
              <a:rPr lang="es-ES" sz="2400" dirty="0" err="1" smtClean="0"/>
              <a:t>int</a:t>
            </a:r>
            <a:r>
              <a:rPr lang="es-ES" sz="2400" dirty="0" smtClean="0"/>
              <a:t>&gt; </a:t>
            </a:r>
            <a:r>
              <a:rPr lang="es-ES" sz="2400" dirty="0" err="1" smtClean="0"/>
              <a:t>Delete</a:t>
            </a:r>
            <a:r>
              <a:rPr lang="es-ES" sz="2400" dirty="0" smtClean="0"/>
              <a:t>(</a:t>
            </a:r>
            <a:r>
              <a:rPr lang="es-ES" sz="2400" dirty="0" err="1" smtClean="0"/>
              <a:t>int</a:t>
            </a:r>
            <a:r>
              <a:rPr lang="es-ES" sz="2400" dirty="0" smtClean="0"/>
              <a:t> id);</a:t>
            </a:r>
          </a:p>
          <a:p>
            <a:pPr>
              <a:buNone/>
            </a:pPr>
            <a:r>
              <a:rPr lang="es-ES" sz="2400" dirty="0" smtClean="0"/>
              <a:t>        }</a:t>
            </a:r>
          </a:p>
          <a:p>
            <a:pPr>
              <a:buNone/>
            </a:pPr>
            <a:r>
              <a:rPr lang="es-ES" sz="2400" dirty="0" smtClean="0"/>
              <a:t>}</a:t>
            </a:r>
          </a:p>
          <a:p>
            <a:pPr>
              <a:buNone/>
            </a:pPr>
            <a:endParaRPr lang="en-US" b="1" dirty="0" smtClean="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a:xfrm>
            <a:off x="0" y="0"/>
            <a:ext cx="9144000" cy="822325"/>
          </a:xfrm>
        </p:spPr>
        <p:txBody>
          <a:bodyPr/>
          <a:lstStyle/>
          <a:p>
            <a:r>
              <a:rPr lang="es-ES" sz="2400" b="1" dirty="0" smtClean="0"/>
              <a:t>Test unitarios en un servicio Web API </a:t>
            </a:r>
            <a:r>
              <a:rPr lang="es-ES" sz="2400" b="1" dirty="0" err="1" smtClean="0"/>
              <a:t>RESTful</a:t>
            </a:r>
            <a:r>
              <a:rPr lang="es-ES" sz="2400" b="1" dirty="0" smtClean="0"/>
              <a:t> de .NET </a:t>
            </a:r>
            <a:r>
              <a:rPr lang="es-ES" sz="2400" b="1" dirty="0" err="1" smtClean="0"/>
              <a:t>Core</a:t>
            </a:r>
            <a:endParaRPr lang="es-ES" sz="2400" b="1" dirty="0"/>
          </a:p>
        </p:txBody>
      </p:sp>
      <p:sp>
        <p:nvSpPr>
          <p:cNvPr id="12290" name="Content Placeholder 2"/>
          <p:cNvSpPr>
            <a:spLocks noGrp="1"/>
          </p:cNvSpPr>
          <p:nvPr>
            <p:ph type="body" sz="quarter" idx="13"/>
          </p:nvPr>
        </p:nvSpPr>
        <p:spPr bwMode="auto">
          <a:xfrm>
            <a:off x="228600" y="1066800"/>
            <a:ext cx="8534400" cy="5334000"/>
          </a:xfrm>
          <a:noFill/>
          <a:ln>
            <a:miter lim="800000"/>
            <a:headEnd/>
            <a:tailEnd/>
          </a:ln>
        </p:spPr>
        <p:txBody>
          <a:bodyPr vert="horz" wrap="square" lIns="91440" tIns="45720" rIns="91440" bIns="45720" numCol="1" anchor="t" anchorCtr="0" compatLnSpc="1">
            <a:prstTxWarp prst="textNoShape">
              <a:avLst/>
            </a:prstTxWarp>
          </a:bodyPr>
          <a:lstStyle/>
          <a:p>
            <a:pPr marL="742950" indent="-742950">
              <a:buNone/>
            </a:pPr>
            <a:r>
              <a:rPr lang="es-ES" b="1" dirty="0" smtClean="0"/>
              <a:t>4</a:t>
            </a:r>
            <a:r>
              <a:rPr lang="es-ES" b="1" dirty="0" smtClean="0"/>
              <a:t>. Interfaz </a:t>
            </a:r>
            <a:r>
              <a:rPr lang="es-ES" b="1" dirty="0" err="1" smtClean="0"/>
              <a:t>IPersona</a:t>
            </a:r>
            <a:r>
              <a:rPr lang="es-ES" b="1" dirty="0" smtClean="0"/>
              <a:t>:</a:t>
            </a:r>
          </a:p>
          <a:p>
            <a:pPr>
              <a:buNone/>
            </a:pPr>
            <a:r>
              <a:rPr lang="es-ES" dirty="0" smtClean="0"/>
              <a:t> </a:t>
            </a:r>
            <a:r>
              <a:rPr lang="es-ES" sz="2400" dirty="0" err="1" smtClean="0"/>
              <a:t>namespace</a:t>
            </a:r>
            <a:r>
              <a:rPr lang="es-ES" sz="2400" dirty="0" smtClean="0"/>
              <a:t> </a:t>
            </a:r>
            <a:r>
              <a:rPr lang="es-ES" sz="2400" dirty="0" err="1" smtClean="0"/>
              <a:t>TestEF.Data</a:t>
            </a:r>
            <a:endParaRPr lang="es-ES" sz="2400" dirty="0" smtClean="0"/>
          </a:p>
          <a:p>
            <a:pPr>
              <a:buNone/>
            </a:pPr>
            <a:r>
              <a:rPr lang="es-ES" sz="2400" dirty="0" smtClean="0"/>
              <a:t>{</a:t>
            </a:r>
          </a:p>
          <a:p>
            <a:pPr>
              <a:buNone/>
            </a:pPr>
            <a:r>
              <a:rPr lang="es-ES" sz="2400" dirty="0" smtClean="0"/>
              <a:t>        </a:t>
            </a:r>
            <a:r>
              <a:rPr lang="es-ES" sz="2400" dirty="0" err="1" smtClean="0"/>
              <a:t>public</a:t>
            </a:r>
            <a:r>
              <a:rPr lang="es-ES" sz="2400" dirty="0" smtClean="0"/>
              <a:t> interface </a:t>
            </a:r>
            <a:r>
              <a:rPr lang="es-ES" sz="2400" dirty="0" err="1" smtClean="0"/>
              <a:t>IPersona</a:t>
            </a:r>
            <a:endParaRPr lang="es-ES" sz="2400" dirty="0" smtClean="0"/>
          </a:p>
          <a:p>
            <a:pPr>
              <a:buNone/>
            </a:pPr>
            <a:r>
              <a:rPr lang="es-ES" sz="2400" dirty="0" smtClean="0"/>
              <a:t>        {</a:t>
            </a:r>
          </a:p>
          <a:p>
            <a:pPr>
              <a:buNone/>
            </a:pPr>
            <a:r>
              <a:rPr lang="es-ES" sz="2400" dirty="0" smtClean="0"/>
              <a:t>            </a:t>
            </a:r>
            <a:r>
              <a:rPr lang="es-ES" sz="2400" dirty="0" err="1" smtClean="0"/>
              <a:t>Task</a:t>
            </a:r>
            <a:r>
              <a:rPr lang="es-ES" sz="2400" dirty="0" smtClean="0"/>
              <a:t>&lt;</a:t>
            </a:r>
            <a:r>
              <a:rPr lang="es-ES" sz="2400" dirty="0" err="1" smtClean="0"/>
              <a:t>int</a:t>
            </a:r>
            <a:r>
              <a:rPr lang="es-ES" sz="2400" dirty="0" smtClean="0"/>
              <a:t>&gt; </a:t>
            </a:r>
            <a:r>
              <a:rPr lang="es-ES" sz="2400" dirty="0" err="1" smtClean="0"/>
              <a:t>Create</a:t>
            </a:r>
            <a:r>
              <a:rPr lang="es-ES" sz="2400" dirty="0" smtClean="0"/>
              <a:t>(Persona </a:t>
            </a:r>
            <a:r>
              <a:rPr lang="es-ES" sz="2400" dirty="0" smtClean="0"/>
              <a:t>persona);</a:t>
            </a:r>
          </a:p>
          <a:p>
            <a:pPr>
              <a:buNone/>
            </a:pPr>
            <a:r>
              <a:rPr lang="es-ES" sz="2400" dirty="0" smtClean="0"/>
              <a:t>            </a:t>
            </a:r>
            <a:r>
              <a:rPr lang="es-ES" sz="2400" dirty="0" err="1" smtClean="0"/>
              <a:t>Task</a:t>
            </a:r>
            <a:r>
              <a:rPr lang="es-ES" sz="2400" dirty="0" smtClean="0"/>
              <a:t>&lt;Persona&gt; </a:t>
            </a:r>
            <a:r>
              <a:rPr lang="es-ES" sz="2400" dirty="0" err="1" smtClean="0"/>
              <a:t>GetByID</a:t>
            </a:r>
            <a:r>
              <a:rPr lang="es-ES" sz="2400" dirty="0" smtClean="0"/>
              <a:t>(</a:t>
            </a:r>
            <a:r>
              <a:rPr lang="es-ES" sz="2400" dirty="0" err="1" smtClean="0"/>
              <a:t>int</a:t>
            </a:r>
            <a:r>
              <a:rPr lang="es-ES" sz="2400" dirty="0" smtClean="0"/>
              <a:t> id);</a:t>
            </a:r>
          </a:p>
          <a:p>
            <a:pPr>
              <a:buNone/>
            </a:pPr>
            <a:r>
              <a:rPr lang="es-ES" sz="2400" dirty="0" smtClean="0"/>
              <a:t>            </a:t>
            </a:r>
            <a:r>
              <a:rPr lang="es-ES" sz="2400" dirty="0" err="1" smtClean="0"/>
              <a:t>Task</a:t>
            </a:r>
            <a:r>
              <a:rPr lang="es-ES" sz="2400" dirty="0" smtClean="0"/>
              <a:t>&lt;</a:t>
            </a:r>
            <a:r>
              <a:rPr lang="es-ES" sz="2400" dirty="0" err="1" smtClean="0"/>
              <a:t>IEnumerable</a:t>
            </a:r>
            <a:r>
              <a:rPr lang="es-ES" sz="2400" dirty="0" smtClean="0"/>
              <a:t>&lt;Persona&gt;&gt; </a:t>
            </a:r>
            <a:r>
              <a:rPr lang="es-ES" sz="2400" dirty="0" err="1" smtClean="0"/>
              <a:t>Get</a:t>
            </a:r>
            <a:r>
              <a:rPr lang="es-ES" sz="2400" dirty="0" smtClean="0"/>
              <a:t>();</a:t>
            </a:r>
          </a:p>
          <a:p>
            <a:pPr>
              <a:buNone/>
            </a:pPr>
            <a:r>
              <a:rPr lang="es-ES" sz="2400" dirty="0" smtClean="0"/>
              <a:t>            </a:t>
            </a:r>
            <a:r>
              <a:rPr lang="es-ES" sz="2400" dirty="0" err="1" smtClean="0"/>
              <a:t>Task</a:t>
            </a:r>
            <a:r>
              <a:rPr lang="es-ES" sz="2400" dirty="0" smtClean="0"/>
              <a:t>&lt;</a:t>
            </a:r>
            <a:r>
              <a:rPr lang="es-ES" sz="2400" dirty="0" err="1" smtClean="0"/>
              <a:t>int</a:t>
            </a:r>
            <a:r>
              <a:rPr lang="es-ES" sz="2400" dirty="0" smtClean="0"/>
              <a:t>&gt; </a:t>
            </a:r>
            <a:r>
              <a:rPr lang="es-ES" sz="2400" dirty="0" err="1" smtClean="0"/>
              <a:t>Update</a:t>
            </a:r>
            <a:r>
              <a:rPr lang="es-ES" sz="2400" dirty="0" smtClean="0"/>
              <a:t>(Persona </a:t>
            </a:r>
            <a:r>
              <a:rPr lang="es-ES" sz="2400" dirty="0" err="1" smtClean="0"/>
              <a:t>persona</a:t>
            </a:r>
            <a:r>
              <a:rPr lang="es-ES" sz="2400" dirty="0" smtClean="0"/>
              <a:t>);</a:t>
            </a:r>
          </a:p>
          <a:p>
            <a:pPr>
              <a:buNone/>
            </a:pPr>
            <a:r>
              <a:rPr lang="es-ES" sz="2400" dirty="0" smtClean="0"/>
              <a:t>            </a:t>
            </a:r>
            <a:r>
              <a:rPr lang="es-ES" sz="2400" dirty="0" err="1" smtClean="0"/>
              <a:t>Task</a:t>
            </a:r>
            <a:r>
              <a:rPr lang="es-ES" sz="2400" dirty="0" smtClean="0"/>
              <a:t>&lt;</a:t>
            </a:r>
            <a:r>
              <a:rPr lang="es-ES" sz="2400" dirty="0" err="1" smtClean="0"/>
              <a:t>int</a:t>
            </a:r>
            <a:r>
              <a:rPr lang="es-ES" sz="2400" dirty="0" smtClean="0"/>
              <a:t>&gt; </a:t>
            </a:r>
            <a:r>
              <a:rPr lang="es-ES" sz="2400" dirty="0" err="1" smtClean="0"/>
              <a:t>Delete</a:t>
            </a:r>
            <a:r>
              <a:rPr lang="es-ES" sz="2400" dirty="0" smtClean="0"/>
              <a:t>(</a:t>
            </a:r>
            <a:r>
              <a:rPr lang="es-ES" sz="2400" dirty="0" err="1" smtClean="0"/>
              <a:t>int</a:t>
            </a:r>
            <a:r>
              <a:rPr lang="es-ES" sz="2400" dirty="0" smtClean="0"/>
              <a:t> id);</a:t>
            </a:r>
          </a:p>
          <a:p>
            <a:pPr>
              <a:buNone/>
            </a:pPr>
            <a:r>
              <a:rPr lang="es-ES" sz="2400" dirty="0" smtClean="0"/>
              <a:t>        }</a:t>
            </a:r>
          </a:p>
          <a:p>
            <a:pPr>
              <a:buNone/>
            </a:pPr>
            <a:r>
              <a:rPr lang="es-ES" sz="2400" dirty="0" smtClean="0"/>
              <a:t>}</a:t>
            </a:r>
          </a:p>
          <a:p>
            <a:pPr>
              <a:buNone/>
            </a:pPr>
            <a:endParaRPr lang="en-US" b="1" dirty="0" smtClean="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a:xfrm>
            <a:off x="0" y="0"/>
            <a:ext cx="9144000" cy="822325"/>
          </a:xfrm>
        </p:spPr>
        <p:txBody>
          <a:bodyPr/>
          <a:lstStyle/>
          <a:p>
            <a:r>
              <a:rPr lang="es-ES" sz="2400" b="1" dirty="0" err="1" smtClean="0"/>
              <a:t>PersonasController</a:t>
            </a:r>
            <a:endParaRPr lang="es-ES" sz="2400" b="1" dirty="0"/>
          </a:p>
        </p:txBody>
      </p:sp>
      <p:sp>
        <p:nvSpPr>
          <p:cNvPr id="12290" name="Content Placeholder 2"/>
          <p:cNvSpPr>
            <a:spLocks noGrp="1"/>
          </p:cNvSpPr>
          <p:nvPr>
            <p:ph type="body" sz="quarter" idx="13"/>
          </p:nvPr>
        </p:nvSpPr>
        <p:spPr bwMode="auto">
          <a:xfrm>
            <a:off x="228600" y="1066800"/>
            <a:ext cx="8534400" cy="5791200"/>
          </a:xfrm>
          <a:noFill/>
          <a:ln>
            <a:miter lim="800000"/>
            <a:headEnd/>
            <a:tailEnd/>
          </a:ln>
        </p:spPr>
        <p:txBody>
          <a:bodyPr vert="horz" wrap="square" lIns="91440" tIns="45720" rIns="91440" bIns="45720" numCol="1" anchor="t" anchorCtr="0" compatLnSpc="1">
            <a:prstTxWarp prst="textNoShape">
              <a:avLst/>
            </a:prstTxWarp>
          </a:bodyPr>
          <a:lstStyle/>
          <a:p>
            <a:pPr>
              <a:buNone/>
            </a:pPr>
            <a:r>
              <a:rPr lang="es-ES" sz="1600" dirty="0" smtClean="0"/>
              <a:t>[</a:t>
            </a:r>
            <a:r>
              <a:rPr lang="es-ES" sz="1600" dirty="0" err="1" smtClean="0"/>
              <a:t>Route</a:t>
            </a:r>
            <a:r>
              <a:rPr lang="es-ES" sz="1600" dirty="0" smtClean="0"/>
              <a:t>("api/[</a:t>
            </a:r>
            <a:r>
              <a:rPr lang="es-ES" sz="1600" dirty="0" err="1" smtClean="0"/>
              <a:t>controller</a:t>
            </a:r>
            <a:r>
              <a:rPr lang="es-ES" sz="1600" dirty="0" smtClean="0"/>
              <a:t>]")]</a:t>
            </a:r>
          </a:p>
          <a:p>
            <a:pPr>
              <a:buNone/>
            </a:pPr>
            <a:r>
              <a:rPr lang="es-ES" sz="1600" dirty="0" smtClean="0"/>
              <a:t>    [</a:t>
            </a:r>
            <a:r>
              <a:rPr lang="es-ES" sz="1600" dirty="0" err="1" smtClean="0"/>
              <a:t>ApiController</a:t>
            </a:r>
            <a:r>
              <a:rPr lang="es-ES" sz="1600" dirty="0" smtClean="0"/>
              <a:t>]</a:t>
            </a:r>
          </a:p>
          <a:p>
            <a:pPr>
              <a:buNone/>
            </a:pPr>
            <a:r>
              <a:rPr lang="es-ES" sz="1600" dirty="0" smtClean="0"/>
              <a:t>    </a:t>
            </a:r>
            <a:r>
              <a:rPr lang="es-ES" sz="1600" dirty="0" err="1" smtClean="0"/>
              <a:t>public</a:t>
            </a:r>
            <a:r>
              <a:rPr lang="es-ES" sz="1600" dirty="0" smtClean="0"/>
              <a:t> </a:t>
            </a:r>
            <a:r>
              <a:rPr lang="es-ES" sz="1600" dirty="0" err="1" smtClean="0"/>
              <a:t>class</a:t>
            </a:r>
            <a:r>
              <a:rPr lang="es-ES" sz="1600" dirty="0" smtClean="0"/>
              <a:t> </a:t>
            </a:r>
            <a:r>
              <a:rPr lang="es-ES" sz="1600" dirty="0" err="1" smtClean="0"/>
              <a:t>PersonasController</a:t>
            </a:r>
            <a:r>
              <a:rPr lang="es-ES" sz="1600" dirty="0" smtClean="0"/>
              <a:t> : </a:t>
            </a:r>
            <a:r>
              <a:rPr lang="es-ES" sz="1600" dirty="0" err="1" smtClean="0"/>
              <a:t>ControllerBase</a:t>
            </a:r>
            <a:endParaRPr lang="es-ES" sz="1600" dirty="0" smtClean="0"/>
          </a:p>
          <a:p>
            <a:pPr>
              <a:buNone/>
            </a:pPr>
            <a:r>
              <a:rPr lang="es-ES" sz="1600" dirty="0" smtClean="0"/>
              <a:t>    {</a:t>
            </a:r>
          </a:p>
          <a:p>
            <a:pPr>
              <a:buNone/>
            </a:pPr>
            <a:endParaRPr lang="es-ES" sz="1600" dirty="0" smtClean="0"/>
          </a:p>
          <a:p>
            <a:pPr>
              <a:buNone/>
            </a:pPr>
            <a:r>
              <a:rPr lang="es-ES" sz="1600" dirty="0" smtClean="0"/>
              <a:t>        private </a:t>
            </a:r>
            <a:r>
              <a:rPr lang="es-ES" sz="1600" dirty="0" err="1" smtClean="0"/>
              <a:t>readonly</a:t>
            </a:r>
            <a:r>
              <a:rPr lang="es-ES" sz="1600" dirty="0" smtClean="0"/>
              <a:t> </a:t>
            </a:r>
            <a:r>
              <a:rPr lang="es-ES" sz="1600" dirty="0" err="1" smtClean="0"/>
              <a:t>IPersona</a:t>
            </a:r>
            <a:r>
              <a:rPr lang="es-ES" sz="1600" dirty="0" smtClean="0"/>
              <a:t> </a:t>
            </a:r>
            <a:r>
              <a:rPr lang="es-ES" sz="1600" dirty="0" err="1" smtClean="0"/>
              <a:t>personaData</a:t>
            </a:r>
            <a:r>
              <a:rPr lang="es-ES" sz="1600" dirty="0" smtClean="0"/>
              <a:t>;</a:t>
            </a:r>
          </a:p>
          <a:p>
            <a:pPr>
              <a:buNone/>
            </a:pPr>
            <a:endParaRPr lang="es-ES" sz="1600" dirty="0" smtClean="0"/>
          </a:p>
          <a:p>
            <a:pPr>
              <a:buNone/>
            </a:pPr>
            <a:r>
              <a:rPr lang="es-ES" sz="1600" dirty="0" smtClean="0"/>
              <a:t>        </a:t>
            </a:r>
            <a:r>
              <a:rPr lang="es-ES" sz="1600" dirty="0" err="1" smtClean="0"/>
              <a:t>public</a:t>
            </a:r>
            <a:r>
              <a:rPr lang="es-ES" sz="1600" dirty="0" smtClean="0"/>
              <a:t> </a:t>
            </a:r>
            <a:r>
              <a:rPr lang="es-ES" sz="1600" dirty="0" err="1" smtClean="0"/>
              <a:t>PersonasController</a:t>
            </a:r>
            <a:r>
              <a:rPr lang="es-ES" sz="1600" dirty="0" smtClean="0"/>
              <a:t>(</a:t>
            </a:r>
            <a:r>
              <a:rPr lang="es-ES" sz="1600" dirty="0" err="1" smtClean="0"/>
              <a:t>IPersona</a:t>
            </a:r>
            <a:r>
              <a:rPr lang="es-ES" sz="1600" dirty="0" smtClean="0"/>
              <a:t> persona)</a:t>
            </a:r>
          </a:p>
          <a:p>
            <a:pPr>
              <a:buNone/>
            </a:pPr>
            <a:r>
              <a:rPr lang="es-ES" sz="1600" dirty="0" smtClean="0"/>
              <a:t>        {</a:t>
            </a:r>
          </a:p>
          <a:p>
            <a:pPr>
              <a:buNone/>
            </a:pPr>
            <a:r>
              <a:rPr lang="es-ES" sz="1600" dirty="0" smtClean="0"/>
              <a:t>            </a:t>
            </a:r>
            <a:r>
              <a:rPr lang="es-ES" sz="1600" dirty="0" err="1" smtClean="0"/>
              <a:t>personaData</a:t>
            </a:r>
            <a:r>
              <a:rPr lang="es-ES" sz="1600" dirty="0" smtClean="0"/>
              <a:t> = persona;</a:t>
            </a:r>
          </a:p>
          <a:p>
            <a:pPr>
              <a:buNone/>
            </a:pPr>
            <a:r>
              <a:rPr lang="es-ES" sz="1600" dirty="0" smtClean="0"/>
              <a:t>        }</a:t>
            </a:r>
          </a:p>
          <a:p>
            <a:pPr>
              <a:buNone/>
            </a:pPr>
            <a:r>
              <a:rPr lang="es-ES" sz="1600" dirty="0" smtClean="0"/>
              <a:t>        // </a:t>
            </a:r>
            <a:r>
              <a:rPr lang="es-ES" sz="1600" dirty="0" err="1" smtClean="0"/>
              <a:t>metodo</a:t>
            </a:r>
            <a:r>
              <a:rPr lang="es-ES" sz="1600" dirty="0" smtClean="0"/>
              <a:t> </a:t>
            </a:r>
            <a:r>
              <a:rPr lang="es-ES" sz="1600" dirty="0" err="1" smtClean="0"/>
              <a:t>get</a:t>
            </a:r>
            <a:r>
              <a:rPr lang="es-ES" sz="1600" dirty="0" smtClean="0"/>
              <a:t> , trae todos</a:t>
            </a:r>
          </a:p>
          <a:p>
            <a:pPr>
              <a:buNone/>
            </a:pPr>
            <a:r>
              <a:rPr lang="es-ES" sz="1600" dirty="0" smtClean="0"/>
              <a:t>        [</a:t>
            </a:r>
            <a:r>
              <a:rPr lang="es-ES" sz="1600" dirty="0" err="1" smtClean="0"/>
              <a:t>HttpGet</a:t>
            </a:r>
            <a:r>
              <a:rPr lang="es-ES" sz="1600" dirty="0" smtClean="0"/>
              <a:t>]</a:t>
            </a:r>
          </a:p>
          <a:p>
            <a:pPr>
              <a:buNone/>
            </a:pPr>
            <a:r>
              <a:rPr lang="es-ES" sz="1600" dirty="0" smtClean="0"/>
              <a:t>        </a:t>
            </a:r>
            <a:r>
              <a:rPr lang="es-ES" sz="1600" dirty="0" err="1" smtClean="0"/>
              <a:t>public</a:t>
            </a:r>
            <a:r>
              <a:rPr lang="es-ES" sz="1600" dirty="0" smtClean="0"/>
              <a:t> </a:t>
            </a:r>
            <a:r>
              <a:rPr lang="es-ES" sz="1600" dirty="0" err="1" smtClean="0"/>
              <a:t>async</a:t>
            </a:r>
            <a:r>
              <a:rPr lang="es-ES" sz="1600" dirty="0" smtClean="0"/>
              <a:t> </a:t>
            </a:r>
            <a:r>
              <a:rPr lang="es-ES" sz="1600" dirty="0" err="1" smtClean="0"/>
              <a:t>Task</a:t>
            </a:r>
            <a:r>
              <a:rPr lang="es-ES" sz="1600" dirty="0" smtClean="0"/>
              <a:t>&lt;</a:t>
            </a:r>
            <a:r>
              <a:rPr lang="es-ES" sz="1600" dirty="0" err="1" smtClean="0"/>
              <a:t>IActionResult</a:t>
            </a:r>
            <a:r>
              <a:rPr lang="es-ES" sz="1600" dirty="0" smtClean="0"/>
              <a:t>&gt; </a:t>
            </a:r>
            <a:r>
              <a:rPr lang="es-ES" sz="1600" dirty="0" err="1" smtClean="0"/>
              <a:t>Get</a:t>
            </a:r>
            <a:r>
              <a:rPr lang="es-ES" sz="1600" dirty="0" smtClean="0"/>
              <a:t>()</a:t>
            </a:r>
          </a:p>
          <a:p>
            <a:pPr>
              <a:buNone/>
            </a:pPr>
            <a:r>
              <a:rPr lang="es-ES" sz="1600" dirty="0" smtClean="0"/>
              <a:t>        {</a:t>
            </a:r>
          </a:p>
          <a:p>
            <a:pPr>
              <a:buNone/>
            </a:pPr>
            <a:r>
              <a:rPr lang="es-ES" sz="1600" dirty="0" smtClean="0"/>
              <a:t>            </a:t>
            </a:r>
            <a:r>
              <a:rPr lang="es-ES" sz="1600" dirty="0" err="1" smtClean="0"/>
              <a:t>var</a:t>
            </a:r>
            <a:r>
              <a:rPr lang="es-ES" sz="1600" dirty="0" smtClean="0"/>
              <a:t> personas = </a:t>
            </a:r>
            <a:r>
              <a:rPr lang="es-ES" sz="1600" dirty="0" err="1" smtClean="0"/>
              <a:t>await</a:t>
            </a:r>
            <a:r>
              <a:rPr lang="es-ES" sz="1600" dirty="0" smtClean="0"/>
              <a:t> </a:t>
            </a:r>
            <a:r>
              <a:rPr lang="es-ES" sz="1600" dirty="0" err="1" smtClean="0"/>
              <a:t>personaData.Get</a:t>
            </a:r>
            <a:r>
              <a:rPr lang="es-ES" sz="1600" dirty="0" smtClean="0"/>
              <a:t>();</a:t>
            </a:r>
          </a:p>
          <a:p>
            <a:pPr>
              <a:buNone/>
            </a:pPr>
            <a:r>
              <a:rPr lang="es-ES" sz="1600" dirty="0" smtClean="0"/>
              <a:t>            // Ok Response Status 200.</a:t>
            </a:r>
          </a:p>
          <a:p>
            <a:pPr>
              <a:buNone/>
            </a:pPr>
            <a:r>
              <a:rPr lang="es-ES" sz="1600" dirty="0" smtClean="0"/>
              <a:t>            </a:t>
            </a:r>
            <a:r>
              <a:rPr lang="es-ES" sz="1600" dirty="0" err="1" smtClean="0"/>
              <a:t>return</a:t>
            </a:r>
            <a:r>
              <a:rPr lang="es-ES" sz="1600" dirty="0" smtClean="0"/>
              <a:t> Ok(personas);</a:t>
            </a:r>
          </a:p>
          <a:p>
            <a:pPr>
              <a:buNone/>
            </a:pPr>
            <a:r>
              <a:rPr lang="es-ES" sz="1600" dirty="0" smtClean="0"/>
              <a:t>        }</a:t>
            </a:r>
            <a:endParaRPr lang="en-US" sz="1600" b="1" dirty="0" smtClean="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a:xfrm>
            <a:off x="0" y="0"/>
            <a:ext cx="9144000" cy="822325"/>
          </a:xfrm>
        </p:spPr>
        <p:txBody>
          <a:bodyPr/>
          <a:lstStyle/>
          <a:p>
            <a:r>
              <a:rPr lang="es-ES" sz="2400" b="1" dirty="0" err="1" smtClean="0"/>
              <a:t>PersonasController</a:t>
            </a:r>
            <a:endParaRPr lang="es-ES" sz="2400" b="1" dirty="0"/>
          </a:p>
        </p:txBody>
      </p:sp>
      <p:sp>
        <p:nvSpPr>
          <p:cNvPr id="12290" name="Content Placeholder 2"/>
          <p:cNvSpPr>
            <a:spLocks noGrp="1"/>
          </p:cNvSpPr>
          <p:nvPr>
            <p:ph type="body" sz="quarter" idx="13"/>
          </p:nvPr>
        </p:nvSpPr>
        <p:spPr bwMode="auto">
          <a:xfrm>
            <a:off x="228600" y="1066800"/>
            <a:ext cx="8534400" cy="5791200"/>
          </a:xfrm>
          <a:noFill/>
          <a:ln>
            <a:miter lim="800000"/>
            <a:headEnd/>
            <a:tailEnd/>
          </a:ln>
        </p:spPr>
        <p:txBody>
          <a:bodyPr vert="horz" wrap="square" lIns="91440" tIns="45720" rIns="91440" bIns="45720" numCol="1" anchor="t" anchorCtr="0" compatLnSpc="1">
            <a:prstTxWarp prst="textNoShape">
              <a:avLst/>
            </a:prstTxWarp>
          </a:bodyPr>
          <a:lstStyle/>
          <a:p>
            <a:pPr>
              <a:buNone/>
            </a:pPr>
            <a:r>
              <a:rPr lang="es-ES" sz="1600" dirty="0" smtClean="0"/>
              <a:t> // </a:t>
            </a:r>
            <a:r>
              <a:rPr lang="es-ES" sz="1600" dirty="0" err="1" smtClean="0"/>
              <a:t>metodo</a:t>
            </a:r>
            <a:r>
              <a:rPr lang="es-ES" sz="1600" dirty="0" smtClean="0"/>
              <a:t> </a:t>
            </a:r>
            <a:r>
              <a:rPr lang="es-ES" sz="1600" dirty="0" err="1" smtClean="0"/>
              <a:t>GetById</a:t>
            </a:r>
            <a:r>
              <a:rPr lang="es-ES" sz="1600" dirty="0" smtClean="0"/>
              <a:t>, Trae Uno</a:t>
            </a:r>
          </a:p>
          <a:p>
            <a:pPr>
              <a:buNone/>
            </a:pPr>
            <a:r>
              <a:rPr lang="es-ES" sz="1600" dirty="0" smtClean="0"/>
              <a:t>        [</a:t>
            </a:r>
            <a:r>
              <a:rPr lang="es-ES" sz="1600" dirty="0" err="1" smtClean="0"/>
              <a:t>HttpGet</a:t>
            </a:r>
            <a:r>
              <a:rPr lang="es-ES" sz="1600" dirty="0" smtClean="0"/>
              <a:t>("{id}")]</a:t>
            </a:r>
          </a:p>
          <a:p>
            <a:pPr>
              <a:buNone/>
            </a:pPr>
            <a:r>
              <a:rPr lang="en-US" sz="1600" dirty="0" smtClean="0"/>
              <a:t>        public </a:t>
            </a:r>
            <a:r>
              <a:rPr lang="en-US" sz="1600" dirty="0" err="1" smtClean="0"/>
              <a:t>async</a:t>
            </a:r>
            <a:r>
              <a:rPr lang="en-US" sz="1600" dirty="0" smtClean="0"/>
              <a:t> Task&lt;</a:t>
            </a:r>
            <a:r>
              <a:rPr lang="en-US" sz="1600" dirty="0" err="1" smtClean="0"/>
              <a:t>IActionResult</a:t>
            </a:r>
            <a:r>
              <a:rPr lang="en-US" sz="1600" dirty="0" smtClean="0"/>
              <a:t>&gt; </a:t>
            </a:r>
            <a:r>
              <a:rPr lang="en-US" sz="1600" dirty="0" err="1" smtClean="0"/>
              <a:t>GetByID</a:t>
            </a:r>
            <a:r>
              <a:rPr lang="en-US" sz="1600" dirty="0" smtClean="0"/>
              <a:t>(</a:t>
            </a:r>
            <a:r>
              <a:rPr lang="en-US" sz="1600" dirty="0" err="1" smtClean="0"/>
              <a:t>int</a:t>
            </a:r>
            <a:r>
              <a:rPr lang="en-US" sz="1600" dirty="0" smtClean="0"/>
              <a:t> id)</a:t>
            </a:r>
          </a:p>
          <a:p>
            <a:pPr>
              <a:buNone/>
            </a:pPr>
            <a:r>
              <a:rPr lang="es-ES" sz="1600" dirty="0" smtClean="0"/>
              <a:t>        {</a:t>
            </a:r>
          </a:p>
          <a:p>
            <a:pPr>
              <a:buNone/>
            </a:pPr>
            <a:r>
              <a:rPr lang="es-ES" sz="1600" dirty="0" smtClean="0"/>
              <a:t>            </a:t>
            </a:r>
            <a:r>
              <a:rPr lang="es-ES" sz="1600" dirty="0" err="1" smtClean="0"/>
              <a:t>var</a:t>
            </a:r>
            <a:r>
              <a:rPr lang="es-ES" sz="1600" dirty="0" smtClean="0"/>
              <a:t> persona = </a:t>
            </a:r>
            <a:r>
              <a:rPr lang="es-ES" sz="1600" dirty="0" err="1" smtClean="0"/>
              <a:t>await</a:t>
            </a:r>
            <a:r>
              <a:rPr lang="es-ES" sz="1600" dirty="0" smtClean="0"/>
              <a:t> </a:t>
            </a:r>
            <a:r>
              <a:rPr lang="es-ES" sz="1600" dirty="0" err="1" smtClean="0"/>
              <a:t>personaData.GetByID</a:t>
            </a:r>
            <a:r>
              <a:rPr lang="es-ES" sz="1600" dirty="0" smtClean="0"/>
              <a:t>(id);</a:t>
            </a:r>
          </a:p>
          <a:p>
            <a:pPr>
              <a:buNone/>
            </a:pPr>
            <a:endParaRPr lang="es-ES" sz="1600" dirty="0" smtClean="0"/>
          </a:p>
          <a:p>
            <a:pPr>
              <a:buNone/>
            </a:pPr>
            <a:r>
              <a:rPr lang="es-ES" sz="1600" dirty="0" smtClean="0"/>
              <a:t>            </a:t>
            </a:r>
            <a:r>
              <a:rPr lang="es-ES" sz="1600" dirty="0" err="1" smtClean="0"/>
              <a:t>if</a:t>
            </a:r>
            <a:r>
              <a:rPr lang="es-ES" sz="1600" dirty="0" smtClean="0"/>
              <a:t> (persona == </a:t>
            </a:r>
            <a:r>
              <a:rPr lang="es-ES" sz="1600" dirty="0" err="1" smtClean="0"/>
              <a:t>null</a:t>
            </a:r>
            <a:r>
              <a:rPr lang="es-ES" sz="1600" dirty="0" smtClean="0"/>
              <a:t>)</a:t>
            </a:r>
          </a:p>
          <a:p>
            <a:pPr>
              <a:buNone/>
            </a:pPr>
            <a:r>
              <a:rPr lang="es-ES" sz="1600" dirty="0" smtClean="0"/>
              <a:t>            {</a:t>
            </a:r>
          </a:p>
          <a:p>
            <a:pPr>
              <a:buNone/>
            </a:pPr>
            <a:r>
              <a:rPr lang="es-ES" sz="1600" dirty="0" smtClean="0"/>
              <a:t>                // </a:t>
            </a:r>
            <a:r>
              <a:rPr lang="es-ES" sz="1600" dirty="0" err="1" smtClean="0"/>
              <a:t>NotFound</a:t>
            </a:r>
            <a:r>
              <a:rPr lang="es-ES" sz="1600" dirty="0" smtClean="0"/>
              <a:t> Response Status 404.</a:t>
            </a:r>
          </a:p>
          <a:p>
            <a:pPr>
              <a:buNone/>
            </a:pPr>
            <a:r>
              <a:rPr lang="es-ES" sz="1600" dirty="0" smtClean="0"/>
              <a:t>                </a:t>
            </a:r>
            <a:r>
              <a:rPr lang="es-ES" sz="1600" dirty="0" err="1" smtClean="0"/>
              <a:t>return</a:t>
            </a:r>
            <a:r>
              <a:rPr lang="es-ES" sz="1600" dirty="0" smtClean="0"/>
              <a:t> </a:t>
            </a:r>
            <a:r>
              <a:rPr lang="es-ES" sz="1600" dirty="0" err="1" smtClean="0"/>
              <a:t>NotFound</a:t>
            </a:r>
            <a:r>
              <a:rPr lang="es-ES" sz="1600" dirty="0" smtClean="0"/>
              <a:t>();</a:t>
            </a:r>
          </a:p>
          <a:p>
            <a:pPr>
              <a:buNone/>
            </a:pPr>
            <a:r>
              <a:rPr lang="es-ES" sz="1600" dirty="0" smtClean="0"/>
              <a:t>            }</a:t>
            </a:r>
          </a:p>
          <a:p>
            <a:pPr>
              <a:buNone/>
            </a:pPr>
            <a:endParaRPr lang="es-ES" sz="1600" dirty="0" smtClean="0"/>
          </a:p>
          <a:p>
            <a:pPr>
              <a:buNone/>
            </a:pPr>
            <a:r>
              <a:rPr lang="es-ES" sz="1600" dirty="0" smtClean="0"/>
              <a:t>            // Ok Response Status 200.</a:t>
            </a:r>
          </a:p>
          <a:p>
            <a:pPr>
              <a:buNone/>
            </a:pPr>
            <a:r>
              <a:rPr lang="es-ES" sz="1600" dirty="0" smtClean="0"/>
              <a:t>            </a:t>
            </a:r>
            <a:r>
              <a:rPr lang="es-ES" sz="1600" dirty="0" err="1" smtClean="0"/>
              <a:t>return</a:t>
            </a:r>
            <a:r>
              <a:rPr lang="es-ES" sz="1600" dirty="0" smtClean="0"/>
              <a:t> Ok(persona);</a:t>
            </a:r>
          </a:p>
          <a:p>
            <a:pPr>
              <a:buNone/>
            </a:pPr>
            <a:r>
              <a:rPr lang="es-ES" sz="1600" dirty="0" smtClean="0"/>
              <a:t>        }</a:t>
            </a:r>
            <a:endParaRPr lang="en-US" sz="1600" b="1" dirty="0" smtClean="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a:xfrm>
            <a:off x="0" y="0"/>
            <a:ext cx="9144000" cy="822325"/>
          </a:xfrm>
        </p:spPr>
        <p:txBody>
          <a:bodyPr/>
          <a:lstStyle/>
          <a:p>
            <a:r>
              <a:rPr lang="es-ES" sz="2400" b="1" dirty="0" err="1" smtClean="0"/>
              <a:t>PersonasController</a:t>
            </a:r>
            <a:endParaRPr lang="es-ES" sz="2400" b="1" dirty="0"/>
          </a:p>
        </p:txBody>
      </p:sp>
      <p:sp>
        <p:nvSpPr>
          <p:cNvPr id="12290" name="Content Placeholder 2"/>
          <p:cNvSpPr>
            <a:spLocks noGrp="1"/>
          </p:cNvSpPr>
          <p:nvPr>
            <p:ph type="body" sz="quarter" idx="13"/>
          </p:nvPr>
        </p:nvSpPr>
        <p:spPr bwMode="auto">
          <a:xfrm>
            <a:off x="228600" y="1066800"/>
            <a:ext cx="8534400" cy="5791200"/>
          </a:xfrm>
          <a:noFill/>
          <a:ln>
            <a:miter lim="800000"/>
            <a:headEnd/>
            <a:tailEnd/>
          </a:ln>
        </p:spPr>
        <p:txBody>
          <a:bodyPr vert="horz" wrap="square" lIns="91440" tIns="45720" rIns="91440" bIns="45720" numCol="1" anchor="t" anchorCtr="0" compatLnSpc="1">
            <a:prstTxWarp prst="textNoShape">
              <a:avLst/>
            </a:prstTxWarp>
          </a:bodyPr>
          <a:lstStyle/>
          <a:p>
            <a:r>
              <a:rPr lang="es-ES" sz="1600" dirty="0" smtClean="0"/>
              <a:t> // alta de persona </a:t>
            </a:r>
            <a:r>
              <a:rPr lang="es-ES" sz="1600" dirty="0" err="1" smtClean="0"/>
              <a:t>POst</a:t>
            </a:r>
            <a:endParaRPr lang="es-ES" sz="1600" dirty="0" smtClean="0"/>
          </a:p>
          <a:p>
            <a:r>
              <a:rPr lang="es-ES" sz="1600" dirty="0" smtClean="0"/>
              <a:t>        [</a:t>
            </a:r>
            <a:r>
              <a:rPr lang="es-ES" sz="1600" dirty="0" err="1" smtClean="0"/>
              <a:t>HttpPost</a:t>
            </a:r>
            <a:r>
              <a:rPr lang="es-ES" sz="1600" dirty="0" smtClean="0"/>
              <a:t>]</a:t>
            </a:r>
          </a:p>
          <a:p>
            <a:r>
              <a:rPr lang="en-US" sz="1600" dirty="0" smtClean="0"/>
              <a:t>        public </a:t>
            </a:r>
            <a:r>
              <a:rPr lang="en-US" sz="1600" dirty="0" err="1" smtClean="0"/>
              <a:t>async</a:t>
            </a:r>
            <a:r>
              <a:rPr lang="en-US" sz="1600" dirty="0" smtClean="0"/>
              <a:t> Task&lt;</a:t>
            </a:r>
            <a:r>
              <a:rPr lang="en-US" sz="1600" dirty="0" err="1" smtClean="0"/>
              <a:t>IActionResult</a:t>
            </a:r>
            <a:r>
              <a:rPr lang="en-US" sz="1600" dirty="0" smtClean="0"/>
              <a:t>&gt; Create(Persona </a:t>
            </a:r>
            <a:r>
              <a:rPr lang="en-US" sz="1600" dirty="0" err="1" smtClean="0"/>
              <a:t>persona</a:t>
            </a:r>
            <a:r>
              <a:rPr lang="en-US" sz="1600" dirty="0" smtClean="0"/>
              <a:t>)</a:t>
            </a:r>
          </a:p>
          <a:p>
            <a:r>
              <a:rPr lang="es-ES" sz="1600" dirty="0" smtClean="0"/>
              <a:t>        {</a:t>
            </a:r>
          </a:p>
          <a:p>
            <a:r>
              <a:rPr lang="es-ES" sz="1600" dirty="0" smtClean="0"/>
              <a:t>            </a:t>
            </a:r>
            <a:r>
              <a:rPr lang="es-ES" sz="1600" dirty="0" err="1" smtClean="0"/>
              <a:t>if</a:t>
            </a:r>
            <a:r>
              <a:rPr lang="es-ES" sz="1600" dirty="0" smtClean="0"/>
              <a:t> (!</a:t>
            </a:r>
            <a:r>
              <a:rPr lang="es-ES" sz="1600" dirty="0" err="1" smtClean="0"/>
              <a:t>ModelState.IsValid</a:t>
            </a:r>
            <a:r>
              <a:rPr lang="es-ES" sz="1600" dirty="0" smtClean="0"/>
              <a:t>)</a:t>
            </a:r>
          </a:p>
          <a:p>
            <a:r>
              <a:rPr lang="es-ES" sz="1600" dirty="0" smtClean="0"/>
              <a:t>            {</a:t>
            </a:r>
          </a:p>
          <a:p>
            <a:r>
              <a:rPr lang="es-ES" sz="1600" dirty="0" smtClean="0"/>
              <a:t>                // </a:t>
            </a:r>
            <a:r>
              <a:rPr lang="es-ES" sz="1600" dirty="0" err="1" smtClean="0"/>
              <a:t>BadRequest</a:t>
            </a:r>
            <a:r>
              <a:rPr lang="es-ES" sz="1600" dirty="0" smtClean="0"/>
              <a:t> Response Status 400.</a:t>
            </a:r>
          </a:p>
          <a:p>
            <a:r>
              <a:rPr lang="es-ES" sz="1600" dirty="0" smtClean="0"/>
              <a:t>                </a:t>
            </a:r>
            <a:r>
              <a:rPr lang="es-ES" sz="1600" dirty="0" err="1" smtClean="0"/>
              <a:t>return</a:t>
            </a:r>
            <a:r>
              <a:rPr lang="es-ES" sz="1600" dirty="0" smtClean="0"/>
              <a:t> </a:t>
            </a:r>
            <a:r>
              <a:rPr lang="es-ES" sz="1600" dirty="0" err="1" smtClean="0"/>
              <a:t>BadRequest</a:t>
            </a:r>
            <a:r>
              <a:rPr lang="es-ES" sz="1600" dirty="0" smtClean="0"/>
              <a:t>(</a:t>
            </a:r>
            <a:r>
              <a:rPr lang="es-ES" sz="1600" dirty="0" err="1" smtClean="0"/>
              <a:t>ModelState</a:t>
            </a:r>
            <a:r>
              <a:rPr lang="es-ES" sz="1600" dirty="0" smtClean="0"/>
              <a:t>);</a:t>
            </a:r>
          </a:p>
          <a:p>
            <a:r>
              <a:rPr lang="es-ES" sz="1600" dirty="0" smtClean="0"/>
              <a:t>            }</a:t>
            </a:r>
          </a:p>
          <a:p>
            <a:endParaRPr lang="es-ES" sz="1600" dirty="0" smtClean="0"/>
          </a:p>
          <a:p>
            <a:r>
              <a:rPr lang="es-ES" sz="1600" dirty="0" smtClean="0"/>
              <a:t>            </a:t>
            </a:r>
            <a:r>
              <a:rPr lang="es-ES" sz="1600" dirty="0" err="1" smtClean="0"/>
              <a:t>if</a:t>
            </a:r>
            <a:r>
              <a:rPr lang="es-ES" sz="1600" dirty="0" smtClean="0"/>
              <a:t> (</a:t>
            </a:r>
            <a:r>
              <a:rPr lang="es-ES" sz="1600" dirty="0" err="1" smtClean="0"/>
              <a:t>await</a:t>
            </a:r>
            <a:r>
              <a:rPr lang="es-ES" sz="1600" dirty="0" smtClean="0"/>
              <a:t> </a:t>
            </a:r>
            <a:r>
              <a:rPr lang="es-ES" sz="1600" dirty="0" err="1" smtClean="0"/>
              <a:t>personaData.Create</a:t>
            </a:r>
            <a:r>
              <a:rPr lang="es-ES" sz="1600" dirty="0" smtClean="0"/>
              <a:t>(persona) == 0)</a:t>
            </a:r>
          </a:p>
          <a:p>
            <a:r>
              <a:rPr lang="es-ES" sz="1600" dirty="0" smtClean="0"/>
              <a:t>            {</a:t>
            </a:r>
          </a:p>
          <a:p>
            <a:r>
              <a:rPr lang="es-ES" sz="1600" dirty="0" smtClean="0"/>
              <a:t>                // </a:t>
            </a:r>
            <a:r>
              <a:rPr lang="es-ES" sz="1600" dirty="0" err="1" smtClean="0"/>
              <a:t>NotFound</a:t>
            </a:r>
            <a:r>
              <a:rPr lang="es-ES" sz="1600" dirty="0" smtClean="0"/>
              <a:t> Response Status 404.</a:t>
            </a:r>
          </a:p>
          <a:p>
            <a:r>
              <a:rPr lang="es-ES" sz="1600" dirty="0" smtClean="0"/>
              <a:t>                </a:t>
            </a:r>
            <a:r>
              <a:rPr lang="es-ES" sz="1600" dirty="0" err="1" smtClean="0"/>
              <a:t>return</a:t>
            </a:r>
            <a:r>
              <a:rPr lang="es-ES" sz="1600" dirty="0" smtClean="0"/>
              <a:t> </a:t>
            </a:r>
            <a:r>
              <a:rPr lang="es-ES" sz="1600" dirty="0" err="1" smtClean="0"/>
              <a:t>NotFound</a:t>
            </a:r>
            <a:r>
              <a:rPr lang="es-ES" sz="1600" dirty="0" smtClean="0"/>
              <a:t>();</a:t>
            </a:r>
          </a:p>
          <a:p>
            <a:r>
              <a:rPr lang="es-ES" sz="1600" dirty="0" smtClean="0"/>
              <a:t>            }</a:t>
            </a:r>
          </a:p>
          <a:p>
            <a:endParaRPr lang="es-ES" sz="1600" dirty="0" smtClean="0"/>
          </a:p>
          <a:p>
            <a:r>
              <a:rPr lang="es-ES" sz="1600" dirty="0" smtClean="0"/>
              <a:t>            // </a:t>
            </a:r>
            <a:r>
              <a:rPr lang="es-ES" sz="1600" dirty="0" err="1" smtClean="0"/>
              <a:t>Created</a:t>
            </a:r>
            <a:r>
              <a:rPr lang="es-ES" sz="1600" dirty="0" smtClean="0"/>
              <a:t> Response Status 201.</a:t>
            </a:r>
          </a:p>
          <a:p>
            <a:r>
              <a:rPr lang="en-US" sz="1600" dirty="0" smtClean="0"/>
              <a:t>            return </a:t>
            </a:r>
            <a:r>
              <a:rPr lang="en-US" sz="1600" dirty="0" err="1" smtClean="0"/>
              <a:t>CreatedAtAction</a:t>
            </a:r>
            <a:r>
              <a:rPr lang="en-US" sz="1600" dirty="0" smtClean="0"/>
              <a:t>("</a:t>
            </a:r>
            <a:r>
              <a:rPr lang="en-US" sz="1600" dirty="0" err="1" smtClean="0"/>
              <a:t>GetByID</a:t>
            </a:r>
            <a:r>
              <a:rPr lang="en-US" sz="1600" dirty="0" smtClean="0"/>
              <a:t>", new { id = persona.ID }, persona);</a:t>
            </a:r>
          </a:p>
          <a:p>
            <a:r>
              <a:rPr lang="es-ES" sz="1600" dirty="0" smtClean="0"/>
              <a:t>        }</a:t>
            </a:r>
            <a:endParaRPr lang="en-US" sz="1600" b="1" dirty="0" smtClean="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a:xfrm>
            <a:off x="0" y="0"/>
            <a:ext cx="9144000" cy="822325"/>
          </a:xfrm>
        </p:spPr>
        <p:txBody>
          <a:bodyPr/>
          <a:lstStyle/>
          <a:p>
            <a:r>
              <a:rPr lang="es-ES" sz="2400" b="1" dirty="0" err="1" smtClean="0"/>
              <a:t>PersonasController</a:t>
            </a:r>
            <a:endParaRPr lang="es-ES" sz="2400" b="1" dirty="0"/>
          </a:p>
        </p:txBody>
      </p:sp>
      <p:sp>
        <p:nvSpPr>
          <p:cNvPr id="12290" name="Content Placeholder 2"/>
          <p:cNvSpPr>
            <a:spLocks noGrp="1"/>
          </p:cNvSpPr>
          <p:nvPr>
            <p:ph type="body" sz="quarter" idx="13"/>
          </p:nvPr>
        </p:nvSpPr>
        <p:spPr bwMode="auto">
          <a:xfrm>
            <a:off x="228600" y="1066800"/>
            <a:ext cx="8534400" cy="5791200"/>
          </a:xfrm>
          <a:noFill/>
          <a:ln>
            <a:miter lim="800000"/>
            <a:headEnd/>
            <a:tailEnd/>
          </a:ln>
        </p:spPr>
        <p:txBody>
          <a:bodyPr vert="horz" wrap="square" lIns="91440" tIns="45720" rIns="91440" bIns="45720" numCol="1" anchor="t" anchorCtr="0" compatLnSpc="1">
            <a:prstTxWarp prst="textNoShape">
              <a:avLst/>
            </a:prstTxWarp>
          </a:bodyPr>
          <a:lstStyle/>
          <a:p>
            <a:r>
              <a:rPr lang="es-ES" sz="1600" dirty="0" smtClean="0"/>
              <a:t> [</a:t>
            </a:r>
            <a:r>
              <a:rPr lang="es-ES" sz="1600" dirty="0" err="1" smtClean="0"/>
              <a:t>HttpPut</a:t>
            </a:r>
            <a:r>
              <a:rPr lang="es-ES" sz="1600" dirty="0" smtClean="0"/>
              <a:t>("{id}")]</a:t>
            </a:r>
          </a:p>
          <a:p>
            <a:r>
              <a:rPr lang="en-US" sz="1600" dirty="0" smtClean="0"/>
              <a:t>        public </a:t>
            </a:r>
            <a:r>
              <a:rPr lang="en-US" sz="1600" dirty="0" err="1" smtClean="0"/>
              <a:t>async</a:t>
            </a:r>
            <a:r>
              <a:rPr lang="en-US" sz="1600" dirty="0" smtClean="0"/>
              <a:t> Task&lt;</a:t>
            </a:r>
            <a:r>
              <a:rPr lang="en-US" sz="1600" dirty="0" err="1" smtClean="0"/>
              <a:t>IActionResult</a:t>
            </a:r>
            <a:r>
              <a:rPr lang="en-US" sz="1600" dirty="0" smtClean="0"/>
              <a:t>&gt; Put([</a:t>
            </a:r>
            <a:r>
              <a:rPr lang="en-US" sz="1600" dirty="0" err="1" smtClean="0"/>
              <a:t>FromRoute</a:t>
            </a:r>
            <a:r>
              <a:rPr lang="en-US" sz="1600" dirty="0" smtClean="0"/>
              <a:t>] </a:t>
            </a:r>
            <a:r>
              <a:rPr lang="en-US" sz="1600" dirty="0" err="1" smtClean="0"/>
              <a:t>int</a:t>
            </a:r>
            <a:r>
              <a:rPr lang="en-US" sz="1600" dirty="0" smtClean="0"/>
              <a:t> id, [</a:t>
            </a:r>
            <a:r>
              <a:rPr lang="en-US" sz="1600" dirty="0" err="1" smtClean="0"/>
              <a:t>FromBody</a:t>
            </a:r>
            <a:r>
              <a:rPr lang="en-US" sz="1600" dirty="0" smtClean="0"/>
              <a:t>] Persona </a:t>
            </a:r>
            <a:r>
              <a:rPr lang="en-US" sz="1600" dirty="0" err="1" smtClean="0"/>
              <a:t>persona</a:t>
            </a:r>
            <a:r>
              <a:rPr lang="en-US" sz="1600" dirty="0" smtClean="0"/>
              <a:t>)</a:t>
            </a:r>
          </a:p>
          <a:p>
            <a:r>
              <a:rPr lang="es-ES" sz="1600" dirty="0" smtClean="0"/>
              <a:t>        {</a:t>
            </a:r>
          </a:p>
          <a:p>
            <a:r>
              <a:rPr lang="es-ES" sz="1600" dirty="0" smtClean="0"/>
              <a:t>            </a:t>
            </a:r>
            <a:r>
              <a:rPr lang="es-ES" sz="1600" dirty="0" err="1" smtClean="0"/>
              <a:t>if</a:t>
            </a:r>
            <a:r>
              <a:rPr lang="es-ES" sz="1600" dirty="0" smtClean="0"/>
              <a:t> (!</a:t>
            </a:r>
            <a:r>
              <a:rPr lang="es-ES" sz="1600" dirty="0" err="1" smtClean="0"/>
              <a:t>ModelState.IsValid</a:t>
            </a:r>
            <a:r>
              <a:rPr lang="es-ES" sz="1600" dirty="0" smtClean="0"/>
              <a:t>)</a:t>
            </a:r>
          </a:p>
          <a:p>
            <a:r>
              <a:rPr lang="es-ES" sz="1600" dirty="0" smtClean="0"/>
              <a:t>            {</a:t>
            </a:r>
          </a:p>
          <a:p>
            <a:r>
              <a:rPr lang="es-ES" sz="1600" dirty="0" smtClean="0"/>
              <a:t>                // </a:t>
            </a:r>
            <a:r>
              <a:rPr lang="es-ES" sz="1600" dirty="0" err="1" smtClean="0"/>
              <a:t>BadRequest</a:t>
            </a:r>
            <a:r>
              <a:rPr lang="es-ES" sz="1600" dirty="0" smtClean="0"/>
              <a:t> Response Status 400.</a:t>
            </a:r>
          </a:p>
          <a:p>
            <a:r>
              <a:rPr lang="es-ES" sz="1600" dirty="0" smtClean="0"/>
              <a:t>                </a:t>
            </a:r>
            <a:r>
              <a:rPr lang="es-ES" sz="1600" dirty="0" err="1" smtClean="0"/>
              <a:t>return</a:t>
            </a:r>
            <a:r>
              <a:rPr lang="es-ES" sz="1600" dirty="0" smtClean="0"/>
              <a:t> </a:t>
            </a:r>
            <a:r>
              <a:rPr lang="es-ES" sz="1600" dirty="0" err="1" smtClean="0"/>
              <a:t>BadRequest</a:t>
            </a:r>
            <a:r>
              <a:rPr lang="es-ES" sz="1600" dirty="0" smtClean="0"/>
              <a:t>(</a:t>
            </a:r>
            <a:r>
              <a:rPr lang="es-ES" sz="1600" dirty="0" err="1" smtClean="0"/>
              <a:t>ModelState</a:t>
            </a:r>
            <a:r>
              <a:rPr lang="es-ES" sz="1600" dirty="0" smtClean="0"/>
              <a:t>);</a:t>
            </a:r>
          </a:p>
          <a:p>
            <a:r>
              <a:rPr lang="es-ES" sz="1600" dirty="0" smtClean="0"/>
              <a:t>            }</a:t>
            </a:r>
          </a:p>
          <a:p>
            <a:endParaRPr lang="es-ES" sz="1600" dirty="0" smtClean="0"/>
          </a:p>
          <a:p>
            <a:r>
              <a:rPr lang="es-ES" sz="1600" dirty="0" smtClean="0"/>
              <a:t>            </a:t>
            </a:r>
            <a:r>
              <a:rPr lang="es-ES" sz="1600" dirty="0" err="1" smtClean="0"/>
              <a:t>if</a:t>
            </a:r>
            <a:r>
              <a:rPr lang="es-ES" sz="1600" dirty="0" smtClean="0"/>
              <a:t> (id != persona.ID)</a:t>
            </a:r>
          </a:p>
          <a:p>
            <a:r>
              <a:rPr lang="es-ES" sz="1600" dirty="0" smtClean="0"/>
              <a:t>            {</a:t>
            </a:r>
          </a:p>
          <a:p>
            <a:r>
              <a:rPr lang="es-ES" sz="1600" dirty="0" smtClean="0"/>
              <a:t>                // </a:t>
            </a:r>
            <a:r>
              <a:rPr lang="es-ES" sz="1600" dirty="0" err="1" smtClean="0"/>
              <a:t>BadRequest</a:t>
            </a:r>
            <a:r>
              <a:rPr lang="es-ES" sz="1600" dirty="0" smtClean="0"/>
              <a:t> Response Status 400.</a:t>
            </a:r>
          </a:p>
          <a:p>
            <a:r>
              <a:rPr lang="es-ES" sz="1600" dirty="0" smtClean="0"/>
              <a:t>                </a:t>
            </a:r>
            <a:r>
              <a:rPr lang="es-ES" sz="1600" dirty="0" err="1" smtClean="0"/>
              <a:t>return</a:t>
            </a:r>
            <a:r>
              <a:rPr lang="es-ES" sz="1600" dirty="0" smtClean="0"/>
              <a:t> </a:t>
            </a:r>
            <a:r>
              <a:rPr lang="es-ES" sz="1600" dirty="0" err="1" smtClean="0"/>
              <a:t>BadRequest</a:t>
            </a:r>
            <a:r>
              <a:rPr lang="es-ES" sz="1600" dirty="0" smtClean="0"/>
              <a:t>();</a:t>
            </a:r>
          </a:p>
          <a:p>
            <a:r>
              <a:rPr lang="es-ES" sz="1600" dirty="0" smtClean="0"/>
              <a:t>            }</a:t>
            </a:r>
          </a:p>
          <a:p>
            <a:endParaRPr lang="es-ES" sz="1600" dirty="0" smtClean="0"/>
          </a:p>
          <a:p>
            <a:r>
              <a:rPr lang="es-ES" sz="1600" dirty="0" smtClean="0"/>
              <a:t>            </a:t>
            </a:r>
            <a:r>
              <a:rPr lang="es-ES" sz="1600" dirty="0" err="1" smtClean="0"/>
              <a:t>if</a:t>
            </a:r>
            <a:r>
              <a:rPr lang="es-ES" sz="1600" dirty="0" smtClean="0"/>
              <a:t> (</a:t>
            </a:r>
            <a:r>
              <a:rPr lang="es-ES" sz="1600" dirty="0" err="1" smtClean="0"/>
              <a:t>await</a:t>
            </a:r>
            <a:r>
              <a:rPr lang="es-ES" sz="1600" dirty="0" smtClean="0"/>
              <a:t> </a:t>
            </a:r>
            <a:r>
              <a:rPr lang="es-ES" sz="1600" dirty="0" err="1" smtClean="0"/>
              <a:t>personaData.Update</a:t>
            </a:r>
            <a:r>
              <a:rPr lang="es-ES" sz="1600" dirty="0" smtClean="0"/>
              <a:t>(persona) == 0)</a:t>
            </a:r>
          </a:p>
          <a:p>
            <a:r>
              <a:rPr lang="es-ES" sz="1600" dirty="0" smtClean="0"/>
              <a:t>            {</a:t>
            </a:r>
          </a:p>
          <a:p>
            <a:r>
              <a:rPr lang="es-ES" sz="1600" dirty="0" smtClean="0"/>
              <a:t>                // </a:t>
            </a:r>
            <a:r>
              <a:rPr lang="es-ES" sz="1600" dirty="0" err="1" smtClean="0"/>
              <a:t>NotFound</a:t>
            </a:r>
            <a:r>
              <a:rPr lang="es-ES" sz="1600" dirty="0" smtClean="0"/>
              <a:t> Response Status 404.</a:t>
            </a:r>
          </a:p>
          <a:p>
            <a:r>
              <a:rPr lang="es-ES" sz="1600" dirty="0" smtClean="0"/>
              <a:t>                </a:t>
            </a:r>
            <a:r>
              <a:rPr lang="es-ES" sz="1600" dirty="0" err="1" smtClean="0"/>
              <a:t>return</a:t>
            </a:r>
            <a:r>
              <a:rPr lang="es-ES" sz="1600" dirty="0" smtClean="0"/>
              <a:t> </a:t>
            </a:r>
            <a:r>
              <a:rPr lang="es-ES" sz="1600" dirty="0" err="1" smtClean="0"/>
              <a:t>NotFound</a:t>
            </a:r>
            <a:r>
              <a:rPr lang="es-ES" sz="1600" dirty="0" smtClean="0"/>
              <a:t>();</a:t>
            </a:r>
          </a:p>
          <a:p>
            <a:r>
              <a:rPr lang="es-ES" sz="1600" dirty="0" smtClean="0"/>
              <a:t>            }</a:t>
            </a:r>
          </a:p>
          <a:p>
            <a:endParaRPr lang="es-ES" sz="1600" dirty="0" smtClean="0"/>
          </a:p>
          <a:p>
            <a:r>
              <a:rPr lang="es-ES" sz="1600" dirty="0" smtClean="0"/>
              <a:t>            // </a:t>
            </a:r>
            <a:r>
              <a:rPr lang="es-ES" sz="1600" dirty="0" err="1" smtClean="0"/>
              <a:t>NoContent</a:t>
            </a:r>
            <a:r>
              <a:rPr lang="es-ES" sz="1600" dirty="0" smtClean="0"/>
              <a:t> Response Status 204.</a:t>
            </a:r>
          </a:p>
          <a:p>
            <a:r>
              <a:rPr lang="es-ES" sz="1600" dirty="0" smtClean="0"/>
              <a:t>            </a:t>
            </a:r>
            <a:r>
              <a:rPr lang="es-ES" sz="1600" dirty="0" err="1" smtClean="0"/>
              <a:t>return</a:t>
            </a:r>
            <a:r>
              <a:rPr lang="es-ES" sz="1600" dirty="0" smtClean="0"/>
              <a:t> </a:t>
            </a:r>
            <a:r>
              <a:rPr lang="es-ES" sz="1600" dirty="0" err="1" smtClean="0"/>
              <a:t>NoContent</a:t>
            </a:r>
            <a:r>
              <a:rPr lang="es-ES" sz="1600" dirty="0" smtClean="0"/>
              <a:t>();</a:t>
            </a:r>
          </a:p>
          <a:p>
            <a:r>
              <a:rPr lang="es-ES" sz="1600" dirty="0" smtClean="0"/>
              <a:t>        }</a:t>
            </a:r>
            <a:endParaRPr lang="en-US" sz="1600" b="1" dirty="0" smtClean="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a:xfrm>
            <a:off x="0" y="0"/>
            <a:ext cx="9144000" cy="822325"/>
          </a:xfrm>
        </p:spPr>
        <p:txBody>
          <a:bodyPr/>
          <a:lstStyle/>
          <a:p>
            <a:r>
              <a:rPr lang="es-ES" sz="2400" b="1" dirty="0" err="1" smtClean="0"/>
              <a:t>PersonasController</a:t>
            </a:r>
            <a:endParaRPr lang="es-ES" sz="2400" b="1" dirty="0"/>
          </a:p>
        </p:txBody>
      </p:sp>
      <p:sp>
        <p:nvSpPr>
          <p:cNvPr id="12290" name="Content Placeholder 2"/>
          <p:cNvSpPr>
            <a:spLocks noGrp="1"/>
          </p:cNvSpPr>
          <p:nvPr>
            <p:ph type="body" sz="quarter" idx="13"/>
          </p:nvPr>
        </p:nvSpPr>
        <p:spPr bwMode="auto">
          <a:xfrm>
            <a:off x="228600" y="1066800"/>
            <a:ext cx="8534400" cy="5791200"/>
          </a:xfrm>
          <a:noFill/>
          <a:ln>
            <a:miter lim="800000"/>
            <a:headEnd/>
            <a:tailEnd/>
          </a:ln>
        </p:spPr>
        <p:txBody>
          <a:bodyPr vert="horz" wrap="square" lIns="91440" tIns="45720" rIns="91440" bIns="45720" numCol="1" anchor="t" anchorCtr="0" compatLnSpc="1">
            <a:prstTxWarp prst="textNoShape">
              <a:avLst/>
            </a:prstTxWarp>
          </a:bodyPr>
          <a:lstStyle/>
          <a:p>
            <a:r>
              <a:rPr lang="es-ES" sz="1600" dirty="0" smtClean="0"/>
              <a:t> [</a:t>
            </a:r>
            <a:r>
              <a:rPr lang="es-ES" sz="1600" dirty="0" err="1" smtClean="0"/>
              <a:t>HttpDelete</a:t>
            </a:r>
            <a:r>
              <a:rPr lang="es-ES" sz="1600" dirty="0" smtClean="0"/>
              <a:t>("{id}")]</a:t>
            </a:r>
          </a:p>
          <a:p>
            <a:r>
              <a:rPr lang="en-US" sz="1600" dirty="0" smtClean="0"/>
              <a:t>        public </a:t>
            </a:r>
            <a:r>
              <a:rPr lang="en-US" sz="1600" dirty="0" err="1" smtClean="0"/>
              <a:t>async</a:t>
            </a:r>
            <a:r>
              <a:rPr lang="en-US" sz="1600" dirty="0" smtClean="0"/>
              <a:t> Task&lt;</a:t>
            </a:r>
            <a:r>
              <a:rPr lang="en-US" sz="1600" dirty="0" err="1" smtClean="0"/>
              <a:t>IActionResult</a:t>
            </a:r>
            <a:r>
              <a:rPr lang="en-US" sz="1600" dirty="0" smtClean="0"/>
              <a:t>&gt; Delete([</a:t>
            </a:r>
            <a:r>
              <a:rPr lang="en-US" sz="1600" dirty="0" err="1" smtClean="0"/>
              <a:t>FromRoute</a:t>
            </a:r>
            <a:r>
              <a:rPr lang="en-US" sz="1600" dirty="0" smtClean="0"/>
              <a:t>] </a:t>
            </a:r>
            <a:r>
              <a:rPr lang="en-US" sz="1600" dirty="0" err="1" smtClean="0"/>
              <a:t>int</a:t>
            </a:r>
            <a:r>
              <a:rPr lang="en-US" sz="1600" dirty="0" smtClean="0"/>
              <a:t> id)</a:t>
            </a:r>
          </a:p>
          <a:p>
            <a:r>
              <a:rPr lang="es-ES" sz="1600" dirty="0" smtClean="0"/>
              <a:t>        {</a:t>
            </a:r>
          </a:p>
          <a:p>
            <a:r>
              <a:rPr lang="es-ES" sz="1600" dirty="0" smtClean="0"/>
              <a:t>            </a:t>
            </a:r>
            <a:r>
              <a:rPr lang="es-ES" sz="1600" dirty="0" err="1" smtClean="0"/>
              <a:t>if</a:t>
            </a:r>
            <a:r>
              <a:rPr lang="es-ES" sz="1600" dirty="0" smtClean="0"/>
              <a:t> (</a:t>
            </a:r>
            <a:r>
              <a:rPr lang="es-ES" sz="1600" dirty="0" err="1" smtClean="0"/>
              <a:t>await</a:t>
            </a:r>
            <a:r>
              <a:rPr lang="es-ES" sz="1600" dirty="0" smtClean="0"/>
              <a:t> </a:t>
            </a:r>
            <a:r>
              <a:rPr lang="es-ES" sz="1600" dirty="0" err="1" smtClean="0"/>
              <a:t>personaData.Delete</a:t>
            </a:r>
            <a:r>
              <a:rPr lang="es-ES" sz="1600" dirty="0" smtClean="0"/>
              <a:t>(id) == 0)</a:t>
            </a:r>
          </a:p>
          <a:p>
            <a:r>
              <a:rPr lang="es-ES" sz="1600" dirty="0" smtClean="0"/>
              <a:t>            {</a:t>
            </a:r>
          </a:p>
          <a:p>
            <a:r>
              <a:rPr lang="es-ES" sz="1600" dirty="0" smtClean="0"/>
              <a:t>                // </a:t>
            </a:r>
            <a:r>
              <a:rPr lang="es-ES" sz="1600" dirty="0" err="1" smtClean="0"/>
              <a:t>NotFound</a:t>
            </a:r>
            <a:r>
              <a:rPr lang="es-ES" sz="1600" dirty="0" smtClean="0"/>
              <a:t> Response Status 404.</a:t>
            </a:r>
          </a:p>
          <a:p>
            <a:r>
              <a:rPr lang="es-ES" sz="1600" dirty="0" smtClean="0"/>
              <a:t>                </a:t>
            </a:r>
            <a:r>
              <a:rPr lang="es-ES" sz="1600" dirty="0" err="1" smtClean="0"/>
              <a:t>return</a:t>
            </a:r>
            <a:r>
              <a:rPr lang="es-ES" sz="1600" dirty="0" smtClean="0"/>
              <a:t> </a:t>
            </a:r>
            <a:r>
              <a:rPr lang="es-ES" sz="1600" dirty="0" err="1" smtClean="0"/>
              <a:t>NotFound</a:t>
            </a:r>
            <a:r>
              <a:rPr lang="es-ES" sz="1600" dirty="0" smtClean="0"/>
              <a:t>();</a:t>
            </a:r>
          </a:p>
          <a:p>
            <a:r>
              <a:rPr lang="es-ES" sz="1600" dirty="0" smtClean="0"/>
              <a:t>            }</a:t>
            </a:r>
          </a:p>
          <a:p>
            <a:endParaRPr lang="es-ES" sz="1600" dirty="0" smtClean="0"/>
          </a:p>
          <a:p>
            <a:r>
              <a:rPr lang="es-ES" sz="1600" dirty="0" smtClean="0"/>
              <a:t>            // Ok Response Status 200.</a:t>
            </a:r>
          </a:p>
          <a:p>
            <a:r>
              <a:rPr lang="es-ES" sz="1600" dirty="0" smtClean="0"/>
              <a:t>            </a:t>
            </a:r>
            <a:r>
              <a:rPr lang="es-ES" sz="1600" dirty="0" err="1" smtClean="0"/>
              <a:t>return</a:t>
            </a:r>
            <a:r>
              <a:rPr lang="es-ES" sz="1600" dirty="0" smtClean="0"/>
              <a:t> Ok();</a:t>
            </a:r>
          </a:p>
          <a:p>
            <a:r>
              <a:rPr lang="es-ES" sz="1600" dirty="0" smtClean="0"/>
              <a:t>        }</a:t>
            </a:r>
            <a:endParaRPr lang="en-US" sz="1600" b="1" dirty="0" smtClean="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a:xfrm>
            <a:off x="0" y="0"/>
            <a:ext cx="9144000" cy="822325"/>
          </a:xfrm>
        </p:spPr>
        <p:txBody>
          <a:bodyPr/>
          <a:lstStyle/>
          <a:p>
            <a:r>
              <a:rPr lang="es-ES" sz="3600" b="1" dirty="0" smtClean="0"/>
              <a:t>Las pruebas unitarias</a:t>
            </a:r>
            <a:endParaRPr lang="es-ES" sz="3600" b="1" dirty="0"/>
          </a:p>
        </p:txBody>
      </p:sp>
      <p:sp>
        <p:nvSpPr>
          <p:cNvPr id="12290" name="Content Placeholder 2"/>
          <p:cNvSpPr>
            <a:spLocks noGrp="1"/>
          </p:cNvSpPr>
          <p:nvPr>
            <p:ph type="body" sz="quarter" idx="13"/>
          </p:nvPr>
        </p:nvSpPr>
        <p:spPr bwMode="auto">
          <a:xfrm>
            <a:off x="228600" y="914400"/>
            <a:ext cx="8534400" cy="5486400"/>
          </a:xfrm>
          <a:noFill/>
          <a:ln>
            <a:miter lim="800000"/>
            <a:headEnd/>
            <a:tailEnd/>
          </a:ln>
        </p:spPr>
        <p:txBody>
          <a:bodyPr vert="horz" wrap="square" lIns="91440" tIns="45720" rIns="91440" bIns="45720" numCol="1" anchor="t" anchorCtr="0" compatLnSpc="1">
            <a:prstTxWarp prst="textNoShape">
              <a:avLst/>
            </a:prstTxWarp>
          </a:bodyPr>
          <a:lstStyle/>
          <a:p>
            <a:pPr>
              <a:buNone/>
            </a:pPr>
            <a:r>
              <a:rPr lang="es-ES" sz="4000" dirty="0" smtClean="0"/>
              <a:t>Una </a:t>
            </a:r>
            <a:r>
              <a:rPr lang="es-ES" sz="4000" dirty="0" smtClean="0"/>
              <a:t>vez construido el escenario de pruebas de ejemplo, pasaremos a crear un nuevo proyecto de pruebas unitarias del tipo </a:t>
            </a:r>
            <a:r>
              <a:rPr lang="es-ES" sz="4000" i="1" dirty="0" smtClean="0"/>
              <a:t>Proyecto de prueba de </a:t>
            </a:r>
            <a:r>
              <a:rPr lang="es-ES" sz="4000" i="1" dirty="0" err="1" smtClean="0"/>
              <a:t>MSTest</a:t>
            </a:r>
            <a:r>
              <a:rPr lang="es-ES" sz="4000" i="1" dirty="0" smtClean="0"/>
              <a:t>(.NET </a:t>
            </a:r>
            <a:r>
              <a:rPr lang="es-ES" sz="4000" i="1" dirty="0" err="1" smtClean="0"/>
              <a:t>Core</a:t>
            </a:r>
            <a:r>
              <a:rPr lang="es-ES" sz="4000" i="1" dirty="0" smtClean="0"/>
              <a:t>), en la misma </a:t>
            </a:r>
            <a:r>
              <a:rPr lang="es-ES" sz="4000" i="1" dirty="0" err="1" smtClean="0"/>
              <a:t>solucion</a:t>
            </a:r>
            <a:r>
              <a:rPr lang="es-ES" sz="4000" i="1" dirty="0" smtClean="0"/>
              <a:t>.</a:t>
            </a:r>
          </a:p>
          <a:p>
            <a:pPr>
              <a:buNone/>
            </a:pPr>
            <a:r>
              <a:rPr lang="es-ES" sz="4000" b="1" i="1" dirty="0" smtClean="0"/>
              <a:t>Y agregar la referencia al proyecto a testear</a:t>
            </a:r>
            <a:endParaRPr lang="es-ES" sz="4000" b="1"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a:xfrm>
            <a:off x="0" y="0"/>
            <a:ext cx="8686800" cy="822325"/>
          </a:xfrm>
        </p:spPr>
        <p:txBody>
          <a:bodyPr/>
          <a:lstStyle/>
          <a:p>
            <a:r>
              <a:rPr lang="en-US" sz="4800" dirty="0" smtClean="0"/>
              <a:t>Test </a:t>
            </a:r>
            <a:r>
              <a:rPr lang="en-US" sz="4800" dirty="0" err="1" smtClean="0"/>
              <a:t>Unitarios</a:t>
            </a:r>
            <a:r>
              <a:rPr lang="en-US" sz="4800" dirty="0" smtClean="0"/>
              <a:t>-demo simple</a:t>
            </a:r>
            <a:endParaRPr lang="en-US" sz="4800" dirty="0" smtClean="0"/>
          </a:p>
        </p:txBody>
      </p:sp>
      <p:sp>
        <p:nvSpPr>
          <p:cNvPr id="12290" name="Content Placeholder 2"/>
          <p:cNvSpPr>
            <a:spLocks noGrp="1"/>
          </p:cNvSpPr>
          <p:nvPr>
            <p:ph type="body" sz="quarter" idx="13"/>
          </p:nvPr>
        </p:nvSpPr>
        <p:spPr bwMode="auto">
          <a:xfrm>
            <a:off x="228600" y="1066800"/>
            <a:ext cx="8534400" cy="5334000"/>
          </a:xfrm>
          <a:noFill/>
          <a:ln>
            <a:miter lim="800000"/>
            <a:headEnd/>
            <a:tailEnd/>
          </a:ln>
        </p:spPr>
        <p:txBody>
          <a:bodyPr vert="horz" wrap="square" lIns="91440" tIns="45720" rIns="91440" bIns="45720" numCol="1" anchor="t" anchorCtr="0" compatLnSpc="1">
            <a:prstTxWarp prst="textNoShape">
              <a:avLst/>
            </a:prstTxWarp>
          </a:bodyPr>
          <a:lstStyle/>
          <a:p>
            <a:pPr>
              <a:buFont typeface="Arial" charset="0"/>
              <a:buNone/>
            </a:pPr>
            <a:r>
              <a:rPr lang="es-ES" sz="3600" dirty="0" err="1" smtClean="0"/>
              <a:t>Codigo</a:t>
            </a:r>
            <a:r>
              <a:rPr lang="es-ES" sz="3600" dirty="0" smtClean="0"/>
              <a:t>:</a:t>
            </a:r>
          </a:p>
          <a:p>
            <a:pPr>
              <a:buFont typeface="Arial" charset="0"/>
              <a:buNone/>
            </a:pPr>
            <a:endParaRPr lang="es-ES" sz="3600" dirty="0" smtClean="0"/>
          </a:p>
          <a:p>
            <a:pPr>
              <a:buNone/>
            </a:pPr>
            <a:r>
              <a:rPr lang="es-ES" dirty="0" smtClean="0"/>
              <a:t> </a:t>
            </a:r>
            <a:r>
              <a:rPr lang="es-ES" dirty="0" err="1" smtClean="0"/>
              <a:t>class</a:t>
            </a:r>
            <a:r>
              <a:rPr lang="es-ES" dirty="0" smtClean="0"/>
              <a:t> </a:t>
            </a:r>
            <a:r>
              <a:rPr lang="es-ES" dirty="0" err="1" smtClean="0"/>
              <a:t>Program</a:t>
            </a:r>
            <a:endParaRPr lang="es-ES" dirty="0" smtClean="0"/>
          </a:p>
          <a:p>
            <a:pPr>
              <a:buNone/>
            </a:pPr>
            <a:r>
              <a:rPr lang="es-ES" dirty="0" smtClean="0"/>
              <a:t>    {</a:t>
            </a:r>
          </a:p>
          <a:p>
            <a:pPr>
              <a:buNone/>
            </a:pPr>
            <a:r>
              <a:rPr lang="es-ES" dirty="0" smtClean="0"/>
              <a:t>        </a:t>
            </a:r>
            <a:r>
              <a:rPr lang="es-ES" dirty="0" err="1" smtClean="0"/>
              <a:t>static</a:t>
            </a:r>
            <a:r>
              <a:rPr lang="es-ES" dirty="0" smtClean="0"/>
              <a:t> </a:t>
            </a:r>
            <a:r>
              <a:rPr lang="es-ES" dirty="0" err="1" smtClean="0"/>
              <a:t>void</a:t>
            </a:r>
            <a:r>
              <a:rPr lang="es-ES" dirty="0" smtClean="0"/>
              <a:t> </a:t>
            </a:r>
            <a:r>
              <a:rPr lang="es-ES" dirty="0" err="1" smtClean="0"/>
              <a:t>Main</a:t>
            </a:r>
            <a:r>
              <a:rPr lang="es-ES" dirty="0" smtClean="0"/>
              <a:t>(</a:t>
            </a:r>
            <a:r>
              <a:rPr lang="es-ES" dirty="0" err="1" smtClean="0"/>
              <a:t>string</a:t>
            </a:r>
            <a:r>
              <a:rPr lang="es-ES" dirty="0" smtClean="0"/>
              <a:t>[] </a:t>
            </a:r>
            <a:r>
              <a:rPr lang="es-ES" dirty="0" err="1" smtClean="0"/>
              <a:t>args</a:t>
            </a:r>
            <a:r>
              <a:rPr lang="es-ES" dirty="0" smtClean="0"/>
              <a:t>)</a:t>
            </a:r>
          </a:p>
          <a:p>
            <a:pPr>
              <a:buNone/>
            </a:pPr>
            <a:r>
              <a:rPr lang="es-ES" dirty="0" smtClean="0"/>
              <a:t>        {</a:t>
            </a:r>
          </a:p>
          <a:p>
            <a:pPr>
              <a:buNone/>
            </a:pPr>
            <a:r>
              <a:rPr lang="es-ES" dirty="0" smtClean="0"/>
              <a:t>            </a:t>
            </a:r>
            <a:r>
              <a:rPr lang="es-ES" dirty="0" err="1" smtClean="0"/>
              <a:t>Console.WriteLine</a:t>
            </a:r>
            <a:r>
              <a:rPr lang="es-ES" dirty="0" smtClean="0"/>
              <a:t>("</a:t>
            </a:r>
            <a:r>
              <a:rPr lang="es-ES" dirty="0" smtClean="0"/>
              <a:t>Hola Mundo!");</a:t>
            </a:r>
            <a:endParaRPr lang="es-ES" dirty="0" smtClean="0"/>
          </a:p>
          <a:p>
            <a:pPr>
              <a:buNone/>
            </a:pPr>
            <a:r>
              <a:rPr lang="es-ES" dirty="0" smtClean="0"/>
              <a:t>        }</a:t>
            </a:r>
          </a:p>
          <a:p>
            <a:pPr>
              <a:buNone/>
            </a:pPr>
            <a:r>
              <a:rPr lang="es-ES" dirty="0" smtClean="0"/>
              <a:t>    }</a:t>
            </a:r>
            <a:endParaRPr lang="en-US" b="1" dirty="0" smtClean="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a:xfrm>
            <a:off x="0" y="0"/>
            <a:ext cx="9144000" cy="822325"/>
          </a:xfrm>
        </p:spPr>
        <p:txBody>
          <a:bodyPr/>
          <a:lstStyle/>
          <a:p>
            <a:r>
              <a:rPr lang="es-ES" sz="3600" b="1" dirty="0" smtClean="0"/>
              <a:t>Las pruebas unitarias</a:t>
            </a:r>
            <a:endParaRPr lang="es-ES" sz="3600" b="1" dirty="0"/>
          </a:p>
        </p:txBody>
      </p:sp>
      <p:pic>
        <p:nvPicPr>
          <p:cNvPr id="9218" name="Picture 2"/>
          <p:cNvPicPr>
            <a:picLocks noChangeAspect="1" noChangeArrowheads="1"/>
          </p:cNvPicPr>
          <p:nvPr/>
        </p:nvPicPr>
        <p:blipFill>
          <a:blip r:embed="rId3"/>
          <a:srcRect/>
          <a:stretch>
            <a:fillRect/>
          </a:stretch>
        </p:blipFill>
        <p:spPr bwMode="auto">
          <a:xfrm>
            <a:off x="990600" y="1600200"/>
            <a:ext cx="6386512" cy="443187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a:xfrm>
            <a:off x="0" y="0"/>
            <a:ext cx="9144000" cy="822325"/>
          </a:xfrm>
        </p:spPr>
        <p:txBody>
          <a:bodyPr/>
          <a:lstStyle/>
          <a:p>
            <a:r>
              <a:rPr lang="es-ES" b="1" dirty="0" smtClean="0"/>
              <a:t>El servicio de acceso a datos de pruebas (</a:t>
            </a:r>
            <a:r>
              <a:rPr lang="es-ES" b="1" dirty="0" err="1" smtClean="0"/>
              <a:t>Fake</a:t>
            </a:r>
            <a:r>
              <a:rPr lang="es-ES" b="1" dirty="0" smtClean="0"/>
              <a:t>)</a:t>
            </a:r>
            <a:endParaRPr lang="es-ES" b="1" dirty="0"/>
          </a:p>
        </p:txBody>
      </p:sp>
      <p:sp>
        <p:nvSpPr>
          <p:cNvPr id="12290" name="Content Placeholder 2"/>
          <p:cNvSpPr>
            <a:spLocks noGrp="1"/>
          </p:cNvSpPr>
          <p:nvPr>
            <p:ph type="body" sz="quarter" idx="13"/>
          </p:nvPr>
        </p:nvSpPr>
        <p:spPr bwMode="auto">
          <a:xfrm>
            <a:off x="152400" y="838200"/>
            <a:ext cx="8534400" cy="5486400"/>
          </a:xfrm>
          <a:noFill/>
          <a:ln>
            <a:miter lim="800000"/>
            <a:headEnd/>
            <a:tailEnd/>
          </a:ln>
        </p:spPr>
        <p:txBody>
          <a:bodyPr vert="horz" wrap="square" lIns="91440" tIns="45720" rIns="91440" bIns="45720" numCol="1" anchor="t" anchorCtr="0" compatLnSpc="1">
            <a:prstTxWarp prst="textNoShape">
              <a:avLst/>
            </a:prstTxWarp>
          </a:bodyPr>
          <a:lstStyle/>
          <a:p>
            <a:pPr>
              <a:buNone/>
            </a:pPr>
            <a:r>
              <a:rPr lang="es-ES" sz="3200" dirty="0" smtClean="0"/>
              <a:t>Para realizar las pruebas unitarias, </a:t>
            </a:r>
            <a:endParaRPr lang="es-ES" sz="3200" dirty="0" smtClean="0"/>
          </a:p>
          <a:p>
            <a:pPr>
              <a:buNone/>
            </a:pPr>
            <a:r>
              <a:rPr lang="es-ES" sz="3200" dirty="0" smtClean="0"/>
              <a:t>necesitamos </a:t>
            </a:r>
            <a:r>
              <a:rPr lang="es-ES" sz="3200" dirty="0" smtClean="0"/>
              <a:t>"simular" un entorno de acceso </a:t>
            </a:r>
            <a:r>
              <a:rPr lang="es-ES" sz="3200" dirty="0" smtClean="0"/>
              <a:t>a</a:t>
            </a:r>
          </a:p>
          <a:p>
            <a:pPr>
              <a:buNone/>
            </a:pPr>
            <a:r>
              <a:rPr lang="es-ES" sz="3200" dirty="0" smtClean="0"/>
              <a:t>datos </a:t>
            </a:r>
            <a:r>
              <a:rPr lang="es-ES" sz="3200" dirty="0" smtClean="0"/>
              <a:t>que implemente la interfaz </a:t>
            </a:r>
            <a:r>
              <a:rPr lang="es-ES" sz="3200" dirty="0" err="1" smtClean="0"/>
              <a:t>IPersona</a:t>
            </a:r>
            <a:r>
              <a:rPr lang="es-ES" sz="3200" dirty="0" smtClean="0"/>
              <a:t>.</a:t>
            </a:r>
          </a:p>
          <a:p>
            <a:pPr>
              <a:buNone/>
            </a:pPr>
            <a:r>
              <a:rPr lang="es-ES" sz="3200" dirty="0" smtClean="0"/>
              <a:t>Este servicio </a:t>
            </a:r>
            <a:r>
              <a:rPr lang="es-ES" sz="3200" dirty="0" smtClean="0"/>
              <a:t>ficticio (</a:t>
            </a:r>
            <a:r>
              <a:rPr lang="es-ES" sz="3200" dirty="0" err="1" smtClean="0"/>
              <a:t>Fake</a:t>
            </a:r>
            <a:r>
              <a:rPr lang="es-ES" sz="3200" dirty="0" smtClean="0"/>
              <a:t>) será "inyectado" </a:t>
            </a:r>
            <a:r>
              <a:rPr lang="es-ES" sz="3200" dirty="0" smtClean="0"/>
              <a:t>a</a:t>
            </a:r>
          </a:p>
          <a:p>
            <a:pPr>
              <a:buNone/>
            </a:pPr>
            <a:r>
              <a:rPr lang="es-ES" sz="3200" dirty="0" smtClean="0"/>
              <a:t>través </a:t>
            </a:r>
            <a:r>
              <a:rPr lang="es-ES" sz="3200" dirty="0" smtClean="0"/>
              <a:t>del constructor del Web </a:t>
            </a:r>
            <a:r>
              <a:rPr lang="es-ES" sz="3200" dirty="0" smtClean="0"/>
              <a:t>API</a:t>
            </a:r>
          </a:p>
          <a:p>
            <a:pPr>
              <a:buNone/>
            </a:pPr>
            <a:r>
              <a:rPr lang="es-ES" sz="3200" dirty="0" smtClean="0"/>
              <a:t>(</a:t>
            </a:r>
            <a:r>
              <a:rPr lang="es-ES" sz="3200" dirty="0" err="1" smtClean="0"/>
              <a:t>PersonasController</a:t>
            </a:r>
            <a:r>
              <a:rPr lang="es-ES" sz="3200" dirty="0" smtClean="0"/>
              <a:t>) a la hora de realizar </a:t>
            </a:r>
            <a:r>
              <a:rPr lang="es-ES" sz="3200" dirty="0" smtClean="0"/>
              <a:t>las</a:t>
            </a:r>
          </a:p>
          <a:p>
            <a:pPr>
              <a:buNone/>
            </a:pPr>
            <a:r>
              <a:rPr lang="es-ES" sz="3200" dirty="0" smtClean="0"/>
              <a:t>pruebas </a:t>
            </a:r>
            <a:r>
              <a:rPr lang="es-ES" sz="3200" dirty="0" smtClean="0"/>
              <a:t>unitarias, y deberá proporcionar la </a:t>
            </a:r>
            <a:endParaRPr lang="es-ES" sz="3200" dirty="0" smtClean="0"/>
          </a:p>
          <a:p>
            <a:pPr>
              <a:buNone/>
            </a:pPr>
            <a:r>
              <a:rPr lang="es-ES" sz="3200" dirty="0" smtClean="0"/>
              <a:t>misma </a:t>
            </a:r>
            <a:r>
              <a:rPr lang="es-ES" sz="3200" dirty="0" smtClean="0"/>
              <a:t>funcionalidad que el </a:t>
            </a:r>
            <a:endParaRPr lang="es-ES" sz="3200" dirty="0" smtClean="0"/>
          </a:p>
          <a:p>
            <a:pPr>
              <a:buNone/>
            </a:pPr>
            <a:r>
              <a:rPr lang="es-ES" sz="3200" dirty="0" smtClean="0"/>
              <a:t>servicio</a:t>
            </a:r>
            <a:r>
              <a:rPr lang="es-ES" sz="3200" dirty="0" smtClean="0"/>
              <a:t> </a:t>
            </a:r>
            <a:r>
              <a:rPr lang="es-ES" sz="3200" dirty="0" err="1" smtClean="0"/>
              <a:t>ServiciosPersona</a:t>
            </a:r>
            <a:r>
              <a:rPr lang="es-ES" sz="3200" dirty="0" smtClean="0"/>
              <a:t> nos ofrecería en un </a:t>
            </a:r>
            <a:endParaRPr lang="es-ES" sz="3200" dirty="0" smtClean="0"/>
          </a:p>
          <a:p>
            <a:pPr>
              <a:buNone/>
            </a:pPr>
            <a:r>
              <a:rPr lang="es-ES" sz="3200" dirty="0" smtClean="0"/>
              <a:t>entorno </a:t>
            </a:r>
            <a:r>
              <a:rPr lang="es-ES" sz="3200" dirty="0" smtClean="0"/>
              <a:t>real de producción.</a:t>
            </a:r>
            <a:endParaRPr lang="es-ES" sz="3200" b="1" dirty="0" smtClean="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a:xfrm>
            <a:off x="0" y="0"/>
            <a:ext cx="9144000" cy="822325"/>
          </a:xfrm>
        </p:spPr>
        <p:txBody>
          <a:bodyPr/>
          <a:lstStyle/>
          <a:p>
            <a:r>
              <a:rPr lang="es-ES" b="1" dirty="0" smtClean="0"/>
              <a:t>El servicio de acceso a datos de pruebas (</a:t>
            </a:r>
            <a:r>
              <a:rPr lang="es-ES" b="1" dirty="0" err="1" smtClean="0"/>
              <a:t>Fake</a:t>
            </a:r>
            <a:r>
              <a:rPr lang="es-ES" b="1" dirty="0" smtClean="0"/>
              <a:t>)</a:t>
            </a:r>
            <a:endParaRPr lang="es-ES" b="1" dirty="0"/>
          </a:p>
        </p:txBody>
      </p:sp>
      <p:sp>
        <p:nvSpPr>
          <p:cNvPr id="12290" name="Content Placeholder 2"/>
          <p:cNvSpPr>
            <a:spLocks noGrp="1"/>
          </p:cNvSpPr>
          <p:nvPr>
            <p:ph type="body" sz="quarter" idx="13"/>
          </p:nvPr>
        </p:nvSpPr>
        <p:spPr bwMode="auto">
          <a:xfrm>
            <a:off x="152400" y="838200"/>
            <a:ext cx="8534400" cy="6019800"/>
          </a:xfrm>
          <a:noFill/>
          <a:ln>
            <a:miter lim="800000"/>
            <a:headEnd/>
            <a:tailEnd/>
          </a:ln>
        </p:spPr>
        <p:txBody>
          <a:bodyPr vert="horz" wrap="square" lIns="91440" tIns="45720" rIns="91440" bIns="45720" numCol="1" anchor="t" anchorCtr="0" compatLnSpc="1">
            <a:prstTxWarp prst="textNoShape">
              <a:avLst/>
            </a:prstTxWarp>
          </a:bodyPr>
          <a:lstStyle/>
          <a:p>
            <a:r>
              <a:rPr lang="es-ES" sz="1100" dirty="0" err="1" smtClean="0"/>
              <a:t>public</a:t>
            </a:r>
            <a:r>
              <a:rPr lang="es-ES" sz="1100" dirty="0" smtClean="0"/>
              <a:t> </a:t>
            </a:r>
            <a:r>
              <a:rPr lang="es-ES" sz="1100" dirty="0" err="1" smtClean="0"/>
              <a:t>class</a:t>
            </a:r>
            <a:r>
              <a:rPr lang="es-ES" sz="1100" dirty="0" smtClean="0"/>
              <a:t> </a:t>
            </a:r>
            <a:r>
              <a:rPr lang="es-ES" sz="1100" dirty="0" err="1" smtClean="0"/>
              <a:t>PersonasDataFake</a:t>
            </a:r>
            <a:r>
              <a:rPr lang="es-ES" sz="1100" dirty="0" smtClean="0"/>
              <a:t> : </a:t>
            </a:r>
            <a:r>
              <a:rPr lang="es-ES" sz="1100" dirty="0" err="1" smtClean="0"/>
              <a:t>IPersona</a:t>
            </a:r>
            <a:endParaRPr lang="es-ES" sz="1100" dirty="0" smtClean="0"/>
          </a:p>
          <a:p>
            <a:r>
              <a:rPr lang="es-ES" sz="1100" dirty="0" smtClean="0"/>
              <a:t>    {</a:t>
            </a:r>
          </a:p>
          <a:p>
            <a:r>
              <a:rPr lang="es-ES" sz="1100" dirty="0" smtClean="0"/>
              <a:t>        private </a:t>
            </a:r>
            <a:r>
              <a:rPr lang="es-ES" sz="1100" dirty="0" err="1" smtClean="0"/>
              <a:t>SqLiteDbFake</a:t>
            </a:r>
            <a:r>
              <a:rPr lang="es-ES" sz="1100" dirty="0" smtClean="0"/>
              <a:t> </a:t>
            </a:r>
            <a:r>
              <a:rPr lang="es-ES" sz="1100" dirty="0" err="1" smtClean="0"/>
              <a:t>sqLiteDbFake</a:t>
            </a:r>
            <a:r>
              <a:rPr lang="es-ES" sz="1100" dirty="0" smtClean="0"/>
              <a:t>;</a:t>
            </a:r>
          </a:p>
          <a:p>
            <a:r>
              <a:rPr lang="es-ES" sz="1100" dirty="0" smtClean="0"/>
              <a:t>        </a:t>
            </a:r>
            <a:r>
              <a:rPr lang="es-ES" sz="1100" dirty="0" err="1" smtClean="0"/>
              <a:t>public</a:t>
            </a:r>
            <a:r>
              <a:rPr lang="es-ES" sz="1100" dirty="0" smtClean="0"/>
              <a:t> </a:t>
            </a:r>
            <a:r>
              <a:rPr lang="es-ES" sz="1100" dirty="0" err="1" smtClean="0"/>
              <a:t>PersonasDataFake</a:t>
            </a:r>
            <a:r>
              <a:rPr lang="es-ES" sz="1100" dirty="0" smtClean="0"/>
              <a:t>()</a:t>
            </a:r>
          </a:p>
          <a:p>
            <a:r>
              <a:rPr lang="es-ES" sz="1100" dirty="0" smtClean="0"/>
              <a:t>        {</a:t>
            </a:r>
          </a:p>
          <a:p>
            <a:r>
              <a:rPr lang="es-ES" sz="1100" dirty="0" smtClean="0"/>
              <a:t>            </a:t>
            </a:r>
            <a:r>
              <a:rPr lang="es-ES" sz="1100" dirty="0" err="1" smtClean="0"/>
              <a:t>sqLiteDbFake</a:t>
            </a:r>
            <a:r>
              <a:rPr lang="es-ES" sz="1100" dirty="0" smtClean="0"/>
              <a:t> = new </a:t>
            </a:r>
            <a:r>
              <a:rPr lang="es-ES" sz="1100" dirty="0" err="1" smtClean="0"/>
              <a:t>SqLiteDbFake</a:t>
            </a:r>
            <a:r>
              <a:rPr lang="es-ES" sz="1100" dirty="0" smtClean="0"/>
              <a:t>();</a:t>
            </a:r>
          </a:p>
          <a:p>
            <a:r>
              <a:rPr lang="es-ES" sz="1100" dirty="0" smtClean="0"/>
              <a:t>            </a:t>
            </a:r>
            <a:r>
              <a:rPr lang="es-ES" sz="1100" dirty="0" err="1" smtClean="0"/>
              <a:t>using</a:t>
            </a:r>
            <a:r>
              <a:rPr lang="es-ES" sz="1100" dirty="0" smtClean="0"/>
              <a:t> (</a:t>
            </a:r>
            <a:r>
              <a:rPr lang="es-ES" sz="1100" dirty="0" err="1" smtClean="0"/>
              <a:t>var</a:t>
            </a:r>
            <a:r>
              <a:rPr lang="es-ES" sz="1100" dirty="0" smtClean="0"/>
              <a:t> </a:t>
            </a:r>
            <a:r>
              <a:rPr lang="es-ES" sz="1100" dirty="0" err="1" smtClean="0"/>
              <a:t>context</a:t>
            </a:r>
            <a:r>
              <a:rPr lang="es-ES" sz="1100" dirty="0" smtClean="0"/>
              <a:t> = </a:t>
            </a:r>
            <a:r>
              <a:rPr lang="es-ES" sz="1100" dirty="0" err="1" smtClean="0"/>
              <a:t>sqLiteDbFake.GetDbContext</a:t>
            </a:r>
            <a:r>
              <a:rPr lang="es-ES" sz="1100" dirty="0" smtClean="0"/>
              <a:t>())</a:t>
            </a:r>
          </a:p>
          <a:p>
            <a:r>
              <a:rPr lang="es-ES" sz="1100" dirty="0" smtClean="0"/>
              <a:t>            {</a:t>
            </a:r>
          </a:p>
          <a:p>
            <a:r>
              <a:rPr lang="es-ES" sz="1100" dirty="0" smtClean="0"/>
              <a:t>                </a:t>
            </a:r>
            <a:r>
              <a:rPr lang="es-ES" sz="1100" dirty="0" err="1" smtClean="0"/>
              <a:t>context.Personas.Add</a:t>
            </a:r>
            <a:r>
              <a:rPr lang="es-ES" sz="1100" dirty="0" smtClean="0"/>
              <a:t>(new Persona() { ID = 1, Apellido = "</a:t>
            </a:r>
            <a:r>
              <a:rPr lang="es-ES" sz="1100" dirty="0" err="1" smtClean="0"/>
              <a:t>Fernandez</a:t>
            </a:r>
            <a:r>
              <a:rPr lang="es-ES" sz="1100" dirty="0" smtClean="0"/>
              <a:t>", Nombre = "Juan" });</a:t>
            </a:r>
          </a:p>
          <a:p>
            <a:r>
              <a:rPr lang="es-ES" sz="1100" dirty="0" smtClean="0"/>
              <a:t>                </a:t>
            </a:r>
            <a:r>
              <a:rPr lang="es-ES" sz="1100" dirty="0" err="1" smtClean="0"/>
              <a:t>context.Personas.Add</a:t>
            </a:r>
            <a:r>
              <a:rPr lang="es-ES" sz="1100" dirty="0" smtClean="0"/>
              <a:t>(new Persona() { ID = 2, Apellido = "</a:t>
            </a:r>
            <a:r>
              <a:rPr lang="es-ES" sz="1100" dirty="0" err="1" smtClean="0"/>
              <a:t>Garcia</a:t>
            </a:r>
            <a:r>
              <a:rPr lang="es-ES" sz="1100" dirty="0" smtClean="0"/>
              <a:t>", Nombre = "</a:t>
            </a:r>
            <a:r>
              <a:rPr lang="es-ES" sz="1100" dirty="0" err="1" smtClean="0"/>
              <a:t>Maria</a:t>
            </a:r>
            <a:r>
              <a:rPr lang="es-ES" sz="1100" dirty="0" smtClean="0"/>
              <a:t>" });</a:t>
            </a:r>
          </a:p>
          <a:p>
            <a:r>
              <a:rPr lang="es-ES" sz="1100" dirty="0" smtClean="0"/>
              <a:t>                </a:t>
            </a:r>
            <a:r>
              <a:rPr lang="es-ES" sz="1100" dirty="0" err="1" smtClean="0"/>
              <a:t>context.Personas.Add</a:t>
            </a:r>
            <a:r>
              <a:rPr lang="es-ES" sz="1100" dirty="0" smtClean="0"/>
              <a:t>(new Persona() { ID = 3, Apellido = "</a:t>
            </a:r>
            <a:r>
              <a:rPr lang="es-ES" sz="1100" dirty="0" err="1" smtClean="0"/>
              <a:t>Gonzalez</a:t>
            </a:r>
            <a:r>
              <a:rPr lang="es-ES" sz="1100" dirty="0" smtClean="0"/>
              <a:t>", Nombre = "</a:t>
            </a:r>
            <a:r>
              <a:rPr lang="es-ES" sz="1100" dirty="0" err="1" smtClean="0"/>
              <a:t>Belen</a:t>
            </a:r>
            <a:r>
              <a:rPr lang="es-ES" sz="1100" dirty="0" smtClean="0"/>
              <a:t>" });</a:t>
            </a:r>
          </a:p>
          <a:p>
            <a:r>
              <a:rPr lang="es-ES" sz="1100" dirty="0" smtClean="0"/>
              <a:t>                </a:t>
            </a:r>
            <a:r>
              <a:rPr lang="es-ES" sz="1100" dirty="0" err="1" smtClean="0"/>
              <a:t>context.SaveChangesAsync</a:t>
            </a:r>
            <a:r>
              <a:rPr lang="es-ES" sz="1100" dirty="0" smtClean="0"/>
              <a:t>();</a:t>
            </a:r>
          </a:p>
          <a:p>
            <a:r>
              <a:rPr lang="es-ES" sz="1100" dirty="0" smtClean="0"/>
              <a:t>            }</a:t>
            </a:r>
          </a:p>
          <a:p>
            <a:r>
              <a:rPr lang="es-ES" sz="1100" dirty="0" smtClean="0"/>
              <a:t>        }</a:t>
            </a:r>
          </a:p>
          <a:p>
            <a:r>
              <a:rPr lang="en-US" sz="1100" dirty="0" smtClean="0"/>
              <a:t>        </a:t>
            </a:r>
            <a:r>
              <a:rPr lang="en-US" sz="1100" dirty="0" smtClean="0"/>
              <a:t>public </a:t>
            </a:r>
            <a:r>
              <a:rPr lang="en-US" sz="1100" dirty="0" err="1" smtClean="0"/>
              <a:t>async</a:t>
            </a:r>
            <a:r>
              <a:rPr lang="en-US" sz="1100" dirty="0" smtClean="0"/>
              <a:t> Task&lt;</a:t>
            </a:r>
            <a:r>
              <a:rPr lang="en-US" sz="1100" dirty="0" err="1" smtClean="0"/>
              <a:t>int</a:t>
            </a:r>
            <a:r>
              <a:rPr lang="en-US" sz="1100" dirty="0" smtClean="0"/>
              <a:t>&gt; Create(Persona </a:t>
            </a:r>
            <a:r>
              <a:rPr lang="en-US" sz="1100" dirty="0" err="1" smtClean="0"/>
              <a:t>persona</a:t>
            </a:r>
            <a:r>
              <a:rPr lang="en-US" sz="1100" dirty="0" smtClean="0"/>
              <a:t>)</a:t>
            </a:r>
          </a:p>
          <a:p>
            <a:r>
              <a:rPr lang="es-ES" sz="1100" dirty="0" smtClean="0"/>
              <a:t>        {</a:t>
            </a:r>
          </a:p>
          <a:p>
            <a:r>
              <a:rPr lang="es-ES" sz="1100" dirty="0" smtClean="0"/>
              <a:t>            </a:t>
            </a:r>
            <a:r>
              <a:rPr lang="es-ES" sz="1100" dirty="0" err="1" smtClean="0"/>
              <a:t>using</a:t>
            </a:r>
            <a:r>
              <a:rPr lang="es-ES" sz="1100" dirty="0" smtClean="0"/>
              <a:t> (</a:t>
            </a:r>
            <a:r>
              <a:rPr lang="es-ES" sz="1100" dirty="0" err="1" smtClean="0"/>
              <a:t>var</a:t>
            </a:r>
            <a:r>
              <a:rPr lang="es-ES" sz="1100" dirty="0" smtClean="0"/>
              <a:t> </a:t>
            </a:r>
            <a:r>
              <a:rPr lang="es-ES" sz="1100" dirty="0" err="1" smtClean="0"/>
              <a:t>context</a:t>
            </a:r>
            <a:r>
              <a:rPr lang="es-ES" sz="1100" dirty="0" smtClean="0"/>
              <a:t> = </a:t>
            </a:r>
            <a:r>
              <a:rPr lang="es-ES" sz="1100" dirty="0" err="1" smtClean="0"/>
              <a:t>sqLiteDbFake.GetDbContext</a:t>
            </a:r>
            <a:r>
              <a:rPr lang="es-ES" sz="1100" dirty="0" smtClean="0"/>
              <a:t>())</a:t>
            </a:r>
          </a:p>
          <a:p>
            <a:r>
              <a:rPr lang="es-ES" sz="1100" dirty="0" smtClean="0"/>
              <a:t>            {</a:t>
            </a:r>
          </a:p>
          <a:p>
            <a:r>
              <a:rPr lang="es-ES" sz="1100" dirty="0" smtClean="0"/>
              <a:t>                </a:t>
            </a:r>
            <a:r>
              <a:rPr lang="es-ES" sz="1100" dirty="0" err="1" smtClean="0"/>
              <a:t>context.Personas.Add</a:t>
            </a:r>
            <a:r>
              <a:rPr lang="es-ES" sz="1100" dirty="0" smtClean="0"/>
              <a:t>(persona);</a:t>
            </a:r>
          </a:p>
          <a:p>
            <a:r>
              <a:rPr lang="es-ES" sz="1100" dirty="0" smtClean="0"/>
              <a:t>                try</a:t>
            </a:r>
          </a:p>
          <a:p>
            <a:r>
              <a:rPr lang="es-ES" sz="1100" dirty="0" smtClean="0"/>
              <a:t>                {</a:t>
            </a:r>
          </a:p>
          <a:p>
            <a:r>
              <a:rPr lang="es-ES" sz="1100" dirty="0" smtClean="0"/>
              <a:t>                    </a:t>
            </a:r>
            <a:r>
              <a:rPr lang="es-ES" sz="1100" dirty="0" err="1" smtClean="0"/>
              <a:t>return</a:t>
            </a:r>
            <a:r>
              <a:rPr lang="es-ES" sz="1100" dirty="0" smtClean="0"/>
              <a:t> </a:t>
            </a:r>
            <a:r>
              <a:rPr lang="es-ES" sz="1100" dirty="0" err="1" smtClean="0"/>
              <a:t>await</a:t>
            </a:r>
            <a:r>
              <a:rPr lang="es-ES" sz="1100" dirty="0" smtClean="0"/>
              <a:t> </a:t>
            </a:r>
            <a:r>
              <a:rPr lang="es-ES" sz="1100" dirty="0" err="1" smtClean="0"/>
              <a:t>context.SaveChangesAsync</a:t>
            </a:r>
            <a:r>
              <a:rPr lang="es-ES" sz="1100" dirty="0" smtClean="0"/>
              <a:t>();</a:t>
            </a:r>
          </a:p>
          <a:p>
            <a:r>
              <a:rPr lang="es-ES" sz="1100" dirty="0" smtClean="0"/>
              <a:t>                }</a:t>
            </a:r>
          </a:p>
          <a:p>
            <a:r>
              <a:rPr lang="es-ES" sz="1100" dirty="0" smtClean="0"/>
              <a:t>                catch (</a:t>
            </a:r>
            <a:r>
              <a:rPr lang="es-ES" sz="1100" dirty="0" err="1" smtClean="0"/>
              <a:t>Exception</a:t>
            </a:r>
            <a:r>
              <a:rPr lang="es-ES" sz="1100" dirty="0" smtClean="0"/>
              <a:t>)</a:t>
            </a:r>
          </a:p>
          <a:p>
            <a:r>
              <a:rPr lang="es-ES" sz="1100" dirty="0" smtClean="0"/>
              <a:t>                {</a:t>
            </a:r>
          </a:p>
          <a:p>
            <a:r>
              <a:rPr lang="es-ES" sz="1100" dirty="0" smtClean="0"/>
              <a:t>                    </a:t>
            </a:r>
            <a:r>
              <a:rPr lang="es-ES" sz="1100" dirty="0" err="1" smtClean="0"/>
              <a:t>return</a:t>
            </a:r>
            <a:r>
              <a:rPr lang="es-ES" sz="1100" dirty="0" smtClean="0"/>
              <a:t> 0;</a:t>
            </a:r>
          </a:p>
          <a:p>
            <a:r>
              <a:rPr lang="es-ES" sz="1100" dirty="0" smtClean="0"/>
              <a:t>                }</a:t>
            </a:r>
          </a:p>
          <a:p>
            <a:r>
              <a:rPr lang="es-ES" sz="1100" dirty="0" smtClean="0"/>
              <a:t>            }</a:t>
            </a:r>
          </a:p>
          <a:p>
            <a:r>
              <a:rPr lang="es-ES" sz="1100" dirty="0" smtClean="0"/>
              <a:t>        }</a:t>
            </a:r>
            <a:endParaRPr lang="es-ES" sz="1100" b="1" dirty="0" smtClean="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a:xfrm>
            <a:off x="0" y="0"/>
            <a:ext cx="9144000" cy="822325"/>
          </a:xfrm>
        </p:spPr>
        <p:txBody>
          <a:bodyPr/>
          <a:lstStyle/>
          <a:p>
            <a:r>
              <a:rPr lang="es-ES" b="1" dirty="0" smtClean="0"/>
              <a:t>El servicio de acceso a datos de pruebas (</a:t>
            </a:r>
            <a:r>
              <a:rPr lang="es-ES" b="1" dirty="0" err="1" smtClean="0"/>
              <a:t>Fake</a:t>
            </a:r>
            <a:r>
              <a:rPr lang="es-ES" b="1" dirty="0" smtClean="0"/>
              <a:t>)</a:t>
            </a:r>
            <a:endParaRPr lang="es-ES" b="1" dirty="0"/>
          </a:p>
        </p:txBody>
      </p:sp>
      <p:sp>
        <p:nvSpPr>
          <p:cNvPr id="12290" name="Content Placeholder 2"/>
          <p:cNvSpPr>
            <a:spLocks noGrp="1"/>
          </p:cNvSpPr>
          <p:nvPr>
            <p:ph type="body" sz="quarter" idx="13"/>
          </p:nvPr>
        </p:nvSpPr>
        <p:spPr bwMode="auto">
          <a:xfrm>
            <a:off x="152400" y="838200"/>
            <a:ext cx="8534400" cy="6019800"/>
          </a:xfrm>
          <a:noFill/>
          <a:ln>
            <a:miter lim="800000"/>
            <a:headEnd/>
            <a:tailEnd/>
          </a:ln>
        </p:spPr>
        <p:txBody>
          <a:bodyPr vert="horz" wrap="square" lIns="91440" tIns="45720" rIns="91440" bIns="45720" numCol="1" anchor="t" anchorCtr="0" compatLnSpc="1">
            <a:prstTxWarp prst="textNoShape">
              <a:avLst/>
            </a:prstTxWarp>
          </a:bodyPr>
          <a:lstStyle/>
          <a:p>
            <a:r>
              <a:rPr lang="en-US" sz="1100" dirty="0" smtClean="0"/>
              <a:t>public </a:t>
            </a:r>
            <a:r>
              <a:rPr lang="en-US" sz="1100" dirty="0" err="1" smtClean="0"/>
              <a:t>async</a:t>
            </a:r>
            <a:r>
              <a:rPr lang="en-US" sz="1100" dirty="0" smtClean="0"/>
              <a:t> Task&lt;Persona&gt; </a:t>
            </a:r>
            <a:r>
              <a:rPr lang="en-US" sz="1100" dirty="0" err="1" smtClean="0"/>
              <a:t>GetByID</a:t>
            </a:r>
            <a:r>
              <a:rPr lang="en-US" sz="1100" dirty="0" smtClean="0"/>
              <a:t>(</a:t>
            </a:r>
            <a:r>
              <a:rPr lang="en-US" sz="1100" dirty="0" err="1" smtClean="0"/>
              <a:t>int</a:t>
            </a:r>
            <a:r>
              <a:rPr lang="en-US" sz="1100" dirty="0" smtClean="0"/>
              <a:t> id)</a:t>
            </a:r>
          </a:p>
          <a:p>
            <a:r>
              <a:rPr lang="es-ES" sz="1100" dirty="0" smtClean="0"/>
              <a:t>        {</a:t>
            </a:r>
          </a:p>
          <a:p>
            <a:r>
              <a:rPr lang="es-ES" sz="1100" dirty="0" smtClean="0"/>
              <a:t>            </a:t>
            </a:r>
            <a:r>
              <a:rPr lang="es-ES" sz="1100" dirty="0" err="1" smtClean="0"/>
              <a:t>using</a:t>
            </a:r>
            <a:r>
              <a:rPr lang="es-ES" sz="1100" dirty="0" smtClean="0"/>
              <a:t> (</a:t>
            </a:r>
            <a:r>
              <a:rPr lang="es-ES" sz="1100" dirty="0" err="1" smtClean="0"/>
              <a:t>var</a:t>
            </a:r>
            <a:r>
              <a:rPr lang="es-ES" sz="1100" dirty="0" smtClean="0"/>
              <a:t> </a:t>
            </a:r>
            <a:r>
              <a:rPr lang="es-ES" sz="1100" dirty="0" err="1" smtClean="0"/>
              <a:t>context</a:t>
            </a:r>
            <a:r>
              <a:rPr lang="es-ES" sz="1100" dirty="0" smtClean="0"/>
              <a:t> = </a:t>
            </a:r>
            <a:r>
              <a:rPr lang="es-ES" sz="1100" dirty="0" err="1" smtClean="0"/>
              <a:t>sqLiteDbFake.GetDbContext</a:t>
            </a:r>
            <a:r>
              <a:rPr lang="es-ES" sz="1100" dirty="0" smtClean="0"/>
              <a:t>())</a:t>
            </a:r>
          </a:p>
          <a:p>
            <a:r>
              <a:rPr lang="es-ES" sz="1100" dirty="0" smtClean="0"/>
              <a:t>            {</a:t>
            </a:r>
          </a:p>
          <a:p>
            <a:r>
              <a:rPr lang="es-ES" sz="1100" dirty="0" smtClean="0"/>
              <a:t>                </a:t>
            </a:r>
            <a:r>
              <a:rPr lang="es-ES" sz="1100" dirty="0" err="1" smtClean="0"/>
              <a:t>return</a:t>
            </a:r>
            <a:r>
              <a:rPr lang="es-ES" sz="1100" dirty="0" smtClean="0"/>
              <a:t> </a:t>
            </a:r>
            <a:r>
              <a:rPr lang="es-ES" sz="1100" dirty="0" err="1" smtClean="0"/>
              <a:t>await</a:t>
            </a:r>
            <a:r>
              <a:rPr lang="es-ES" sz="1100" dirty="0" smtClean="0"/>
              <a:t> </a:t>
            </a:r>
            <a:r>
              <a:rPr lang="es-ES" sz="1100" dirty="0" err="1" smtClean="0"/>
              <a:t>context.Personas.SingleOrDefaultAsync</a:t>
            </a:r>
            <a:r>
              <a:rPr lang="es-ES" sz="1100" dirty="0" smtClean="0"/>
              <a:t>(p =&gt;p.ID == id);</a:t>
            </a:r>
          </a:p>
          <a:p>
            <a:r>
              <a:rPr lang="es-ES" sz="1100" dirty="0" smtClean="0"/>
              <a:t>            }</a:t>
            </a:r>
          </a:p>
          <a:p>
            <a:r>
              <a:rPr lang="es-ES" sz="1100" dirty="0" smtClean="0"/>
              <a:t>        }</a:t>
            </a:r>
          </a:p>
          <a:p>
            <a:endParaRPr lang="es-ES" sz="1100" dirty="0" smtClean="0"/>
          </a:p>
          <a:p>
            <a:r>
              <a:rPr lang="es-ES" sz="1100" dirty="0" smtClean="0"/>
              <a:t>        </a:t>
            </a:r>
            <a:r>
              <a:rPr lang="es-ES" sz="1100" dirty="0" err="1" smtClean="0"/>
              <a:t>public</a:t>
            </a:r>
            <a:r>
              <a:rPr lang="es-ES" sz="1100" dirty="0" smtClean="0"/>
              <a:t> </a:t>
            </a:r>
            <a:r>
              <a:rPr lang="es-ES" sz="1100" dirty="0" err="1" smtClean="0"/>
              <a:t>async</a:t>
            </a:r>
            <a:r>
              <a:rPr lang="es-ES" sz="1100" dirty="0" smtClean="0"/>
              <a:t> </a:t>
            </a:r>
            <a:r>
              <a:rPr lang="es-ES" sz="1100" dirty="0" err="1" smtClean="0"/>
              <a:t>Task</a:t>
            </a:r>
            <a:r>
              <a:rPr lang="es-ES" sz="1100" dirty="0" smtClean="0"/>
              <a:t>&lt;</a:t>
            </a:r>
            <a:r>
              <a:rPr lang="es-ES" sz="1100" dirty="0" err="1" smtClean="0"/>
              <a:t>IEnumerable</a:t>
            </a:r>
            <a:r>
              <a:rPr lang="es-ES" sz="1100" dirty="0" smtClean="0"/>
              <a:t>&lt;Persona&gt;&gt; </a:t>
            </a:r>
            <a:r>
              <a:rPr lang="es-ES" sz="1100" dirty="0" err="1" smtClean="0"/>
              <a:t>Get</a:t>
            </a:r>
            <a:r>
              <a:rPr lang="es-ES" sz="1100" dirty="0" smtClean="0"/>
              <a:t>()</a:t>
            </a:r>
          </a:p>
          <a:p>
            <a:r>
              <a:rPr lang="es-ES" sz="1100" dirty="0" smtClean="0"/>
              <a:t>        {</a:t>
            </a:r>
          </a:p>
          <a:p>
            <a:r>
              <a:rPr lang="es-ES" sz="1100" dirty="0" smtClean="0"/>
              <a:t>            </a:t>
            </a:r>
            <a:r>
              <a:rPr lang="es-ES" sz="1100" dirty="0" err="1" smtClean="0"/>
              <a:t>using</a:t>
            </a:r>
            <a:r>
              <a:rPr lang="es-ES" sz="1100" dirty="0" smtClean="0"/>
              <a:t> (</a:t>
            </a:r>
            <a:r>
              <a:rPr lang="es-ES" sz="1100" dirty="0" err="1" smtClean="0"/>
              <a:t>var</a:t>
            </a:r>
            <a:r>
              <a:rPr lang="es-ES" sz="1100" dirty="0" smtClean="0"/>
              <a:t> </a:t>
            </a:r>
            <a:r>
              <a:rPr lang="es-ES" sz="1100" dirty="0" err="1" smtClean="0"/>
              <a:t>context</a:t>
            </a:r>
            <a:r>
              <a:rPr lang="es-ES" sz="1100" dirty="0" smtClean="0"/>
              <a:t> = </a:t>
            </a:r>
            <a:r>
              <a:rPr lang="es-ES" sz="1100" dirty="0" err="1" smtClean="0"/>
              <a:t>sqLiteDbFake.GetDbContext</a:t>
            </a:r>
            <a:r>
              <a:rPr lang="es-ES" sz="1100" dirty="0" smtClean="0"/>
              <a:t>())</a:t>
            </a:r>
          </a:p>
          <a:p>
            <a:r>
              <a:rPr lang="es-ES" sz="1100" dirty="0" smtClean="0"/>
              <a:t>            {</a:t>
            </a:r>
          </a:p>
          <a:p>
            <a:r>
              <a:rPr lang="es-ES" sz="1100" dirty="0" smtClean="0"/>
              <a:t>                </a:t>
            </a:r>
            <a:r>
              <a:rPr lang="es-ES" sz="1100" dirty="0" err="1" smtClean="0"/>
              <a:t>return</a:t>
            </a:r>
            <a:r>
              <a:rPr lang="es-ES" sz="1100" dirty="0" smtClean="0"/>
              <a:t> </a:t>
            </a:r>
            <a:r>
              <a:rPr lang="es-ES" sz="1100" dirty="0" err="1" smtClean="0"/>
              <a:t>await</a:t>
            </a:r>
            <a:r>
              <a:rPr lang="es-ES" sz="1100" dirty="0" smtClean="0"/>
              <a:t> </a:t>
            </a:r>
            <a:r>
              <a:rPr lang="es-ES" sz="1100" dirty="0" err="1" smtClean="0"/>
              <a:t>context.Personas.ToListAsync</a:t>
            </a:r>
            <a:r>
              <a:rPr lang="es-ES" sz="1100" dirty="0" smtClean="0"/>
              <a:t>();</a:t>
            </a:r>
          </a:p>
          <a:p>
            <a:r>
              <a:rPr lang="es-ES" sz="1100" dirty="0" smtClean="0"/>
              <a:t>            }</a:t>
            </a:r>
          </a:p>
          <a:p>
            <a:r>
              <a:rPr lang="es-ES" sz="1100" dirty="0" smtClean="0"/>
              <a:t>        }</a:t>
            </a:r>
            <a:endParaRPr lang="es-ES" sz="1100" b="1" dirty="0" smtClean="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a:xfrm>
            <a:off x="0" y="0"/>
            <a:ext cx="9144000" cy="822325"/>
          </a:xfrm>
        </p:spPr>
        <p:txBody>
          <a:bodyPr/>
          <a:lstStyle/>
          <a:p>
            <a:r>
              <a:rPr lang="es-ES" b="1" dirty="0" smtClean="0"/>
              <a:t>El servicio de acceso a datos de pruebas (</a:t>
            </a:r>
            <a:r>
              <a:rPr lang="es-ES" b="1" dirty="0" err="1" smtClean="0"/>
              <a:t>Fake</a:t>
            </a:r>
            <a:r>
              <a:rPr lang="es-ES" b="1" dirty="0" smtClean="0"/>
              <a:t>)</a:t>
            </a:r>
            <a:endParaRPr lang="es-ES" b="1" dirty="0"/>
          </a:p>
        </p:txBody>
      </p:sp>
      <p:sp>
        <p:nvSpPr>
          <p:cNvPr id="12290" name="Content Placeholder 2"/>
          <p:cNvSpPr>
            <a:spLocks noGrp="1"/>
          </p:cNvSpPr>
          <p:nvPr>
            <p:ph type="body" sz="quarter" idx="13"/>
          </p:nvPr>
        </p:nvSpPr>
        <p:spPr bwMode="auto">
          <a:xfrm>
            <a:off x="152400" y="838200"/>
            <a:ext cx="8534400" cy="6019800"/>
          </a:xfrm>
          <a:noFill/>
          <a:ln>
            <a:miter lim="800000"/>
            <a:headEnd/>
            <a:tailEnd/>
          </a:ln>
        </p:spPr>
        <p:txBody>
          <a:bodyPr vert="horz" wrap="square" lIns="91440" tIns="45720" rIns="91440" bIns="45720" numCol="1" anchor="t" anchorCtr="0" compatLnSpc="1">
            <a:prstTxWarp prst="textNoShape">
              <a:avLst/>
            </a:prstTxWarp>
          </a:bodyPr>
          <a:lstStyle/>
          <a:p>
            <a:r>
              <a:rPr lang="es-ES" sz="1100" dirty="0" err="1" smtClean="0"/>
              <a:t>public</a:t>
            </a:r>
            <a:r>
              <a:rPr lang="es-ES" sz="1100" dirty="0" smtClean="0"/>
              <a:t> </a:t>
            </a:r>
            <a:r>
              <a:rPr lang="es-ES" sz="1100" dirty="0" err="1" smtClean="0"/>
              <a:t>async</a:t>
            </a:r>
            <a:r>
              <a:rPr lang="es-ES" sz="1100" dirty="0" smtClean="0"/>
              <a:t> </a:t>
            </a:r>
            <a:r>
              <a:rPr lang="es-ES" sz="1100" dirty="0" err="1" smtClean="0"/>
              <a:t>Task</a:t>
            </a:r>
            <a:r>
              <a:rPr lang="es-ES" sz="1100" dirty="0" smtClean="0"/>
              <a:t>&lt;</a:t>
            </a:r>
            <a:r>
              <a:rPr lang="es-ES" sz="1100" dirty="0" err="1" smtClean="0"/>
              <a:t>int</a:t>
            </a:r>
            <a:r>
              <a:rPr lang="es-ES" sz="1100" dirty="0" smtClean="0"/>
              <a:t>&gt; </a:t>
            </a:r>
            <a:r>
              <a:rPr lang="es-ES" sz="1100" dirty="0" err="1" smtClean="0"/>
              <a:t>Update</a:t>
            </a:r>
            <a:r>
              <a:rPr lang="es-ES" sz="1100" dirty="0" smtClean="0"/>
              <a:t>(Persona </a:t>
            </a:r>
            <a:r>
              <a:rPr lang="es-ES" sz="1100" dirty="0" err="1" smtClean="0"/>
              <a:t>persona</a:t>
            </a:r>
            <a:r>
              <a:rPr lang="es-ES" sz="1100" dirty="0" smtClean="0"/>
              <a:t>)</a:t>
            </a:r>
          </a:p>
          <a:p>
            <a:r>
              <a:rPr lang="es-ES" sz="1100" dirty="0" smtClean="0"/>
              <a:t>        {</a:t>
            </a:r>
          </a:p>
          <a:p>
            <a:r>
              <a:rPr lang="es-ES" sz="1100" dirty="0" smtClean="0"/>
              <a:t>            </a:t>
            </a:r>
            <a:r>
              <a:rPr lang="es-ES" sz="1100" dirty="0" err="1" smtClean="0"/>
              <a:t>using</a:t>
            </a:r>
            <a:r>
              <a:rPr lang="es-ES" sz="1100" dirty="0" smtClean="0"/>
              <a:t> (</a:t>
            </a:r>
            <a:r>
              <a:rPr lang="es-ES" sz="1100" dirty="0" err="1" smtClean="0"/>
              <a:t>var</a:t>
            </a:r>
            <a:r>
              <a:rPr lang="es-ES" sz="1100" dirty="0" smtClean="0"/>
              <a:t> </a:t>
            </a:r>
            <a:r>
              <a:rPr lang="es-ES" sz="1100" dirty="0" err="1" smtClean="0"/>
              <a:t>context</a:t>
            </a:r>
            <a:r>
              <a:rPr lang="es-ES" sz="1100" dirty="0" smtClean="0"/>
              <a:t> = </a:t>
            </a:r>
            <a:r>
              <a:rPr lang="es-ES" sz="1100" dirty="0" err="1" smtClean="0"/>
              <a:t>sqLiteDbFake.GetDbContext</a:t>
            </a:r>
            <a:r>
              <a:rPr lang="es-ES" sz="1100" dirty="0" smtClean="0"/>
              <a:t>())</a:t>
            </a:r>
          </a:p>
          <a:p>
            <a:r>
              <a:rPr lang="es-ES" sz="1100" dirty="0" smtClean="0"/>
              <a:t>            {</a:t>
            </a:r>
          </a:p>
          <a:p>
            <a:r>
              <a:rPr lang="es-ES" sz="1100" dirty="0" smtClean="0"/>
              <a:t>                </a:t>
            </a:r>
            <a:r>
              <a:rPr lang="es-ES" sz="1100" dirty="0" err="1" smtClean="0"/>
              <a:t>context.Entry</a:t>
            </a:r>
            <a:r>
              <a:rPr lang="es-ES" sz="1100" dirty="0" smtClean="0"/>
              <a:t>(persona).</a:t>
            </a:r>
            <a:r>
              <a:rPr lang="es-ES" sz="1100" dirty="0" err="1" smtClean="0"/>
              <a:t>State</a:t>
            </a:r>
            <a:r>
              <a:rPr lang="es-ES" sz="1100" dirty="0" smtClean="0"/>
              <a:t> = </a:t>
            </a:r>
            <a:r>
              <a:rPr lang="es-ES" sz="1100" dirty="0" err="1" smtClean="0"/>
              <a:t>EntityState.Modified</a:t>
            </a:r>
            <a:r>
              <a:rPr lang="es-ES" sz="1100" dirty="0" smtClean="0"/>
              <a:t>;</a:t>
            </a:r>
          </a:p>
          <a:p>
            <a:r>
              <a:rPr lang="es-ES" sz="1100" dirty="0" smtClean="0"/>
              <a:t>                try</a:t>
            </a:r>
          </a:p>
          <a:p>
            <a:r>
              <a:rPr lang="es-ES" sz="1100" dirty="0" smtClean="0"/>
              <a:t>                {</a:t>
            </a:r>
          </a:p>
          <a:p>
            <a:r>
              <a:rPr lang="es-ES" sz="1100" dirty="0" smtClean="0"/>
              <a:t>                    </a:t>
            </a:r>
            <a:r>
              <a:rPr lang="es-ES" sz="1100" dirty="0" err="1" smtClean="0"/>
              <a:t>return</a:t>
            </a:r>
            <a:r>
              <a:rPr lang="es-ES" sz="1100" dirty="0" smtClean="0"/>
              <a:t> </a:t>
            </a:r>
            <a:r>
              <a:rPr lang="es-ES" sz="1100" dirty="0" err="1" smtClean="0"/>
              <a:t>await</a:t>
            </a:r>
            <a:r>
              <a:rPr lang="es-ES" sz="1100" dirty="0" smtClean="0"/>
              <a:t> </a:t>
            </a:r>
            <a:r>
              <a:rPr lang="es-ES" sz="1100" dirty="0" err="1" smtClean="0"/>
              <a:t>context.SaveChangesAsync</a:t>
            </a:r>
            <a:r>
              <a:rPr lang="es-ES" sz="1100" dirty="0" smtClean="0"/>
              <a:t>();</a:t>
            </a:r>
          </a:p>
          <a:p>
            <a:r>
              <a:rPr lang="es-ES" sz="1100" dirty="0" smtClean="0"/>
              <a:t>                }</a:t>
            </a:r>
          </a:p>
          <a:p>
            <a:r>
              <a:rPr lang="es-ES" sz="1100" dirty="0" smtClean="0"/>
              <a:t>                catch (</a:t>
            </a:r>
            <a:r>
              <a:rPr lang="es-ES" sz="1100" dirty="0" err="1" smtClean="0"/>
              <a:t>Exception</a:t>
            </a:r>
            <a:r>
              <a:rPr lang="es-ES" sz="1100" dirty="0" smtClean="0"/>
              <a:t>)</a:t>
            </a:r>
          </a:p>
          <a:p>
            <a:r>
              <a:rPr lang="es-ES" sz="1100" dirty="0" smtClean="0"/>
              <a:t>                {</a:t>
            </a:r>
          </a:p>
          <a:p>
            <a:r>
              <a:rPr lang="es-ES" sz="1100" dirty="0" smtClean="0"/>
              <a:t>                    </a:t>
            </a:r>
            <a:r>
              <a:rPr lang="es-ES" sz="1100" dirty="0" err="1" smtClean="0"/>
              <a:t>return</a:t>
            </a:r>
            <a:r>
              <a:rPr lang="es-ES" sz="1100" dirty="0" smtClean="0"/>
              <a:t> 0;</a:t>
            </a:r>
          </a:p>
          <a:p>
            <a:r>
              <a:rPr lang="es-ES" sz="1100" dirty="0" smtClean="0"/>
              <a:t>                }</a:t>
            </a:r>
          </a:p>
          <a:p>
            <a:r>
              <a:rPr lang="es-ES" sz="1100" dirty="0" smtClean="0"/>
              <a:t>            }</a:t>
            </a:r>
          </a:p>
          <a:p>
            <a:r>
              <a:rPr lang="es-ES" sz="1100" dirty="0" smtClean="0"/>
              <a:t>        }</a:t>
            </a:r>
            <a:endParaRPr lang="es-ES" sz="1100" b="1" dirty="0" smtClean="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a:xfrm>
            <a:off x="0" y="0"/>
            <a:ext cx="9144000" cy="822325"/>
          </a:xfrm>
        </p:spPr>
        <p:txBody>
          <a:bodyPr/>
          <a:lstStyle/>
          <a:p>
            <a:r>
              <a:rPr lang="es-ES" b="1" dirty="0" smtClean="0"/>
              <a:t>El servicio de acceso a datos de pruebas (</a:t>
            </a:r>
            <a:r>
              <a:rPr lang="es-ES" b="1" dirty="0" err="1" smtClean="0"/>
              <a:t>Fake</a:t>
            </a:r>
            <a:r>
              <a:rPr lang="es-ES" b="1" dirty="0" smtClean="0"/>
              <a:t>)</a:t>
            </a:r>
            <a:endParaRPr lang="es-ES" b="1" dirty="0"/>
          </a:p>
        </p:txBody>
      </p:sp>
      <p:sp>
        <p:nvSpPr>
          <p:cNvPr id="12290" name="Content Placeholder 2"/>
          <p:cNvSpPr>
            <a:spLocks noGrp="1"/>
          </p:cNvSpPr>
          <p:nvPr>
            <p:ph type="body" sz="quarter" idx="13"/>
          </p:nvPr>
        </p:nvSpPr>
        <p:spPr bwMode="auto">
          <a:xfrm>
            <a:off x="152400" y="838200"/>
            <a:ext cx="8534400" cy="6019800"/>
          </a:xfrm>
          <a:noFill/>
          <a:ln>
            <a:miter lim="800000"/>
            <a:headEnd/>
            <a:tailEnd/>
          </a:ln>
        </p:spPr>
        <p:txBody>
          <a:bodyPr vert="horz" wrap="square" lIns="91440" tIns="45720" rIns="91440" bIns="45720" numCol="1" anchor="t" anchorCtr="0" compatLnSpc="1">
            <a:prstTxWarp prst="textNoShape">
              <a:avLst/>
            </a:prstTxWarp>
          </a:bodyPr>
          <a:lstStyle/>
          <a:p>
            <a:r>
              <a:rPr lang="en-US" sz="1100" dirty="0" smtClean="0"/>
              <a:t>public </a:t>
            </a:r>
            <a:r>
              <a:rPr lang="en-US" sz="1100" dirty="0" err="1" smtClean="0"/>
              <a:t>async</a:t>
            </a:r>
            <a:r>
              <a:rPr lang="en-US" sz="1100" dirty="0" smtClean="0"/>
              <a:t> Task&lt;</a:t>
            </a:r>
            <a:r>
              <a:rPr lang="en-US" sz="1100" dirty="0" err="1" smtClean="0"/>
              <a:t>int</a:t>
            </a:r>
            <a:r>
              <a:rPr lang="en-US" sz="1100" dirty="0" smtClean="0"/>
              <a:t>&gt; Delete(</a:t>
            </a:r>
            <a:r>
              <a:rPr lang="en-US" sz="1100" dirty="0" err="1" smtClean="0"/>
              <a:t>int</a:t>
            </a:r>
            <a:r>
              <a:rPr lang="en-US" sz="1100" dirty="0" smtClean="0"/>
              <a:t> id)</a:t>
            </a:r>
          </a:p>
          <a:p>
            <a:r>
              <a:rPr lang="es-ES" sz="1100" dirty="0" smtClean="0"/>
              <a:t>        {</a:t>
            </a:r>
          </a:p>
          <a:p>
            <a:r>
              <a:rPr lang="es-ES" sz="1100" dirty="0" smtClean="0"/>
              <a:t>            </a:t>
            </a:r>
            <a:r>
              <a:rPr lang="es-ES" sz="1100" dirty="0" err="1" smtClean="0"/>
              <a:t>using</a:t>
            </a:r>
            <a:r>
              <a:rPr lang="es-ES" sz="1100" dirty="0" smtClean="0"/>
              <a:t> (</a:t>
            </a:r>
            <a:r>
              <a:rPr lang="es-ES" sz="1100" dirty="0" err="1" smtClean="0"/>
              <a:t>var</a:t>
            </a:r>
            <a:r>
              <a:rPr lang="es-ES" sz="1100" dirty="0" smtClean="0"/>
              <a:t> </a:t>
            </a:r>
            <a:r>
              <a:rPr lang="es-ES" sz="1100" dirty="0" err="1" smtClean="0"/>
              <a:t>context</a:t>
            </a:r>
            <a:r>
              <a:rPr lang="es-ES" sz="1100" dirty="0" smtClean="0"/>
              <a:t> = </a:t>
            </a:r>
            <a:r>
              <a:rPr lang="es-ES" sz="1100" dirty="0" err="1" smtClean="0"/>
              <a:t>sqLiteDbFake.GetDbContext</a:t>
            </a:r>
            <a:r>
              <a:rPr lang="es-ES" sz="1100" dirty="0" smtClean="0"/>
              <a:t>())</a:t>
            </a:r>
          </a:p>
          <a:p>
            <a:r>
              <a:rPr lang="es-ES" sz="1100" dirty="0" smtClean="0"/>
              <a:t>            {</a:t>
            </a:r>
          </a:p>
          <a:p>
            <a:r>
              <a:rPr lang="es-ES" sz="1100" dirty="0" smtClean="0"/>
              <a:t>                </a:t>
            </a:r>
            <a:r>
              <a:rPr lang="es-ES" sz="1100" dirty="0" err="1" smtClean="0"/>
              <a:t>var</a:t>
            </a:r>
            <a:r>
              <a:rPr lang="es-ES" sz="1100" dirty="0" smtClean="0"/>
              <a:t> persona = </a:t>
            </a:r>
            <a:r>
              <a:rPr lang="es-ES" sz="1100" dirty="0" err="1" smtClean="0"/>
              <a:t>context.Personas.SingleOrDefault</a:t>
            </a:r>
            <a:r>
              <a:rPr lang="es-ES" sz="1100" dirty="0" smtClean="0"/>
              <a:t>(p =&gt; p.ID == id);</a:t>
            </a:r>
          </a:p>
          <a:p>
            <a:r>
              <a:rPr lang="es-ES" sz="1100" dirty="0" smtClean="0"/>
              <a:t>                try</a:t>
            </a:r>
          </a:p>
          <a:p>
            <a:r>
              <a:rPr lang="es-ES" sz="1100" dirty="0" smtClean="0"/>
              <a:t>                {</a:t>
            </a:r>
          </a:p>
          <a:p>
            <a:r>
              <a:rPr lang="es-ES" sz="1100" dirty="0" smtClean="0"/>
              <a:t>                    </a:t>
            </a:r>
            <a:r>
              <a:rPr lang="es-ES" sz="1100" dirty="0" err="1" smtClean="0"/>
              <a:t>context.Personas.Remove</a:t>
            </a:r>
            <a:r>
              <a:rPr lang="es-ES" sz="1100" dirty="0" smtClean="0"/>
              <a:t>(persona);</a:t>
            </a:r>
          </a:p>
          <a:p>
            <a:r>
              <a:rPr lang="es-ES" sz="1100" dirty="0" smtClean="0"/>
              <a:t>                    </a:t>
            </a:r>
            <a:r>
              <a:rPr lang="es-ES" sz="1100" dirty="0" err="1" smtClean="0"/>
              <a:t>return</a:t>
            </a:r>
            <a:r>
              <a:rPr lang="es-ES" sz="1100" dirty="0" smtClean="0"/>
              <a:t> </a:t>
            </a:r>
            <a:r>
              <a:rPr lang="es-ES" sz="1100" dirty="0" err="1" smtClean="0"/>
              <a:t>await</a:t>
            </a:r>
            <a:r>
              <a:rPr lang="es-ES" sz="1100" dirty="0" smtClean="0"/>
              <a:t> </a:t>
            </a:r>
            <a:r>
              <a:rPr lang="es-ES" sz="1100" dirty="0" err="1" smtClean="0"/>
              <a:t>context.SaveChangesAsync</a:t>
            </a:r>
            <a:r>
              <a:rPr lang="es-ES" sz="1100" dirty="0" smtClean="0"/>
              <a:t>();</a:t>
            </a:r>
          </a:p>
          <a:p>
            <a:r>
              <a:rPr lang="es-ES" sz="1100" dirty="0" smtClean="0"/>
              <a:t>                }</a:t>
            </a:r>
          </a:p>
          <a:p>
            <a:r>
              <a:rPr lang="es-ES" sz="1100" dirty="0" smtClean="0"/>
              <a:t>                catch (</a:t>
            </a:r>
            <a:r>
              <a:rPr lang="es-ES" sz="1100" dirty="0" err="1" smtClean="0"/>
              <a:t>Exception</a:t>
            </a:r>
            <a:r>
              <a:rPr lang="es-ES" sz="1100" dirty="0" smtClean="0"/>
              <a:t>)</a:t>
            </a:r>
          </a:p>
          <a:p>
            <a:r>
              <a:rPr lang="es-ES" sz="1100" dirty="0" smtClean="0"/>
              <a:t>                {</a:t>
            </a:r>
          </a:p>
          <a:p>
            <a:r>
              <a:rPr lang="es-ES" sz="1100" dirty="0" smtClean="0"/>
              <a:t>                    </a:t>
            </a:r>
            <a:r>
              <a:rPr lang="es-ES" sz="1100" dirty="0" err="1" smtClean="0"/>
              <a:t>return</a:t>
            </a:r>
            <a:r>
              <a:rPr lang="es-ES" sz="1100" dirty="0" smtClean="0"/>
              <a:t> 0;</a:t>
            </a:r>
          </a:p>
          <a:p>
            <a:r>
              <a:rPr lang="es-ES" sz="1100" dirty="0" smtClean="0"/>
              <a:t>                }</a:t>
            </a:r>
          </a:p>
          <a:p>
            <a:r>
              <a:rPr lang="es-ES" sz="1100" dirty="0" smtClean="0"/>
              <a:t>            }</a:t>
            </a:r>
          </a:p>
          <a:p>
            <a:r>
              <a:rPr lang="es-ES" sz="1100" dirty="0" smtClean="0"/>
              <a:t>        }</a:t>
            </a:r>
          </a:p>
          <a:p>
            <a:endParaRPr lang="es-ES" sz="1100" dirty="0" smtClean="0"/>
          </a:p>
          <a:p>
            <a:r>
              <a:rPr lang="es-ES" sz="1100" dirty="0" smtClean="0"/>
              <a:t>    }</a:t>
            </a:r>
          </a:p>
          <a:p>
            <a:r>
              <a:rPr lang="es-ES" sz="1100" dirty="0" smtClean="0"/>
              <a:t>}</a:t>
            </a:r>
            <a:endParaRPr lang="es-ES" sz="1100" b="1" dirty="0" smtClean="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a:xfrm>
            <a:off x="0" y="0"/>
            <a:ext cx="9144000" cy="822325"/>
          </a:xfrm>
        </p:spPr>
        <p:txBody>
          <a:bodyPr/>
          <a:lstStyle/>
          <a:p>
            <a:r>
              <a:rPr lang="es-ES" dirty="0" smtClean="0"/>
              <a:t>La clase de pruebas unitarias (</a:t>
            </a:r>
            <a:r>
              <a:rPr lang="es-ES" dirty="0" err="1" smtClean="0"/>
              <a:t>TestClass</a:t>
            </a:r>
            <a:r>
              <a:rPr lang="es-ES" dirty="0" smtClean="0"/>
              <a:t>)</a:t>
            </a:r>
            <a:endParaRPr lang="es-ES" dirty="0"/>
          </a:p>
        </p:txBody>
      </p:sp>
      <p:sp>
        <p:nvSpPr>
          <p:cNvPr id="12290" name="Content Placeholder 2"/>
          <p:cNvSpPr>
            <a:spLocks noGrp="1"/>
          </p:cNvSpPr>
          <p:nvPr>
            <p:ph type="body" sz="quarter" idx="13"/>
          </p:nvPr>
        </p:nvSpPr>
        <p:spPr bwMode="auto">
          <a:xfrm>
            <a:off x="152400" y="838200"/>
            <a:ext cx="8534400" cy="5486400"/>
          </a:xfrm>
          <a:noFill/>
          <a:ln>
            <a:miter lim="800000"/>
            <a:headEnd/>
            <a:tailEnd/>
          </a:ln>
        </p:spPr>
        <p:txBody>
          <a:bodyPr vert="horz" wrap="square" lIns="91440" tIns="45720" rIns="91440" bIns="45720" numCol="1" anchor="t" anchorCtr="0" compatLnSpc="1">
            <a:prstTxWarp prst="textNoShape">
              <a:avLst/>
            </a:prstTxWarp>
          </a:bodyPr>
          <a:lstStyle/>
          <a:p>
            <a:r>
              <a:rPr lang="es-ES" sz="1800" dirty="0" smtClean="0"/>
              <a:t>[</a:t>
            </a:r>
            <a:r>
              <a:rPr lang="es-ES" sz="1800" dirty="0" err="1" smtClean="0"/>
              <a:t>TestClass</a:t>
            </a:r>
            <a:r>
              <a:rPr lang="es-ES" sz="1800" dirty="0" smtClean="0"/>
              <a:t>]</a:t>
            </a:r>
          </a:p>
          <a:p>
            <a:r>
              <a:rPr lang="es-ES" sz="1800" dirty="0" smtClean="0"/>
              <a:t>    </a:t>
            </a:r>
            <a:r>
              <a:rPr lang="es-ES" sz="1800" dirty="0" err="1" smtClean="0"/>
              <a:t>public</a:t>
            </a:r>
            <a:r>
              <a:rPr lang="es-ES" sz="1800" dirty="0" smtClean="0"/>
              <a:t> </a:t>
            </a:r>
            <a:r>
              <a:rPr lang="es-ES" sz="1800" dirty="0" err="1" smtClean="0"/>
              <a:t>class</a:t>
            </a:r>
            <a:r>
              <a:rPr lang="es-ES" sz="1800" dirty="0" smtClean="0"/>
              <a:t> </a:t>
            </a:r>
            <a:r>
              <a:rPr lang="es-ES" sz="1800" dirty="0" err="1" smtClean="0"/>
              <a:t>PersonasControllerTests</a:t>
            </a:r>
            <a:endParaRPr lang="es-ES" sz="1800" dirty="0" smtClean="0"/>
          </a:p>
          <a:p>
            <a:r>
              <a:rPr lang="es-ES" sz="1800" dirty="0" smtClean="0"/>
              <a:t>    {</a:t>
            </a:r>
          </a:p>
          <a:p>
            <a:r>
              <a:rPr lang="es-ES" sz="1800" dirty="0" smtClean="0"/>
              <a:t>        // Servicio de acceso a datos </a:t>
            </a:r>
            <a:r>
              <a:rPr lang="es-ES" sz="1800" dirty="0" err="1" smtClean="0"/>
              <a:t>Fake</a:t>
            </a:r>
            <a:r>
              <a:rPr lang="es-ES" sz="1800" dirty="0" smtClean="0"/>
              <a:t>.</a:t>
            </a:r>
          </a:p>
          <a:p>
            <a:r>
              <a:rPr lang="es-ES" sz="1800" dirty="0" smtClean="0"/>
              <a:t>        private </a:t>
            </a:r>
            <a:r>
              <a:rPr lang="es-ES" sz="1800" dirty="0" err="1" smtClean="0"/>
              <a:t>PersonasDataFake</a:t>
            </a:r>
            <a:r>
              <a:rPr lang="es-ES" sz="1800" dirty="0" smtClean="0"/>
              <a:t> </a:t>
            </a:r>
            <a:r>
              <a:rPr lang="es-ES" sz="1800" dirty="0" err="1" smtClean="0"/>
              <a:t>personasDataFke</a:t>
            </a:r>
            <a:r>
              <a:rPr lang="es-ES" sz="1800" dirty="0" smtClean="0"/>
              <a:t>;</a:t>
            </a:r>
          </a:p>
          <a:p>
            <a:endParaRPr lang="es-ES" sz="1800" dirty="0" smtClean="0"/>
          </a:p>
          <a:p>
            <a:r>
              <a:rPr lang="es-ES" sz="1800" dirty="0" smtClean="0"/>
              <a:t>        </a:t>
            </a:r>
            <a:r>
              <a:rPr lang="es-ES" sz="1800" dirty="0" err="1" smtClean="0"/>
              <a:t>public</a:t>
            </a:r>
            <a:r>
              <a:rPr lang="es-ES" sz="1800" dirty="0" smtClean="0"/>
              <a:t> </a:t>
            </a:r>
            <a:r>
              <a:rPr lang="es-ES" sz="1800" dirty="0" err="1" smtClean="0"/>
              <a:t>PersonasControllerTests</a:t>
            </a:r>
            <a:r>
              <a:rPr lang="es-ES" sz="1800" dirty="0" smtClean="0"/>
              <a:t>()</a:t>
            </a:r>
          </a:p>
          <a:p>
            <a:r>
              <a:rPr lang="es-ES" sz="1800" dirty="0" smtClean="0"/>
              <a:t>        {</a:t>
            </a:r>
          </a:p>
          <a:p>
            <a:r>
              <a:rPr lang="es-ES" sz="1800" dirty="0" smtClean="0"/>
              <a:t>            </a:t>
            </a:r>
            <a:r>
              <a:rPr lang="es-ES" sz="1800" dirty="0" err="1" smtClean="0"/>
              <a:t>personasDataFke</a:t>
            </a:r>
            <a:r>
              <a:rPr lang="es-ES" sz="1800" dirty="0" smtClean="0"/>
              <a:t> = new </a:t>
            </a:r>
            <a:r>
              <a:rPr lang="es-ES" sz="1800" dirty="0" err="1" smtClean="0"/>
              <a:t>PersonasDataFake</a:t>
            </a:r>
            <a:r>
              <a:rPr lang="es-ES" sz="1800" dirty="0" smtClean="0"/>
              <a:t>();</a:t>
            </a:r>
          </a:p>
          <a:p>
            <a:r>
              <a:rPr lang="es-ES" sz="1800" dirty="0" smtClean="0"/>
              <a:t>        }</a:t>
            </a:r>
          </a:p>
          <a:p>
            <a:r>
              <a:rPr lang="es-ES" sz="1800" dirty="0" smtClean="0"/>
              <a:t>    </a:t>
            </a:r>
          </a:p>
          <a:p>
            <a:r>
              <a:rPr lang="es-ES" sz="1800" dirty="0" smtClean="0"/>
              <a:t>        </a:t>
            </a:r>
          </a:p>
          <a:p>
            <a:r>
              <a:rPr lang="es-ES" sz="1800" dirty="0" smtClean="0"/>
              <a:t>        // Aquí todas las pruebas unitarias...    </a:t>
            </a:r>
          </a:p>
          <a:p>
            <a:r>
              <a:rPr lang="es-ES" sz="1800" dirty="0" smtClean="0"/>
              <a:t>        </a:t>
            </a:r>
          </a:p>
          <a:p>
            <a:endParaRPr lang="es-ES" sz="1800" dirty="0" smtClean="0"/>
          </a:p>
          <a:p>
            <a:r>
              <a:rPr lang="es-ES" sz="1800" dirty="0" smtClean="0"/>
              <a:t>    }</a:t>
            </a:r>
            <a:endParaRPr lang="es-ES" sz="1800" b="1" dirty="0" smtClean="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a:xfrm>
            <a:off x="0" y="0"/>
            <a:ext cx="9144000" cy="822325"/>
          </a:xfrm>
        </p:spPr>
        <p:txBody>
          <a:bodyPr/>
          <a:lstStyle/>
          <a:p>
            <a:r>
              <a:rPr lang="es-ES" dirty="0" smtClean="0"/>
              <a:t>Programando las pruebas unitarias (</a:t>
            </a:r>
            <a:r>
              <a:rPr lang="es-ES" dirty="0" err="1" smtClean="0"/>
              <a:t>TestMethod</a:t>
            </a:r>
            <a:r>
              <a:rPr lang="es-ES" dirty="0" smtClean="0"/>
              <a:t>)</a:t>
            </a:r>
            <a:endParaRPr lang="es-ES" dirty="0"/>
          </a:p>
        </p:txBody>
      </p:sp>
      <p:sp>
        <p:nvSpPr>
          <p:cNvPr id="12290" name="Content Placeholder 2"/>
          <p:cNvSpPr>
            <a:spLocks noGrp="1"/>
          </p:cNvSpPr>
          <p:nvPr>
            <p:ph type="body" sz="quarter" idx="13"/>
          </p:nvPr>
        </p:nvSpPr>
        <p:spPr bwMode="auto">
          <a:xfrm>
            <a:off x="152400" y="838200"/>
            <a:ext cx="8534400" cy="5486400"/>
          </a:xfrm>
          <a:noFill/>
          <a:ln>
            <a:miter lim="800000"/>
            <a:headEnd/>
            <a:tailEnd/>
          </a:ln>
        </p:spPr>
        <p:txBody>
          <a:bodyPr vert="horz" wrap="square" lIns="91440" tIns="45720" rIns="91440" bIns="45720" numCol="1" anchor="t" anchorCtr="0" compatLnSpc="1">
            <a:prstTxWarp prst="textNoShape">
              <a:avLst/>
            </a:prstTxWarp>
          </a:bodyPr>
          <a:lstStyle/>
          <a:p>
            <a:r>
              <a:rPr lang="es-ES" sz="1600" dirty="0" smtClean="0"/>
              <a:t>// Aquí todas las pruebas unitarias...    </a:t>
            </a:r>
          </a:p>
          <a:p>
            <a:r>
              <a:rPr lang="es-ES" sz="1600" dirty="0" smtClean="0"/>
              <a:t>        [</a:t>
            </a:r>
            <a:r>
              <a:rPr lang="es-ES" sz="1600" dirty="0" err="1" smtClean="0"/>
              <a:t>TestMethod</a:t>
            </a:r>
            <a:r>
              <a:rPr lang="es-ES" sz="1600" dirty="0" smtClean="0"/>
              <a:t>]</a:t>
            </a:r>
          </a:p>
          <a:p>
            <a:r>
              <a:rPr lang="es-ES" sz="1600" dirty="0" smtClean="0"/>
              <a:t>        </a:t>
            </a:r>
            <a:r>
              <a:rPr lang="es-ES" sz="1600" dirty="0" err="1" smtClean="0"/>
              <a:t>public</a:t>
            </a:r>
            <a:r>
              <a:rPr lang="es-ES" sz="1600" dirty="0" smtClean="0"/>
              <a:t> </a:t>
            </a:r>
            <a:r>
              <a:rPr lang="es-ES" sz="1600" dirty="0" err="1" smtClean="0"/>
              <a:t>void</a:t>
            </a:r>
            <a:r>
              <a:rPr lang="es-ES" sz="1600" dirty="0" smtClean="0"/>
              <a:t> </a:t>
            </a:r>
            <a:r>
              <a:rPr lang="es-ES" sz="1600" dirty="0" err="1" smtClean="0"/>
              <a:t>GetPersonas</a:t>
            </a:r>
            <a:r>
              <a:rPr lang="es-ES" sz="1600" dirty="0" smtClean="0"/>
              <a:t>()</a:t>
            </a:r>
          </a:p>
          <a:p>
            <a:r>
              <a:rPr lang="es-ES" sz="1600" dirty="0" smtClean="0"/>
              <a:t>        {</a:t>
            </a:r>
          </a:p>
          <a:p>
            <a:r>
              <a:rPr lang="es-ES" sz="1600" dirty="0" smtClean="0"/>
              <a:t>            // </a:t>
            </a:r>
            <a:r>
              <a:rPr lang="es-ES" sz="1600" dirty="0" err="1" smtClean="0"/>
              <a:t>Arrange</a:t>
            </a:r>
            <a:endParaRPr lang="es-ES" sz="1600" dirty="0" smtClean="0"/>
          </a:p>
          <a:p>
            <a:r>
              <a:rPr lang="es-ES" sz="1600" dirty="0" smtClean="0"/>
              <a:t>            </a:t>
            </a:r>
            <a:r>
              <a:rPr lang="es-ES" sz="1600" dirty="0" err="1" smtClean="0"/>
              <a:t>var</a:t>
            </a:r>
            <a:r>
              <a:rPr lang="es-ES" sz="1600" dirty="0" smtClean="0"/>
              <a:t> </a:t>
            </a:r>
            <a:r>
              <a:rPr lang="es-ES" sz="1600" dirty="0" err="1" smtClean="0"/>
              <a:t>personasController</a:t>
            </a:r>
            <a:r>
              <a:rPr lang="es-ES" sz="1600" dirty="0" smtClean="0"/>
              <a:t> = new </a:t>
            </a:r>
            <a:r>
              <a:rPr lang="es-ES" sz="1600" dirty="0" err="1" smtClean="0"/>
              <a:t>PersonasController</a:t>
            </a:r>
            <a:r>
              <a:rPr lang="es-ES" sz="1600" dirty="0" smtClean="0"/>
              <a:t>(</a:t>
            </a:r>
            <a:r>
              <a:rPr lang="es-ES" sz="1600" dirty="0" err="1" smtClean="0"/>
              <a:t>personasDataFke</a:t>
            </a:r>
            <a:r>
              <a:rPr lang="es-ES" sz="1600" dirty="0" smtClean="0"/>
              <a:t>);</a:t>
            </a:r>
          </a:p>
          <a:p>
            <a:r>
              <a:rPr lang="es-ES" sz="1600" dirty="0" smtClean="0"/>
              <a:t>            // </a:t>
            </a:r>
            <a:r>
              <a:rPr lang="es-ES" sz="1600" dirty="0" err="1" smtClean="0"/>
              <a:t>Act</a:t>
            </a:r>
            <a:endParaRPr lang="es-ES" sz="1600" dirty="0" smtClean="0"/>
          </a:p>
          <a:p>
            <a:r>
              <a:rPr lang="es-ES" sz="1600" dirty="0" smtClean="0"/>
              <a:t>            </a:t>
            </a:r>
            <a:r>
              <a:rPr lang="es-ES" sz="1600" dirty="0" err="1" smtClean="0"/>
              <a:t>var</a:t>
            </a:r>
            <a:r>
              <a:rPr lang="es-ES" sz="1600" dirty="0" smtClean="0"/>
              <a:t> response = </a:t>
            </a:r>
            <a:r>
              <a:rPr lang="es-ES" sz="1600" dirty="0" err="1" smtClean="0"/>
              <a:t>personasController.Get</a:t>
            </a:r>
            <a:r>
              <a:rPr lang="es-ES" sz="1600" dirty="0" smtClean="0"/>
              <a:t>().</a:t>
            </a:r>
            <a:r>
              <a:rPr lang="es-ES" sz="1600" dirty="0" err="1" smtClean="0"/>
              <a:t>Result</a:t>
            </a:r>
            <a:r>
              <a:rPr lang="es-ES" sz="1600" dirty="0" smtClean="0"/>
              <a:t>;</a:t>
            </a:r>
          </a:p>
          <a:p>
            <a:r>
              <a:rPr lang="es-ES" sz="1600" dirty="0" smtClean="0"/>
              <a:t>            // </a:t>
            </a:r>
            <a:r>
              <a:rPr lang="es-ES" sz="1600" dirty="0" err="1" smtClean="0"/>
              <a:t>Assert</a:t>
            </a:r>
            <a:endParaRPr lang="es-ES" sz="1600" dirty="0" smtClean="0"/>
          </a:p>
          <a:p>
            <a:r>
              <a:rPr lang="es-ES" sz="1600" dirty="0" smtClean="0"/>
              <a:t>            // El 'Response' es del tipo </a:t>
            </a:r>
            <a:r>
              <a:rPr lang="es-ES" sz="1600" dirty="0" err="1" smtClean="0"/>
              <a:t>OkResult</a:t>
            </a:r>
            <a:r>
              <a:rPr lang="es-ES" sz="1600" dirty="0" smtClean="0"/>
              <a:t> y devuelve un Objeto (</a:t>
            </a:r>
            <a:r>
              <a:rPr lang="es-ES" sz="1600" dirty="0" err="1" smtClean="0"/>
              <a:t>OkObjectResult</a:t>
            </a:r>
            <a:r>
              <a:rPr lang="es-ES" sz="1600" dirty="0" smtClean="0"/>
              <a:t>).</a:t>
            </a:r>
          </a:p>
          <a:p>
            <a:r>
              <a:rPr lang="es-ES" sz="1600" dirty="0" smtClean="0"/>
              <a:t>            </a:t>
            </a:r>
            <a:r>
              <a:rPr lang="es-ES" sz="1600" dirty="0" err="1" smtClean="0"/>
              <a:t>Assert.IsInstanceOfType</a:t>
            </a:r>
            <a:r>
              <a:rPr lang="es-ES" sz="1600" dirty="0" smtClean="0"/>
              <a:t>(response, </a:t>
            </a:r>
            <a:r>
              <a:rPr lang="es-ES" sz="1600" dirty="0" err="1" smtClean="0"/>
              <a:t>typeof</a:t>
            </a:r>
            <a:r>
              <a:rPr lang="es-ES" sz="1600" dirty="0" smtClean="0"/>
              <a:t>(</a:t>
            </a:r>
            <a:r>
              <a:rPr lang="es-ES" sz="1600" dirty="0" err="1" smtClean="0"/>
              <a:t>OkObjectResult</a:t>
            </a:r>
            <a:r>
              <a:rPr lang="es-ES" sz="1600" dirty="0" smtClean="0"/>
              <a:t>));</a:t>
            </a:r>
          </a:p>
          <a:p>
            <a:r>
              <a:rPr lang="es-ES" sz="1600" dirty="0" smtClean="0"/>
              <a:t>            // El Objeto devuelto por el </a:t>
            </a:r>
            <a:r>
              <a:rPr lang="es-ES" sz="1600" dirty="0" err="1" smtClean="0"/>
              <a:t>OkResult</a:t>
            </a:r>
            <a:r>
              <a:rPr lang="es-ES" sz="1600" dirty="0" smtClean="0"/>
              <a:t> es del tipo </a:t>
            </a:r>
            <a:r>
              <a:rPr lang="es-ES" sz="1600" dirty="0" err="1" smtClean="0"/>
              <a:t>IEnumerable</a:t>
            </a:r>
            <a:r>
              <a:rPr lang="es-ES" sz="1600" dirty="0" smtClean="0"/>
              <a:t>&lt;Persona&gt;.</a:t>
            </a:r>
          </a:p>
          <a:p>
            <a:r>
              <a:rPr lang="en-US" sz="1600" dirty="0" smtClean="0"/>
              <a:t>            </a:t>
            </a:r>
            <a:r>
              <a:rPr lang="en-US" sz="1600" dirty="0" err="1" smtClean="0"/>
              <a:t>Assert.IsInstanceOfType</a:t>
            </a:r>
            <a:r>
              <a:rPr lang="en-US" sz="1600" dirty="0" smtClean="0"/>
              <a:t>((response as </a:t>
            </a:r>
            <a:r>
              <a:rPr lang="en-US" sz="1600" dirty="0" err="1" smtClean="0"/>
              <a:t>OkObjectResult</a:t>
            </a:r>
            <a:r>
              <a:rPr lang="en-US" sz="1600" dirty="0" smtClean="0"/>
              <a:t>).Value, </a:t>
            </a:r>
            <a:r>
              <a:rPr lang="en-US" sz="1600" dirty="0" err="1" smtClean="0"/>
              <a:t>typeof</a:t>
            </a:r>
            <a:r>
              <a:rPr lang="en-US" sz="1600" dirty="0" smtClean="0"/>
              <a:t>(</a:t>
            </a:r>
            <a:r>
              <a:rPr lang="en-US" sz="1600" dirty="0" err="1" smtClean="0"/>
              <a:t>IEnumerable</a:t>
            </a:r>
            <a:r>
              <a:rPr lang="en-US" sz="1600" dirty="0" smtClean="0"/>
              <a:t>&lt;Persona&gt;));</a:t>
            </a:r>
          </a:p>
          <a:p>
            <a:r>
              <a:rPr lang="es-ES" sz="1600" dirty="0" smtClean="0"/>
              <a:t>            // El Objeto devuelto por el </a:t>
            </a:r>
            <a:r>
              <a:rPr lang="es-ES" sz="1600" dirty="0" err="1" smtClean="0"/>
              <a:t>OkResult</a:t>
            </a:r>
            <a:r>
              <a:rPr lang="es-ES" sz="1600" dirty="0" smtClean="0"/>
              <a:t> (</a:t>
            </a:r>
            <a:r>
              <a:rPr lang="es-ES" sz="1600" dirty="0" err="1" smtClean="0"/>
              <a:t>IEnumerable</a:t>
            </a:r>
            <a:r>
              <a:rPr lang="es-ES" sz="1600" dirty="0" smtClean="0"/>
              <a:t>&lt;Persona&gt;) contiene todos los registros de la BD.</a:t>
            </a:r>
          </a:p>
          <a:p>
            <a:r>
              <a:rPr lang="en-US" sz="1600" dirty="0" smtClean="0"/>
              <a:t>            </a:t>
            </a:r>
            <a:r>
              <a:rPr lang="en-US" sz="1600" dirty="0" err="1" smtClean="0"/>
              <a:t>Assert.AreEqual</a:t>
            </a:r>
            <a:r>
              <a:rPr lang="en-US" sz="1600" dirty="0" smtClean="0"/>
              <a:t>(3, ((response as </a:t>
            </a:r>
            <a:r>
              <a:rPr lang="en-US" sz="1600" dirty="0" err="1" smtClean="0"/>
              <a:t>OkObjectResult</a:t>
            </a:r>
            <a:r>
              <a:rPr lang="en-US" sz="1600" dirty="0" smtClean="0"/>
              <a:t>).Value as </a:t>
            </a:r>
            <a:r>
              <a:rPr lang="en-US" sz="1600" dirty="0" err="1" smtClean="0"/>
              <a:t>IEnumerable</a:t>
            </a:r>
            <a:r>
              <a:rPr lang="en-US" sz="1600" dirty="0" smtClean="0"/>
              <a:t>&lt;Persona&gt;).Count());</a:t>
            </a:r>
          </a:p>
          <a:p>
            <a:r>
              <a:rPr lang="es-ES" sz="1600" dirty="0" smtClean="0"/>
              <a:t>        }</a:t>
            </a:r>
            <a:endParaRPr lang="es-ES" sz="1600" b="1" dirty="0" smtClean="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a:xfrm>
            <a:off x="0" y="0"/>
            <a:ext cx="9144000" cy="822325"/>
          </a:xfrm>
        </p:spPr>
        <p:txBody>
          <a:bodyPr/>
          <a:lstStyle/>
          <a:p>
            <a:r>
              <a:rPr lang="es-ES" dirty="0" err="1" smtClean="0"/>
              <a:t>TestMethod:Post</a:t>
            </a:r>
            <a:endParaRPr lang="es-ES" dirty="0"/>
          </a:p>
        </p:txBody>
      </p:sp>
      <p:sp>
        <p:nvSpPr>
          <p:cNvPr id="12290" name="Content Placeholder 2"/>
          <p:cNvSpPr>
            <a:spLocks noGrp="1"/>
          </p:cNvSpPr>
          <p:nvPr>
            <p:ph type="body" sz="quarter" idx="13"/>
          </p:nvPr>
        </p:nvSpPr>
        <p:spPr bwMode="auto">
          <a:xfrm>
            <a:off x="152400" y="838200"/>
            <a:ext cx="8534400" cy="5486400"/>
          </a:xfrm>
          <a:noFill/>
          <a:ln>
            <a:miter lim="800000"/>
            <a:headEnd/>
            <a:tailEnd/>
          </a:ln>
        </p:spPr>
        <p:txBody>
          <a:bodyPr vert="horz" wrap="square" lIns="91440" tIns="45720" rIns="91440" bIns="45720" numCol="1" anchor="t" anchorCtr="0" compatLnSpc="1">
            <a:prstTxWarp prst="textNoShape">
              <a:avLst/>
            </a:prstTxWarp>
          </a:bodyPr>
          <a:lstStyle/>
          <a:p>
            <a:r>
              <a:rPr lang="es-ES" sz="1600" dirty="0" smtClean="0"/>
              <a:t> [</a:t>
            </a:r>
            <a:r>
              <a:rPr lang="es-ES" sz="1600" dirty="0" err="1" smtClean="0"/>
              <a:t>TestMethod</a:t>
            </a:r>
            <a:r>
              <a:rPr lang="es-ES" sz="1600" dirty="0" smtClean="0"/>
              <a:t>]</a:t>
            </a:r>
          </a:p>
          <a:p>
            <a:r>
              <a:rPr lang="es-ES" sz="1600" dirty="0" smtClean="0"/>
              <a:t>        </a:t>
            </a:r>
            <a:r>
              <a:rPr lang="es-ES" sz="1600" dirty="0" err="1" smtClean="0"/>
              <a:t>public</a:t>
            </a:r>
            <a:r>
              <a:rPr lang="es-ES" sz="1600" dirty="0" smtClean="0"/>
              <a:t> </a:t>
            </a:r>
            <a:r>
              <a:rPr lang="es-ES" sz="1600" dirty="0" err="1" smtClean="0"/>
              <a:t>void</a:t>
            </a:r>
            <a:r>
              <a:rPr lang="es-ES" sz="1600" dirty="0" smtClean="0"/>
              <a:t> </a:t>
            </a:r>
            <a:r>
              <a:rPr lang="es-ES" sz="1600" dirty="0" err="1" smtClean="0"/>
              <a:t>Insert</a:t>
            </a:r>
            <a:r>
              <a:rPr lang="es-ES" sz="1600" dirty="0" smtClean="0"/>
              <a:t>()</a:t>
            </a:r>
          </a:p>
          <a:p>
            <a:r>
              <a:rPr lang="es-ES" sz="1600" dirty="0" smtClean="0"/>
              <a:t>        {</a:t>
            </a:r>
          </a:p>
          <a:p>
            <a:r>
              <a:rPr lang="es-ES" sz="1600" dirty="0" smtClean="0"/>
              <a:t>            // </a:t>
            </a:r>
            <a:r>
              <a:rPr lang="es-ES" sz="1600" dirty="0" err="1" smtClean="0"/>
              <a:t>Arrange</a:t>
            </a:r>
            <a:endParaRPr lang="es-ES" sz="1600" dirty="0" smtClean="0"/>
          </a:p>
          <a:p>
            <a:r>
              <a:rPr lang="es-ES" sz="1600" dirty="0" smtClean="0"/>
              <a:t>            </a:t>
            </a:r>
            <a:r>
              <a:rPr lang="es-ES" sz="1600" dirty="0" err="1" smtClean="0"/>
              <a:t>var</a:t>
            </a:r>
            <a:r>
              <a:rPr lang="es-ES" sz="1600" dirty="0" smtClean="0"/>
              <a:t> </a:t>
            </a:r>
            <a:r>
              <a:rPr lang="es-ES" sz="1600" dirty="0" err="1" smtClean="0"/>
              <a:t>personasController</a:t>
            </a:r>
            <a:r>
              <a:rPr lang="es-ES" sz="1600" dirty="0" smtClean="0"/>
              <a:t> = new </a:t>
            </a:r>
            <a:r>
              <a:rPr lang="es-ES" sz="1600" dirty="0" err="1" smtClean="0"/>
              <a:t>PersonasController</a:t>
            </a:r>
            <a:r>
              <a:rPr lang="es-ES" sz="1600" dirty="0" smtClean="0"/>
              <a:t>(</a:t>
            </a:r>
            <a:r>
              <a:rPr lang="es-ES" sz="1600" dirty="0" err="1" smtClean="0"/>
              <a:t>personasDataFake</a:t>
            </a:r>
            <a:r>
              <a:rPr lang="es-ES" sz="1600" dirty="0" smtClean="0"/>
              <a:t>);</a:t>
            </a:r>
          </a:p>
          <a:p>
            <a:r>
              <a:rPr lang="es-ES" sz="1600" dirty="0" smtClean="0"/>
              <a:t>            </a:t>
            </a:r>
            <a:r>
              <a:rPr lang="es-ES" sz="1600" dirty="0" err="1" smtClean="0"/>
              <a:t>var</a:t>
            </a:r>
            <a:r>
              <a:rPr lang="es-ES" sz="1600" dirty="0" smtClean="0"/>
              <a:t> </a:t>
            </a:r>
            <a:r>
              <a:rPr lang="es-ES" sz="1600" dirty="0" err="1" smtClean="0"/>
              <a:t>personaNueva</a:t>
            </a:r>
            <a:r>
              <a:rPr lang="es-ES" sz="1600" dirty="0" smtClean="0"/>
              <a:t> = new Persona</a:t>
            </a:r>
          </a:p>
          <a:p>
            <a:r>
              <a:rPr lang="es-ES" sz="1600" dirty="0" smtClean="0"/>
              <a:t>            {</a:t>
            </a:r>
          </a:p>
          <a:p>
            <a:r>
              <a:rPr lang="es-ES" sz="1600" dirty="0" smtClean="0"/>
              <a:t>               Nombre="Prueba",</a:t>
            </a:r>
          </a:p>
          <a:p>
            <a:r>
              <a:rPr lang="es-ES" sz="1600" dirty="0" smtClean="0"/>
              <a:t>            };</a:t>
            </a:r>
          </a:p>
          <a:p>
            <a:r>
              <a:rPr lang="es-ES" sz="1600" dirty="0" smtClean="0"/>
              <a:t>            // Añadir el error para que el </a:t>
            </a:r>
            <a:r>
              <a:rPr lang="es-ES" sz="1600" dirty="0" err="1" smtClean="0"/>
              <a:t>ModelState.IsValid</a:t>
            </a:r>
            <a:r>
              <a:rPr lang="es-ES" sz="1600" dirty="0" smtClean="0"/>
              <a:t> lo detecte</a:t>
            </a:r>
          </a:p>
          <a:p>
            <a:r>
              <a:rPr lang="es-ES" sz="1600" dirty="0" smtClean="0"/>
              <a:t>            // antes de añadir el registro a la BD.</a:t>
            </a:r>
          </a:p>
          <a:p>
            <a:r>
              <a:rPr lang="es-ES" sz="1600" dirty="0" smtClean="0"/>
              <a:t>            </a:t>
            </a:r>
            <a:r>
              <a:rPr lang="es-ES" sz="1600" dirty="0" err="1" smtClean="0"/>
              <a:t>personasController.ModelState.AddModelError</a:t>
            </a:r>
            <a:r>
              <a:rPr lang="es-ES" sz="1600" dirty="0" smtClean="0"/>
              <a:t>("Nombre", "</a:t>
            </a:r>
            <a:r>
              <a:rPr lang="es-ES" sz="1600" dirty="0" err="1" smtClean="0"/>
              <a:t>Required</a:t>
            </a:r>
            <a:r>
              <a:rPr lang="es-ES" sz="1600" dirty="0" smtClean="0"/>
              <a:t>");</a:t>
            </a:r>
          </a:p>
          <a:p>
            <a:r>
              <a:rPr lang="es-ES" sz="1600" dirty="0" smtClean="0"/>
              <a:t>            // </a:t>
            </a:r>
            <a:r>
              <a:rPr lang="es-ES" sz="1600" dirty="0" err="1" smtClean="0"/>
              <a:t>Act</a:t>
            </a:r>
            <a:endParaRPr lang="es-ES" sz="1600" dirty="0" smtClean="0"/>
          </a:p>
          <a:p>
            <a:r>
              <a:rPr lang="es-ES" sz="1600" dirty="0" smtClean="0"/>
              <a:t>            </a:t>
            </a:r>
            <a:r>
              <a:rPr lang="es-ES" sz="1600" dirty="0" err="1" smtClean="0"/>
              <a:t>var</a:t>
            </a:r>
            <a:r>
              <a:rPr lang="es-ES" sz="1600" dirty="0" smtClean="0"/>
              <a:t> response = </a:t>
            </a:r>
            <a:r>
              <a:rPr lang="es-ES" sz="1600" dirty="0" err="1" smtClean="0"/>
              <a:t>personasController.Create</a:t>
            </a:r>
            <a:r>
              <a:rPr lang="es-ES" sz="1600" dirty="0" smtClean="0"/>
              <a:t>(</a:t>
            </a:r>
            <a:r>
              <a:rPr lang="es-ES" sz="1600" dirty="0" err="1" smtClean="0"/>
              <a:t>personaNueva</a:t>
            </a:r>
            <a:r>
              <a:rPr lang="es-ES" sz="1600" dirty="0" smtClean="0"/>
              <a:t>).</a:t>
            </a:r>
            <a:r>
              <a:rPr lang="es-ES" sz="1600" dirty="0" err="1" smtClean="0"/>
              <a:t>Result</a:t>
            </a:r>
            <a:r>
              <a:rPr lang="es-ES" sz="1600" dirty="0" smtClean="0"/>
              <a:t>;</a:t>
            </a:r>
          </a:p>
          <a:p>
            <a:r>
              <a:rPr lang="es-ES" sz="1600" dirty="0" smtClean="0"/>
              <a:t>            // </a:t>
            </a:r>
            <a:r>
              <a:rPr lang="es-ES" sz="1600" dirty="0" err="1" smtClean="0"/>
              <a:t>Assert</a:t>
            </a:r>
            <a:endParaRPr lang="es-ES" sz="1600" dirty="0" smtClean="0"/>
          </a:p>
          <a:p>
            <a:r>
              <a:rPr lang="es-ES" sz="1600" dirty="0" smtClean="0"/>
              <a:t>            </a:t>
            </a:r>
            <a:r>
              <a:rPr lang="es-ES" sz="1600" dirty="0" err="1" smtClean="0"/>
              <a:t>Assert.IsInstanceOfType</a:t>
            </a:r>
            <a:r>
              <a:rPr lang="es-ES" sz="1600" dirty="0" smtClean="0"/>
              <a:t>(response, </a:t>
            </a:r>
            <a:r>
              <a:rPr lang="es-ES" sz="1600" dirty="0" err="1" smtClean="0"/>
              <a:t>typeof</a:t>
            </a:r>
            <a:r>
              <a:rPr lang="es-ES" sz="1600" dirty="0" smtClean="0"/>
              <a:t>(</a:t>
            </a:r>
            <a:r>
              <a:rPr lang="es-ES" sz="1600" dirty="0" err="1" smtClean="0"/>
              <a:t>BadRequestObjectResult</a:t>
            </a:r>
            <a:r>
              <a:rPr lang="es-ES" sz="1600" dirty="0" smtClean="0"/>
              <a:t>));</a:t>
            </a:r>
          </a:p>
          <a:p>
            <a:r>
              <a:rPr lang="es-ES" sz="1600" dirty="0" smtClean="0"/>
              <a:t>        } </a:t>
            </a:r>
            <a:br>
              <a:rPr lang="es-ES" sz="1600" dirty="0" smtClean="0"/>
            </a:br>
            <a:endParaRPr lang="es-ES" sz="1600" b="1" dirty="0" smtClean="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a:xfrm>
            <a:off x="0" y="0"/>
            <a:ext cx="9144000" cy="822325"/>
          </a:xfrm>
        </p:spPr>
        <p:txBody>
          <a:bodyPr/>
          <a:lstStyle/>
          <a:p>
            <a:r>
              <a:rPr lang="es-ES" dirty="0" err="1" smtClean="0"/>
              <a:t>TestMethod:Post</a:t>
            </a:r>
            <a:endParaRPr lang="es-ES" dirty="0"/>
          </a:p>
        </p:txBody>
      </p:sp>
      <p:sp>
        <p:nvSpPr>
          <p:cNvPr id="12290" name="Content Placeholder 2"/>
          <p:cNvSpPr>
            <a:spLocks noGrp="1"/>
          </p:cNvSpPr>
          <p:nvPr>
            <p:ph type="body" sz="quarter" idx="13"/>
          </p:nvPr>
        </p:nvSpPr>
        <p:spPr bwMode="auto">
          <a:xfrm>
            <a:off x="152400" y="838200"/>
            <a:ext cx="8534400" cy="5486400"/>
          </a:xfrm>
          <a:noFill/>
          <a:ln>
            <a:miter lim="800000"/>
            <a:headEnd/>
            <a:tailEnd/>
          </a:ln>
        </p:spPr>
        <p:txBody>
          <a:bodyPr vert="horz" wrap="square" lIns="91440" tIns="45720" rIns="91440" bIns="45720" numCol="1" anchor="t" anchorCtr="0" compatLnSpc="1">
            <a:prstTxWarp prst="textNoShape">
              <a:avLst/>
            </a:prstTxWarp>
          </a:bodyPr>
          <a:lstStyle/>
          <a:p>
            <a:r>
              <a:rPr lang="es-ES" sz="1600" dirty="0" smtClean="0"/>
              <a:t> [</a:t>
            </a:r>
            <a:r>
              <a:rPr lang="es-ES" sz="1600" dirty="0" err="1" smtClean="0"/>
              <a:t>TestMethod</a:t>
            </a:r>
            <a:r>
              <a:rPr lang="es-ES" sz="1600" dirty="0" smtClean="0"/>
              <a:t>]</a:t>
            </a:r>
          </a:p>
          <a:p>
            <a:r>
              <a:rPr lang="es-ES" sz="1600" dirty="0" smtClean="0"/>
              <a:t>        </a:t>
            </a:r>
            <a:r>
              <a:rPr lang="es-ES" sz="1600" dirty="0" err="1" smtClean="0"/>
              <a:t>public</a:t>
            </a:r>
            <a:r>
              <a:rPr lang="es-ES" sz="1600" dirty="0" smtClean="0"/>
              <a:t> </a:t>
            </a:r>
            <a:r>
              <a:rPr lang="es-ES" sz="1600" dirty="0" err="1" smtClean="0"/>
              <a:t>void</a:t>
            </a:r>
            <a:r>
              <a:rPr lang="es-ES" sz="1600" dirty="0" smtClean="0"/>
              <a:t> Post()</a:t>
            </a:r>
          </a:p>
          <a:p>
            <a:r>
              <a:rPr lang="es-ES" sz="1600" dirty="0" smtClean="0"/>
              <a:t>        {</a:t>
            </a:r>
          </a:p>
          <a:p>
            <a:r>
              <a:rPr lang="es-ES" sz="1600" dirty="0" smtClean="0"/>
              <a:t>            // </a:t>
            </a:r>
            <a:r>
              <a:rPr lang="es-ES" sz="1600" dirty="0" err="1" smtClean="0"/>
              <a:t>Arrange</a:t>
            </a:r>
            <a:endParaRPr lang="es-ES" sz="1600" dirty="0" smtClean="0"/>
          </a:p>
          <a:p>
            <a:r>
              <a:rPr lang="es-ES" sz="1600" dirty="0" smtClean="0"/>
              <a:t>            </a:t>
            </a:r>
            <a:r>
              <a:rPr lang="es-ES" sz="1600" dirty="0" err="1" smtClean="0"/>
              <a:t>var</a:t>
            </a:r>
            <a:r>
              <a:rPr lang="es-ES" sz="1600" dirty="0" smtClean="0"/>
              <a:t> </a:t>
            </a:r>
            <a:r>
              <a:rPr lang="es-ES" sz="1600" dirty="0" err="1" smtClean="0"/>
              <a:t>personasController</a:t>
            </a:r>
            <a:r>
              <a:rPr lang="es-ES" sz="1600" dirty="0" smtClean="0"/>
              <a:t> = new </a:t>
            </a:r>
            <a:r>
              <a:rPr lang="es-ES" sz="1600" dirty="0" err="1" smtClean="0"/>
              <a:t>PersonasController</a:t>
            </a:r>
            <a:r>
              <a:rPr lang="es-ES" sz="1600" dirty="0" smtClean="0"/>
              <a:t>(</a:t>
            </a:r>
            <a:r>
              <a:rPr lang="es-ES" sz="1600" dirty="0" err="1" smtClean="0"/>
              <a:t>personasDataFake</a:t>
            </a:r>
            <a:r>
              <a:rPr lang="es-ES" sz="1600" dirty="0" smtClean="0"/>
              <a:t>);</a:t>
            </a:r>
          </a:p>
          <a:p>
            <a:r>
              <a:rPr lang="es-ES" sz="1600" dirty="0" smtClean="0"/>
              <a:t>            </a:t>
            </a:r>
            <a:r>
              <a:rPr lang="es-ES" sz="1600" dirty="0" err="1" smtClean="0"/>
              <a:t>var</a:t>
            </a:r>
            <a:r>
              <a:rPr lang="es-ES" sz="1600" dirty="0" smtClean="0"/>
              <a:t> </a:t>
            </a:r>
            <a:r>
              <a:rPr lang="es-ES" sz="1600" dirty="0" err="1" smtClean="0"/>
              <a:t>personaNueva</a:t>
            </a:r>
            <a:r>
              <a:rPr lang="es-ES" sz="1600" dirty="0" smtClean="0"/>
              <a:t> = new Persona</a:t>
            </a:r>
          </a:p>
          <a:p>
            <a:r>
              <a:rPr lang="es-ES" sz="1600" dirty="0" smtClean="0"/>
              <a:t>            {</a:t>
            </a:r>
          </a:p>
          <a:p>
            <a:r>
              <a:rPr lang="es-ES" sz="1600" dirty="0" smtClean="0"/>
              <a:t>                ID=1,</a:t>
            </a:r>
          </a:p>
          <a:p>
            <a:r>
              <a:rPr lang="es-ES" sz="1600" dirty="0" smtClean="0"/>
              <a:t>                Apellido="Pepe",</a:t>
            </a:r>
          </a:p>
          <a:p>
            <a:r>
              <a:rPr lang="es-ES" sz="1600" dirty="0" smtClean="0"/>
              <a:t>                Nombre = "Prueba",</a:t>
            </a:r>
          </a:p>
          <a:p>
            <a:r>
              <a:rPr lang="es-ES" sz="1600" dirty="0" smtClean="0"/>
              <a:t>            };</a:t>
            </a:r>
          </a:p>
          <a:p>
            <a:r>
              <a:rPr lang="es-ES" sz="1600" dirty="0" smtClean="0"/>
              <a:t>            // </a:t>
            </a:r>
            <a:r>
              <a:rPr lang="es-ES" sz="1600" dirty="0" err="1" smtClean="0"/>
              <a:t>Act</a:t>
            </a:r>
            <a:endParaRPr lang="es-ES" sz="1600" dirty="0" smtClean="0"/>
          </a:p>
          <a:p>
            <a:r>
              <a:rPr lang="es-ES" sz="1600" dirty="0" smtClean="0"/>
              <a:t>            </a:t>
            </a:r>
            <a:r>
              <a:rPr lang="es-ES" sz="1600" dirty="0" err="1" smtClean="0"/>
              <a:t>var</a:t>
            </a:r>
            <a:r>
              <a:rPr lang="es-ES" sz="1600" dirty="0" smtClean="0"/>
              <a:t> response = </a:t>
            </a:r>
            <a:r>
              <a:rPr lang="es-ES" sz="1600" dirty="0" err="1" smtClean="0"/>
              <a:t>personasController.Create</a:t>
            </a:r>
            <a:r>
              <a:rPr lang="es-ES" sz="1600" dirty="0" smtClean="0"/>
              <a:t>(</a:t>
            </a:r>
            <a:r>
              <a:rPr lang="es-ES" sz="1600" dirty="0" err="1" smtClean="0"/>
              <a:t>personaNueva</a:t>
            </a:r>
            <a:r>
              <a:rPr lang="es-ES" sz="1600" dirty="0" smtClean="0"/>
              <a:t>).</a:t>
            </a:r>
            <a:r>
              <a:rPr lang="es-ES" sz="1600" dirty="0" err="1" smtClean="0"/>
              <a:t>Result</a:t>
            </a:r>
            <a:r>
              <a:rPr lang="es-ES" sz="1600" dirty="0" smtClean="0"/>
              <a:t>;</a:t>
            </a:r>
          </a:p>
          <a:p>
            <a:r>
              <a:rPr lang="es-ES" sz="1600" dirty="0" smtClean="0"/>
              <a:t>            // </a:t>
            </a:r>
            <a:r>
              <a:rPr lang="es-ES" sz="1600" dirty="0" err="1" smtClean="0"/>
              <a:t>Assert</a:t>
            </a:r>
            <a:endParaRPr lang="es-ES" sz="1600" dirty="0" smtClean="0"/>
          </a:p>
          <a:p>
            <a:r>
              <a:rPr lang="es-ES" sz="1600" dirty="0" smtClean="0"/>
              <a:t>            </a:t>
            </a:r>
            <a:r>
              <a:rPr lang="es-ES" sz="1600" dirty="0" err="1" smtClean="0"/>
              <a:t>Assert.IsInstanceOfType</a:t>
            </a:r>
            <a:r>
              <a:rPr lang="es-ES" sz="1600" dirty="0" smtClean="0"/>
              <a:t>(response, </a:t>
            </a:r>
            <a:r>
              <a:rPr lang="es-ES" sz="1600" dirty="0" err="1" smtClean="0"/>
              <a:t>typeof</a:t>
            </a:r>
            <a:r>
              <a:rPr lang="es-ES" sz="1600" dirty="0" smtClean="0"/>
              <a:t>(</a:t>
            </a:r>
            <a:r>
              <a:rPr lang="es-ES" sz="1600" dirty="0" err="1" smtClean="0"/>
              <a:t>NotFoundResult</a:t>
            </a:r>
            <a:r>
              <a:rPr lang="es-ES" sz="1600" dirty="0" smtClean="0"/>
              <a:t>));</a:t>
            </a:r>
          </a:p>
          <a:p>
            <a:r>
              <a:rPr lang="es-ES" sz="1600" dirty="0" smtClean="0"/>
              <a:t>            </a:t>
            </a:r>
            <a:r>
              <a:rPr lang="es-ES" sz="1600" dirty="0" err="1" smtClean="0"/>
              <a:t>Assert.AreEqual</a:t>
            </a:r>
            <a:r>
              <a:rPr lang="es-ES" sz="1600" dirty="0" smtClean="0"/>
              <a:t>(3, </a:t>
            </a:r>
            <a:r>
              <a:rPr lang="es-ES" sz="1600" dirty="0" err="1" smtClean="0"/>
              <a:t>personasDataFake.Get</a:t>
            </a:r>
            <a:r>
              <a:rPr lang="es-ES" sz="1600" dirty="0" smtClean="0"/>
              <a:t>().</a:t>
            </a:r>
            <a:r>
              <a:rPr lang="es-ES" sz="1600" dirty="0" err="1" smtClean="0"/>
              <a:t>Result.Count</a:t>
            </a:r>
            <a:r>
              <a:rPr lang="es-ES" sz="1600" dirty="0" smtClean="0"/>
              <a:t>());</a:t>
            </a:r>
          </a:p>
          <a:p>
            <a:r>
              <a:rPr lang="es-ES" sz="1600" dirty="0" smtClean="0"/>
              <a:t>        } </a:t>
            </a:r>
            <a:br>
              <a:rPr lang="es-ES" sz="1600" dirty="0" smtClean="0"/>
            </a:br>
            <a:endParaRPr lang="es-ES" sz="1600" b="1" dirty="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a:xfrm>
            <a:off x="0" y="0"/>
            <a:ext cx="8686800" cy="822325"/>
          </a:xfrm>
        </p:spPr>
        <p:txBody>
          <a:bodyPr/>
          <a:lstStyle/>
          <a:p>
            <a:r>
              <a:rPr lang="en-US" sz="4800" dirty="0" smtClean="0"/>
              <a:t>Test </a:t>
            </a:r>
            <a:r>
              <a:rPr lang="en-US" sz="4800" dirty="0" err="1" smtClean="0"/>
              <a:t>Unitarios</a:t>
            </a:r>
            <a:r>
              <a:rPr lang="en-US" sz="4800" dirty="0" smtClean="0"/>
              <a:t>-demo simple</a:t>
            </a:r>
            <a:endParaRPr lang="en-US" sz="4800" dirty="0" smtClean="0"/>
          </a:p>
        </p:txBody>
      </p:sp>
      <p:sp>
        <p:nvSpPr>
          <p:cNvPr id="12290" name="Content Placeholder 2"/>
          <p:cNvSpPr>
            <a:spLocks noGrp="1"/>
          </p:cNvSpPr>
          <p:nvPr>
            <p:ph type="body" sz="quarter" idx="13"/>
          </p:nvPr>
        </p:nvSpPr>
        <p:spPr bwMode="auto">
          <a:xfrm>
            <a:off x="228600" y="1066800"/>
            <a:ext cx="8534400" cy="5334000"/>
          </a:xfrm>
          <a:noFill/>
          <a:ln>
            <a:miter lim="800000"/>
            <a:headEnd/>
            <a:tailEnd/>
          </a:ln>
        </p:spPr>
        <p:txBody>
          <a:bodyPr vert="horz" wrap="square" lIns="91440" tIns="45720" rIns="91440" bIns="45720" numCol="1" anchor="t" anchorCtr="0" compatLnSpc="1">
            <a:prstTxWarp prst="textNoShape">
              <a:avLst/>
            </a:prstTxWarp>
          </a:bodyPr>
          <a:lstStyle/>
          <a:p>
            <a:pPr>
              <a:buFont typeface="Arial" charset="0"/>
              <a:buNone/>
            </a:pPr>
            <a:r>
              <a:rPr lang="es-ES" sz="3600" dirty="0" smtClean="0"/>
              <a:t>En la misma </a:t>
            </a:r>
            <a:r>
              <a:rPr lang="es-ES" sz="3600" dirty="0" err="1" smtClean="0"/>
              <a:t>solucion</a:t>
            </a:r>
            <a:r>
              <a:rPr lang="es-ES" sz="3600" dirty="0" smtClean="0"/>
              <a:t> agregar otro proyecto:</a:t>
            </a:r>
          </a:p>
          <a:p>
            <a:pPr>
              <a:buFont typeface="Arial" charset="0"/>
              <a:buNone/>
            </a:pPr>
            <a:endParaRPr lang="es-ES" sz="3600" dirty="0" smtClean="0"/>
          </a:p>
        </p:txBody>
      </p:sp>
      <p:pic>
        <p:nvPicPr>
          <p:cNvPr id="2050" name="Picture 2"/>
          <p:cNvPicPr>
            <a:picLocks noChangeAspect="1" noChangeArrowheads="1"/>
          </p:cNvPicPr>
          <p:nvPr/>
        </p:nvPicPr>
        <p:blipFill>
          <a:blip r:embed="rId3"/>
          <a:srcRect/>
          <a:stretch>
            <a:fillRect/>
          </a:stretch>
        </p:blipFill>
        <p:spPr bwMode="auto">
          <a:xfrm>
            <a:off x="990600" y="3124200"/>
            <a:ext cx="6943725" cy="23336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a:xfrm>
            <a:off x="0" y="0"/>
            <a:ext cx="9144000" cy="822325"/>
          </a:xfrm>
        </p:spPr>
        <p:txBody>
          <a:bodyPr/>
          <a:lstStyle/>
          <a:p>
            <a:r>
              <a:rPr lang="es-ES" dirty="0" err="1" smtClean="0"/>
              <a:t>TestMethod:Put</a:t>
            </a:r>
            <a:endParaRPr lang="es-ES" dirty="0"/>
          </a:p>
        </p:txBody>
      </p:sp>
      <p:sp>
        <p:nvSpPr>
          <p:cNvPr id="12290" name="Content Placeholder 2"/>
          <p:cNvSpPr>
            <a:spLocks noGrp="1"/>
          </p:cNvSpPr>
          <p:nvPr>
            <p:ph type="body" sz="quarter" idx="13"/>
          </p:nvPr>
        </p:nvSpPr>
        <p:spPr bwMode="auto">
          <a:xfrm>
            <a:off x="152400" y="838200"/>
            <a:ext cx="8534400" cy="5486400"/>
          </a:xfrm>
          <a:noFill/>
          <a:ln>
            <a:miter lim="800000"/>
            <a:headEnd/>
            <a:tailEnd/>
          </a:ln>
        </p:spPr>
        <p:txBody>
          <a:bodyPr vert="horz" wrap="square" lIns="91440" tIns="45720" rIns="91440" bIns="45720" numCol="1" anchor="t" anchorCtr="0" compatLnSpc="1">
            <a:prstTxWarp prst="textNoShape">
              <a:avLst/>
            </a:prstTxWarp>
          </a:bodyPr>
          <a:lstStyle/>
          <a:p>
            <a:r>
              <a:rPr lang="es-ES" sz="1600" dirty="0" smtClean="0"/>
              <a:t>[</a:t>
            </a:r>
            <a:r>
              <a:rPr lang="es-ES" sz="1600" dirty="0" err="1" smtClean="0"/>
              <a:t>TestMethod</a:t>
            </a:r>
            <a:r>
              <a:rPr lang="es-ES" sz="1600" dirty="0" smtClean="0"/>
              <a:t>]</a:t>
            </a:r>
          </a:p>
          <a:p>
            <a:r>
              <a:rPr lang="es-ES" sz="1600" dirty="0" smtClean="0"/>
              <a:t>        // Retorna </a:t>
            </a:r>
            <a:r>
              <a:rPr lang="es-ES" sz="1600" dirty="0" err="1" smtClean="0"/>
              <a:t>BadRequest</a:t>
            </a:r>
            <a:r>
              <a:rPr lang="es-ES" sz="1600" dirty="0" smtClean="0"/>
              <a:t> al pasar un </a:t>
            </a:r>
            <a:r>
              <a:rPr lang="es-ES" sz="1600" dirty="0" err="1" smtClean="0"/>
              <a:t>objeto_invalido</a:t>
            </a:r>
            <a:endParaRPr lang="es-ES" sz="1600" dirty="0" smtClean="0"/>
          </a:p>
          <a:p>
            <a:r>
              <a:rPr lang="es-ES" sz="1600" dirty="0" smtClean="0"/>
              <a:t>        </a:t>
            </a:r>
            <a:r>
              <a:rPr lang="es-ES" sz="1600" dirty="0" err="1" smtClean="0"/>
              <a:t>public</a:t>
            </a:r>
            <a:r>
              <a:rPr lang="es-ES" sz="1600" dirty="0" smtClean="0"/>
              <a:t> </a:t>
            </a:r>
            <a:r>
              <a:rPr lang="es-ES" sz="1600" dirty="0" err="1" smtClean="0"/>
              <a:t>void</a:t>
            </a:r>
            <a:r>
              <a:rPr lang="es-ES" sz="1600" dirty="0" smtClean="0"/>
              <a:t> </a:t>
            </a:r>
            <a:r>
              <a:rPr lang="es-ES" sz="1600" dirty="0" err="1" smtClean="0"/>
              <a:t>Put</a:t>
            </a:r>
            <a:r>
              <a:rPr lang="es-ES" sz="1600" dirty="0" smtClean="0"/>
              <a:t>()</a:t>
            </a:r>
          </a:p>
          <a:p>
            <a:r>
              <a:rPr lang="es-ES" sz="1600" dirty="0" smtClean="0"/>
              <a:t>        {</a:t>
            </a:r>
          </a:p>
          <a:p>
            <a:r>
              <a:rPr lang="es-ES" sz="1600" dirty="0" smtClean="0"/>
              <a:t>            // </a:t>
            </a:r>
            <a:r>
              <a:rPr lang="es-ES" sz="1600" dirty="0" err="1" smtClean="0"/>
              <a:t>Arrange</a:t>
            </a:r>
            <a:endParaRPr lang="es-ES" sz="1600" dirty="0" smtClean="0"/>
          </a:p>
          <a:p>
            <a:r>
              <a:rPr lang="es-ES" sz="1600" dirty="0" smtClean="0"/>
              <a:t>            </a:t>
            </a:r>
            <a:r>
              <a:rPr lang="es-ES" sz="1600" dirty="0" err="1" smtClean="0"/>
              <a:t>var</a:t>
            </a:r>
            <a:r>
              <a:rPr lang="es-ES" sz="1600" dirty="0" smtClean="0"/>
              <a:t> </a:t>
            </a:r>
            <a:r>
              <a:rPr lang="es-ES" sz="1600" dirty="0" err="1" smtClean="0"/>
              <a:t>personasController</a:t>
            </a:r>
            <a:r>
              <a:rPr lang="es-ES" sz="1600" dirty="0" smtClean="0"/>
              <a:t> = new </a:t>
            </a:r>
            <a:r>
              <a:rPr lang="es-ES" sz="1600" dirty="0" err="1" smtClean="0"/>
              <a:t>PersonasController</a:t>
            </a:r>
            <a:r>
              <a:rPr lang="es-ES" sz="1600" dirty="0" smtClean="0"/>
              <a:t>(</a:t>
            </a:r>
            <a:r>
              <a:rPr lang="es-ES" sz="1600" dirty="0" err="1" smtClean="0"/>
              <a:t>personasDataFake</a:t>
            </a:r>
            <a:r>
              <a:rPr lang="es-ES" sz="1600" dirty="0" smtClean="0"/>
              <a:t>);</a:t>
            </a:r>
          </a:p>
          <a:p>
            <a:r>
              <a:rPr lang="es-ES" sz="1600" dirty="0" smtClean="0"/>
              <a:t>            </a:t>
            </a:r>
            <a:r>
              <a:rPr lang="es-ES" sz="1600" dirty="0" err="1" smtClean="0"/>
              <a:t>var</a:t>
            </a:r>
            <a:r>
              <a:rPr lang="es-ES" sz="1600" dirty="0" smtClean="0"/>
              <a:t> </a:t>
            </a:r>
            <a:r>
              <a:rPr lang="es-ES" sz="1600" dirty="0" err="1" smtClean="0"/>
              <a:t>personaNueva</a:t>
            </a:r>
            <a:r>
              <a:rPr lang="es-ES" sz="1600" dirty="0" smtClean="0"/>
              <a:t> = new Persona</a:t>
            </a:r>
          </a:p>
          <a:p>
            <a:r>
              <a:rPr lang="es-ES" sz="1600" dirty="0" smtClean="0"/>
              <a:t>            {</a:t>
            </a:r>
          </a:p>
          <a:p>
            <a:r>
              <a:rPr lang="es-ES" sz="1600" dirty="0" smtClean="0"/>
              <a:t>                ID = 1,</a:t>
            </a:r>
          </a:p>
          <a:p>
            <a:r>
              <a:rPr lang="es-ES" sz="1600" dirty="0" smtClean="0"/>
              <a:t>                Apellido = "Pepe",</a:t>
            </a:r>
          </a:p>
          <a:p>
            <a:r>
              <a:rPr lang="es-ES" sz="1600" dirty="0" smtClean="0"/>
              <a:t>            };</a:t>
            </a:r>
          </a:p>
          <a:p>
            <a:r>
              <a:rPr lang="es-ES" sz="1600" dirty="0" smtClean="0"/>
              <a:t>            // Añadir el error para que el </a:t>
            </a:r>
            <a:r>
              <a:rPr lang="es-ES" sz="1600" dirty="0" err="1" smtClean="0"/>
              <a:t>ModelState.IsValid</a:t>
            </a:r>
            <a:r>
              <a:rPr lang="es-ES" sz="1600" dirty="0" smtClean="0"/>
              <a:t> lo detecte</a:t>
            </a:r>
          </a:p>
          <a:p>
            <a:r>
              <a:rPr lang="es-ES" sz="1600" dirty="0" smtClean="0"/>
              <a:t>            // antes de añadir el registro a la BD.</a:t>
            </a:r>
          </a:p>
          <a:p>
            <a:r>
              <a:rPr lang="es-ES" sz="1600" dirty="0" smtClean="0"/>
              <a:t>           </a:t>
            </a:r>
            <a:r>
              <a:rPr lang="es-ES" sz="1600" dirty="0" err="1" smtClean="0"/>
              <a:t>personasController.ModelState.AddModelError</a:t>
            </a:r>
            <a:r>
              <a:rPr lang="es-ES" sz="1600" dirty="0" smtClean="0"/>
              <a:t>("Nombre", "</a:t>
            </a:r>
            <a:r>
              <a:rPr lang="es-ES" sz="1600" dirty="0" err="1" smtClean="0"/>
              <a:t>Required</a:t>
            </a:r>
            <a:r>
              <a:rPr lang="es-ES" sz="1600" dirty="0" smtClean="0"/>
              <a:t>");</a:t>
            </a:r>
          </a:p>
          <a:p>
            <a:r>
              <a:rPr lang="es-ES" sz="1600" dirty="0" smtClean="0"/>
              <a:t>            // </a:t>
            </a:r>
            <a:r>
              <a:rPr lang="es-ES" sz="1600" dirty="0" err="1" smtClean="0"/>
              <a:t>Act</a:t>
            </a:r>
            <a:endParaRPr lang="es-ES" sz="1600" dirty="0" smtClean="0"/>
          </a:p>
          <a:p>
            <a:r>
              <a:rPr lang="es-ES" sz="1600" dirty="0" smtClean="0"/>
              <a:t>            </a:t>
            </a:r>
            <a:r>
              <a:rPr lang="es-ES" sz="1600" dirty="0" err="1" smtClean="0"/>
              <a:t>var</a:t>
            </a:r>
            <a:r>
              <a:rPr lang="es-ES" sz="1600" dirty="0" smtClean="0"/>
              <a:t> response = </a:t>
            </a:r>
            <a:r>
              <a:rPr lang="es-ES" sz="1600" dirty="0" err="1" smtClean="0"/>
              <a:t>personasController.Put</a:t>
            </a:r>
            <a:r>
              <a:rPr lang="es-ES" sz="1600" dirty="0" smtClean="0"/>
              <a:t>(personaNueva.ID, </a:t>
            </a:r>
            <a:r>
              <a:rPr lang="es-ES" sz="1600" dirty="0" err="1" smtClean="0"/>
              <a:t>personaNueva</a:t>
            </a:r>
            <a:r>
              <a:rPr lang="es-ES" sz="1600" dirty="0" smtClean="0"/>
              <a:t>).</a:t>
            </a:r>
            <a:r>
              <a:rPr lang="es-ES" sz="1600" dirty="0" err="1" smtClean="0"/>
              <a:t>Result</a:t>
            </a:r>
            <a:r>
              <a:rPr lang="es-ES" sz="1600" dirty="0" smtClean="0"/>
              <a:t>;</a:t>
            </a:r>
          </a:p>
          <a:p>
            <a:r>
              <a:rPr lang="es-ES" sz="1600" dirty="0" smtClean="0"/>
              <a:t>            // </a:t>
            </a:r>
            <a:r>
              <a:rPr lang="es-ES" sz="1600" dirty="0" err="1" smtClean="0"/>
              <a:t>Assert</a:t>
            </a:r>
            <a:endParaRPr lang="es-ES" sz="1600" dirty="0" smtClean="0"/>
          </a:p>
          <a:p>
            <a:r>
              <a:rPr lang="es-ES" sz="1600" dirty="0" smtClean="0"/>
              <a:t>            </a:t>
            </a:r>
            <a:r>
              <a:rPr lang="es-ES" sz="1600" dirty="0" err="1" smtClean="0"/>
              <a:t>Assert.IsInstanceOfType</a:t>
            </a:r>
            <a:r>
              <a:rPr lang="es-ES" sz="1600" dirty="0" smtClean="0"/>
              <a:t>(response, </a:t>
            </a:r>
            <a:r>
              <a:rPr lang="es-ES" sz="1600" dirty="0" err="1" smtClean="0"/>
              <a:t>typeof</a:t>
            </a:r>
            <a:r>
              <a:rPr lang="es-ES" sz="1600" dirty="0" smtClean="0"/>
              <a:t>(</a:t>
            </a:r>
            <a:r>
              <a:rPr lang="es-ES" sz="1600" dirty="0" err="1" smtClean="0"/>
              <a:t>BadRequestObjectResult</a:t>
            </a:r>
            <a:r>
              <a:rPr lang="es-ES" sz="1600" dirty="0" smtClean="0"/>
              <a:t>));</a:t>
            </a:r>
          </a:p>
          <a:p>
            <a:r>
              <a:rPr lang="es-ES" sz="1600" dirty="0" smtClean="0"/>
              <a:t>        } </a:t>
            </a:r>
            <a:br>
              <a:rPr lang="es-ES" sz="1600" dirty="0" smtClean="0"/>
            </a:br>
            <a:endParaRPr lang="es-ES" sz="1600" b="1" dirty="0" smtClean="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a:xfrm>
            <a:off x="0" y="0"/>
            <a:ext cx="9144000" cy="822325"/>
          </a:xfrm>
        </p:spPr>
        <p:txBody>
          <a:bodyPr/>
          <a:lstStyle/>
          <a:p>
            <a:r>
              <a:rPr lang="es-ES" dirty="0" err="1" smtClean="0"/>
              <a:t>Delete</a:t>
            </a:r>
            <a:endParaRPr lang="es-ES" dirty="0"/>
          </a:p>
        </p:txBody>
      </p:sp>
      <p:sp>
        <p:nvSpPr>
          <p:cNvPr id="12290" name="Content Placeholder 2"/>
          <p:cNvSpPr>
            <a:spLocks noGrp="1"/>
          </p:cNvSpPr>
          <p:nvPr>
            <p:ph type="body" sz="quarter" idx="13"/>
          </p:nvPr>
        </p:nvSpPr>
        <p:spPr bwMode="auto">
          <a:xfrm>
            <a:off x="152400" y="838200"/>
            <a:ext cx="8534400" cy="5486400"/>
          </a:xfrm>
          <a:noFill/>
          <a:ln>
            <a:miter lim="800000"/>
            <a:headEnd/>
            <a:tailEnd/>
          </a:ln>
        </p:spPr>
        <p:txBody>
          <a:bodyPr vert="horz" wrap="square" lIns="91440" tIns="45720" rIns="91440" bIns="45720" numCol="1" anchor="t" anchorCtr="0" compatLnSpc="1">
            <a:prstTxWarp prst="textNoShape">
              <a:avLst/>
            </a:prstTxWarp>
          </a:bodyPr>
          <a:lstStyle/>
          <a:p>
            <a:r>
              <a:rPr lang="es-ES" sz="1600" dirty="0" smtClean="0"/>
              <a:t> [</a:t>
            </a:r>
            <a:r>
              <a:rPr lang="es-ES" sz="1600" dirty="0" err="1" smtClean="0"/>
              <a:t>TestMethod</a:t>
            </a:r>
            <a:r>
              <a:rPr lang="es-ES" sz="1600" dirty="0" smtClean="0"/>
              <a:t>]</a:t>
            </a:r>
          </a:p>
          <a:p>
            <a:r>
              <a:rPr lang="es-ES" sz="1600" dirty="0" smtClean="0"/>
              <a:t>        // Retorna </a:t>
            </a:r>
            <a:r>
              <a:rPr lang="es-ES" sz="1600" dirty="0" err="1" smtClean="0"/>
              <a:t>NotFoundResult</a:t>
            </a:r>
            <a:r>
              <a:rPr lang="es-ES" sz="1600" dirty="0" smtClean="0"/>
              <a:t> si el objeto no </a:t>
            </a:r>
            <a:r>
              <a:rPr lang="es-ES" sz="1600" dirty="0" err="1" smtClean="0"/>
              <a:t>puede_ser_eliminado</a:t>
            </a:r>
            <a:endParaRPr lang="es-ES" sz="1600" dirty="0" smtClean="0"/>
          </a:p>
          <a:p>
            <a:r>
              <a:rPr lang="es-ES" sz="1600" dirty="0" smtClean="0"/>
              <a:t>        </a:t>
            </a:r>
            <a:r>
              <a:rPr lang="es-ES" sz="1600" dirty="0" err="1" smtClean="0"/>
              <a:t>public</a:t>
            </a:r>
            <a:r>
              <a:rPr lang="es-ES" sz="1600" dirty="0" smtClean="0"/>
              <a:t> </a:t>
            </a:r>
            <a:r>
              <a:rPr lang="es-ES" sz="1600" dirty="0" err="1" smtClean="0"/>
              <a:t>void</a:t>
            </a:r>
            <a:r>
              <a:rPr lang="es-ES" sz="1600" dirty="0" smtClean="0"/>
              <a:t> </a:t>
            </a:r>
            <a:r>
              <a:rPr lang="es-ES" sz="1600" dirty="0" err="1" smtClean="0"/>
              <a:t>Delete</a:t>
            </a:r>
            <a:r>
              <a:rPr lang="es-ES" sz="1600" dirty="0" smtClean="0"/>
              <a:t>()</a:t>
            </a:r>
          </a:p>
          <a:p>
            <a:r>
              <a:rPr lang="es-ES" sz="1600" dirty="0" smtClean="0"/>
              <a:t>        {</a:t>
            </a:r>
          </a:p>
          <a:p>
            <a:r>
              <a:rPr lang="es-ES" sz="1600" dirty="0" smtClean="0"/>
              <a:t>            // </a:t>
            </a:r>
            <a:r>
              <a:rPr lang="es-ES" sz="1600" dirty="0" err="1" smtClean="0"/>
              <a:t>Arrange</a:t>
            </a:r>
            <a:endParaRPr lang="es-ES" sz="1600" dirty="0" smtClean="0"/>
          </a:p>
          <a:p>
            <a:r>
              <a:rPr lang="es-ES" sz="1600" dirty="0" smtClean="0"/>
              <a:t>            </a:t>
            </a:r>
            <a:r>
              <a:rPr lang="es-ES" sz="1600" dirty="0" err="1" smtClean="0"/>
              <a:t>var</a:t>
            </a:r>
            <a:r>
              <a:rPr lang="es-ES" sz="1600" dirty="0" smtClean="0"/>
              <a:t> </a:t>
            </a:r>
            <a:r>
              <a:rPr lang="es-ES" sz="1600" dirty="0" err="1" smtClean="0"/>
              <a:t>personasController</a:t>
            </a:r>
            <a:r>
              <a:rPr lang="es-ES" sz="1600" dirty="0" smtClean="0"/>
              <a:t> = new </a:t>
            </a:r>
            <a:r>
              <a:rPr lang="es-ES" sz="1600" dirty="0" err="1" smtClean="0"/>
              <a:t>PersonasController</a:t>
            </a:r>
            <a:r>
              <a:rPr lang="es-ES" sz="1600" dirty="0" smtClean="0"/>
              <a:t>(</a:t>
            </a:r>
            <a:r>
              <a:rPr lang="es-ES" sz="1600" dirty="0" err="1" smtClean="0"/>
              <a:t>personasDataFake</a:t>
            </a:r>
            <a:r>
              <a:rPr lang="es-ES" sz="1600" dirty="0" smtClean="0"/>
              <a:t>);</a:t>
            </a:r>
          </a:p>
          <a:p>
            <a:r>
              <a:rPr lang="es-ES" sz="1600" dirty="0" smtClean="0"/>
              <a:t>            // </a:t>
            </a:r>
            <a:r>
              <a:rPr lang="es-ES" sz="1600" dirty="0" err="1" smtClean="0"/>
              <a:t>Act</a:t>
            </a:r>
            <a:endParaRPr lang="es-ES" sz="1600" dirty="0" smtClean="0"/>
          </a:p>
          <a:p>
            <a:r>
              <a:rPr lang="es-ES" sz="1600" dirty="0" smtClean="0"/>
              <a:t>            </a:t>
            </a:r>
            <a:r>
              <a:rPr lang="es-ES" sz="1600" dirty="0" err="1" smtClean="0"/>
              <a:t>var</a:t>
            </a:r>
            <a:r>
              <a:rPr lang="es-ES" sz="1600" dirty="0" smtClean="0"/>
              <a:t> response = </a:t>
            </a:r>
            <a:r>
              <a:rPr lang="es-ES" sz="1600" dirty="0" err="1" smtClean="0"/>
              <a:t>personasController.Delete</a:t>
            </a:r>
            <a:r>
              <a:rPr lang="es-ES" sz="1600" dirty="0" smtClean="0"/>
              <a:t>(10).</a:t>
            </a:r>
            <a:r>
              <a:rPr lang="es-ES" sz="1600" dirty="0" err="1" smtClean="0"/>
              <a:t>Result</a:t>
            </a:r>
            <a:r>
              <a:rPr lang="es-ES" sz="1600" dirty="0" smtClean="0"/>
              <a:t>;</a:t>
            </a:r>
          </a:p>
          <a:p>
            <a:r>
              <a:rPr lang="es-ES" sz="1600" dirty="0" smtClean="0"/>
              <a:t>            // </a:t>
            </a:r>
            <a:r>
              <a:rPr lang="es-ES" sz="1600" dirty="0" err="1" smtClean="0"/>
              <a:t>Assert</a:t>
            </a:r>
            <a:endParaRPr lang="es-ES" sz="1600" dirty="0" smtClean="0"/>
          </a:p>
          <a:p>
            <a:r>
              <a:rPr lang="es-ES" sz="1600" dirty="0" smtClean="0"/>
              <a:t>            </a:t>
            </a:r>
            <a:r>
              <a:rPr lang="es-ES" sz="1600" dirty="0" err="1" smtClean="0"/>
              <a:t>Assert.IsInstanceOfType</a:t>
            </a:r>
            <a:r>
              <a:rPr lang="es-ES" sz="1600" dirty="0" smtClean="0"/>
              <a:t>(response, </a:t>
            </a:r>
            <a:r>
              <a:rPr lang="es-ES" sz="1600" dirty="0" err="1" smtClean="0"/>
              <a:t>typeof</a:t>
            </a:r>
            <a:r>
              <a:rPr lang="es-ES" sz="1600" dirty="0" smtClean="0"/>
              <a:t>(</a:t>
            </a:r>
            <a:r>
              <a:rPr lang="es-ES" sz="1600" dirty="0" err="1" smtClean="0"/>
              <a:t>NotFoundResult</a:t>
            </a:r>
            <a:r>
              <a:rPr lang="es-ES" sz="1600" dirty="0" smtClean="0"/>
              <a:t>));</a:t>
            </a:r>
          </a:p>
          <a:p>
            <a:r>
              <a:rPr lang="es-ES" sz="1600" dirty="0" smtClean="0"/>
              <a:t>            </a:t>
            </a:r>
            <a:r>
              <a:rPr lang="es-ES" sz="1600" dirty="0" err="1" smtClean="0"/>
              <a:t>Assert.AreEqual</a:t>
            </a:r>
            <a:r>
              <a:rPr lang="es-ES" sz="1600" dirty="0" smtClean="0"/>
              <a:t>(3, </a:t>
            </a:r>
            <a:r>
              <a:rPr lang="es-ES" sz="1600" dirty="0" err="1" smtClean="0"/>
              <a:t>personasDataFake.Get</a:t>
            </a:r>
            <a:r>
              <a:rPr lang="es-ES" sz="1600" dirty="0" smtClean="0"/>
              <a:t>().</a:t>
            </a:r>
            <a:r>
              <a:rPr lang="es-ES" sz="1600" dirty="0" err="1" smtClean="0"/>
              <a:t>Result.Count</a:t>
            </a:r>
            <a:r>
              <a:rPr lang="es-ES" sz="1600" dirty="0" smtClean="0"/>
              <a:t>());</a:t>
            </a:r>
          </a:p>
          <a:p>
            <a:r>
              <a:rPr lang="es-ES" sz="1600" dirty="0" smtClean="0"/>
              <a:t>        } </a:t>
            </a:r>
            <a:br>
              <a:rPr lang="es-ES" sz="1600" dirty="0" smtClean="0"/>
            </a:br>
            <a:endParaRPr lang="es-ES" sz="1600" b="1" dirty="0" smtClean="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a:xfrm>
            <a:off x="0" y="0"/>
            <a:ext cx="9144000" cy="822325"/>
          </a:xfrm>
        </p:spPr>
        <p:txBody>
          <a:bodyPr/>
          <a:lstStyle/>
          <a:p>
            <a:r>
              <a:rPr lang="es-ES" dirty="0" err="1" smtClean="0"/>
              <a:t>Delete</a:t>
            </a:r>
            <a:r>
              <a:rPr lang="es-ES" dirty="0" smtClean="0"/>
              <a:t> 2</a:t>
            </a:r>
            <a:endParaRPr lang="es-ES" dirty="0"/>
          </a:p>
        </p:txBody>
      </p:sp>
      <p:sp>
        <p:nvSpPr>
          <p:cNvPr id="12290" name="Content Placeholder 2"/>
          <p:cNvSpPr>
            <a:spLocks noGrp="1"/>
          </p:cNvSpPr>
          <p:nvPr>
            <p:ph type="body" sz="quarter" idx="13"/>
          </p:nvPr>
        </p:nvSpPr>
        <p:spPr bwMode="auto">
          <a:xfrm>
            <a:off x="152400" y="838200"/>
            <a:ext cx="8534400" cy="5486400"/>
          </a:xfrm>
          <a:noFill/>
          <a:ln>
            <a:miter lim="800000"/>
            <a:headEnd/>
            <a:tailEnd/>
          </a:ln>
        </p:spPr>
        <p:txBody>
          <a:bodyPr vert="horz" wrap="square" lIns="91440" tIns="45720" rIns="91440" bIns="45720" numCol="1" anchor="t" anchorCtr="0" compatLnSpc="1">
            <a:prstTxWarp prst="textNoShape">
              <a:avLst/>
            </a:prstTxWarp>
          </a:bodyPr>
          <a:lstStyle/>
          <a:p>
            <a:r>
              <a:rPr lang="es-ES" sz="1600" dirty="0" smtClean="0"/>
              <a:t> [</a:t>
            </a:r>
            <a:r>
              <a:rPr lang="es-ES" sz="1600" dirty="0" err="1" smtClean="0"/>
              <a:t>TestMethod</a:t>
            </a:r>
            <a:r>
              <a:rPr lang="es-ES" sz="1600" dirty="0" smtClean="0"/>
              <a:t>]</a:t>
            </a:r>
          </a:p>
          <a:p>
            <a:r>
              <a:rPr lang="es-ES" sz="1600" dirty="0" smtClean="0"/>
              <a:t>        // Retorna </a:t>
            </a:r>
            <a:r>
              <a:rPr lang="es-ES" sz="1600" dirty="0" err="1" smtClean="0"/>
              <a:t>OkResult</a:t>
            </a:r>
            <a:r>
              <a:rPr lang="es-ES" sz="1600" dirty="0" smtClean="0"/>
              <a:t> si el objeto </a:t>
            </a:r>
            <a:r>
              <a:rPr lang="es-ES" sz="1600" dirty="0" err="1" smtClean="0"/>
              <a:t>es_eliminado</a:t>
            </a:r>
            <a:endParaRPr lang="es-ES" sz="1600" dirty="0" smtClean="0"/>
          </a:p>
          <a:p>
            <a:r>
              <a:rPr lang="es-ES" sz="1600" dirty="0" smtClean="0"/>
              <a:t>        </a:t>
            </a:r>
            <a:r>
              <a:rPr lang="es-ES" sz="1600" dirty="0" err="1" smtClean="0"/>
              <a:t>public</a:t>
            </a:r>
            <a:r>
              <a:rPr lang="es-ES" sz="1600" dirty="0" smtClean="0"/>
              <a:t> </a:t>
            </a:r>
            <a:r>
              <a:rPr lang="es-ES" sz="1600" dirty="0" err="1" smtClean="0"/>
              <a:t>void</a:t>
            </a:r>
            <a:r>
              <a:rPr lang="es-ES" sz="1600" dirty="0" smtClean="0"/>
              <a:t> Borrar()</a:t>
            </a:r>
          </a:p>
          <a:p>
            <a:r>
              <a:rPr lang="es-ES" sz="1600" dirty="0" smtClean="0"/>
              <a:t>        {</a:t>
            </a:r>
          </a:p>
          <a:p>
            <a:r>
              <a:rPr lang="es-ES" sz="1600" dirty="0" smtClean="0"/>
              <a:t>            // </a:t>
            </a:r>
            <a:r>
              <a:rPr lang="es-ES" sz="1600" dirty="0" err="1" smtClean="0"/>
              <a:t>Arrange</a:t>
            </a:r>
            <a:endParaRPr lang="es-ES" sz="1600" dirty="0" smtClean="0"/>
          </a:p>
          <a:p>
            <a:r>
              <a:rPr lang="es-ES" sz="1600" dirty="0" smtClean="0"/>
              <a:t>            </a:t>
            </a:r>
            <a:r>
              <a:rPr lang="es-ES" sz="1600" dirty="0" err="1" smtClean="0"/>
              <a:t>var</a:t>
            </a:r>
            <a:r>
              <a:rPr lang="es-ES" sz="1600" dirty="0" smtClean="0"/>
              <a:t> </a:t>
            </a:r>
            <a:r>
              <a:rPr lang="es-ES" sz="1600" dirty="0" err="1" smtClean="0"/>
              <a:t>personasController</a:t>
            </a:r>
            <a:r>
              <a:rPr lang="es-ES" sz="1600" dirty="0" smtClean="0"/>
              <a:t> = new </a:t>
            </a:r>
            <a:r>
              <a:rPr lang="es-ES" sz="1600" dirty="0" err="1" smtClean="0"/>
              <a:t>PersonasController</a:t>
            </a:r>
            <a:r>
              <a:rPr lang="es-ES" sz="1600" dirty="0" smtClean="0"/>
              <a:t>(</a:t>
            </a:r>
            <a:r>
              <a:rPr lang="es-ES" sz="1600" dirty="0" err="1" smtClean="0"/>
              <a:t>personasDataFake</a:t>
            </a:r>
            <a:r>
              <a:rPr lang="es-ES" sz="1600" dirty="0" smtClean="0"/>
              <a:t>);</a:t>
            </a:r>
          </a:p>
          <a:p>
            <a:r>
              <a:rPr lang="es-ES" sz="1600" dirty="0" smtClean="0"/>
              <a:t>            // </a:t>
            </a:r>
            <a:r>
              <a:rPr lang="es-ES" sz="1600" dirty="0" err="1" smtClean="0"/>
              <a:t>Act</a:t>
            </a:r>
            <a:endParaRPr lang="es-ES" sz="1600" dirty="0" smtClean="0"/>
          </a:p>
          <a:p>
            <a:r>
              <a:rPr lang="es-ES" sz="1600" dirty="0" smtClean="0"/>
              <a:t>            </a:t>
            </a:r>
            <a:r>
              <a:rPr lang="es-ES" sz="1600" dirty="0" err="1" smtClean="0"/>
              <a:t>var</a:t>
            </a:r>
            <a:r>
              <a:rPr lang="es-ES" sz="1600" dirty="0" smtClean="0"/>
              <a:t> response = </a:t>
            </a:r>
            <a:r>
              <a:rPr lang="es-ES" sz="1600" dirty="0" err="1" smtClean="0"/>
              <a:t>personasController.Delete</a:t>
            </a:r>
            <a:r>
              <a:rPr lang="es-ES" sz="1600" dirty="0" smtClean="0"/>
              <a:t>(1).</a:t>
            </a:r>
            <a:r>
              <a:rPr lang="es-ES" sz="1600" dirty="0" err="1" smtClean="0"/>
              <a:t>Result</a:t>
            </a:r>
            <a:r>
              <a:rPr lang="es-ES" sz="1600" dirty="0" smtClean="0"/>
              <a:t>;</a:t>
            </a:r>
          </a:p>
          <a:p>
            <a:r>
              <a:rPr lang="es-ES" sz="1600" dirty="0" smtClean="0"/>
              <a:t>            // </a:t>
            </a:r>
            <a:r>
              <a:rPr lang="es-ES" sz="1600" dirty="0" err="1" smtClean="0"/>
              <a:t>Assert</a:t>
            </a:r>
            <a:endParaRPr lang="es-ES" sz="1600" dirty="0" smtClean="0"/>
          </a:p>
          <a:p>
            <a:r>
              <a:rPr lang="es-ES" sz="1600" dirty="0" smtClean="0"/>
              <a:t>            </a:t>
            </a:r>
            <a:r>
              <a:rPr lang="es-ES" sz="1600" dirty="0" err="1" smtClean="0"/>
              <a:t>Assert.IsInstanceOfType</a:t>
            </a:r>
            <a:r>
              <a:rPr lang="es-ES" sz="1600" dirty="0" smtClean="0"/>
              <a:t>(response, </a:t>
            </a:r>
            <a:r>
              <a:rPr lang="es-ES" sz="1600" dirty="0" err="1" smtClean="0"/>
              <a:t>typeof</a:t>
            </a:r>
            <a:r>
              <a:rPr lang="es-ES" sz="1600" dirty="0" smtClean="0"/>
              <a:t>(</a:t>
            </a:r>
            <a:r>
              <a:rPr lang="es-ES" sz="1600" dirty="0" err="1" smtClean="0"/>
              <a:t>OkResult</a:t>
            </a:r>
            <a:r>
              <a:rPr lang="es-ES" sz="1600" dirty="0" smtClean="0"/>
              <a:t>));</a:t>
            </a:r>
          </a:p>
          <a:p>
            <a:r>
              <a:rPr lang="es-ES" sz="1600" dirty="0" smtClean="0"/>
              <a:t>            </a:t>
            </a:r>
            <a:r>
              <a:rPr lang="es-ES" sz="1600" dirty="0" err="1" smtClean="0"/>
              <a:t>Assert.AreEqual</a:t>
            </a:r>
            <a:r>
              <a:rPr lang="es-ES" sz="1600" dirty="0" smtClean="0"/>
              <a:t>(3, </a:t>
            </a:r>
            <a:r>
              <a:rPr lang="es-ES" sz="1600" dirty="0" err="1" smtClean="0"/>
              <a:t>personasDataFake.Get</a:t>
            </a:r>
            <a:r>
              <a:rPr lang="es-ES" sz="1600" dirty="0" smtClean="0"/>
              <a:t>().</a:t>
            </a:r>
            <a:r>
              <a:rPr lang="es-ES" sz="1600" dirty="0" err="1" smtClean="0"/>
              <a:t>Result.Count</a:t>
            </a:r>
            <a:r>
              <a:rPr lang="es-ES" sz="1600" dirty="0" smtClean="0"/>
              <a:t>());</a:t>
            </a:r>
          </a:p>
          <a:p>
            <a:r>
              <a:rPr lang="es-ES" sz="1600" dirty="0" smtClean="0"/>
              <a:t>        } </a:t>
            </a:r>
            <a:br>
              <a:rPr lang="es-ES" sz="1600" dirty="0" smtClean="0"/>
            </a:br>
            <a:endParaRPr lang="es-ES" sz="1600" b="1" dirty="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a:xfrm>
            <a:off x="0" y="0"/>
            <a:ext cx="8686800" cy="822325"/>
          </a:xfrm>
        </p:spPr>
        <p:txBody>
          <a:bodyPr/>
          <a:lstStyle/>
          <a:p>
            <a:r>
              <a:rPr lang="en-US" sz="4800" dirty="0" smtClean="0"/>
              <a:t>Test </a:t>
            </a:r>
            <a:r>
              <a:rPr lang="en-US" sz="4800" dirty="0" err="1" smtClean="0"/>
              <a:t>Unitarios</a:t>
            </a:r>
            <a:r>
              <a:rPr lang="en-US" sz="4800" dirty="0" smtClean="0"/>
              <a:t>-demo simple</a:t>
            </a:r>
            <a:endParaRPr lang="en-US" sz="4800" dirty="0" smtClean="0"/>
          </a:p>
        </p:txBody>
      </p:sp>
      <p:sp>
        <p:nvSpPr>
          <p:cNvPr id="12290" name="Content Placeholder 2"/>
          <p:cNvSpPr>
            <a:spLocks noGrp="1"/>
          </p:cNvSpPr>
          <p:nvPr>
            <p:ph type="body" sz="quarter" idx="13"/>
          </p:nvPr>
        </p:nvSpPr>
        <p:spPr bwMode="auto">
          <a:xfrm>
            <a:off x="228600" y="1066800"/>
            <a:ext cx="8534400" cy="5334000"/>
          </a:xfrm>
          <a:noFill/>
          <a:ln>
            <a:miter lim="800000"/>
            <a:headEnd/>
            <a:tailEnd/>
          </a:ln>
        </p:spPr>
        <p:txBody>
          <a:bodyPr vert="horz" wrap="square" lIns="91440" tIns="45720" rIns="91440" bIns="45720" numCol="1" anchor="t" anchorCtr="0" compatLnSpc="1">
            <a:prstTxWarp prst="textNoShape">
              <a:avLst/>
            </a:prstTxWarp>
          </a:bodyPr>
          <a:lstStyle/>
          <a:p>
            <a:pPr>
              <a:buNone/>
            </a:pPr>
            <a:r>
              <a:rPr lang="es-ES" sz="2000" dirty="0" err="1" smtClean="0"/>
              <a:t>Codigo</a:t>
            </a:r>
            <a:r>
              <a:rPr lang="es-ES" sz="2000" dirty="0" smtClean="0"/>
              <a:t> al </a:t>
            </a:r>
            <a:r>
              <a:rPr lang="es-ES" sz="2000" dirty="0" err="1" smtClean="0"/>
              <a:t>metodo</a:t>
            </a:r>
            <a:r>
              <a:rPr lang="es-ES" sz="2000" dirty="0" smtClean="0"/>
              <a:t> de prueba:</a:t>
            </a:r>
          </a:p>
          <a:p>
            <a:pPr>
              <a:buNone/>
            </a:pPr>
            <a:r>
              <a:rPr lang="es-ES" sz="2000" dirty="0" smtClean="0"/>
              <a:t> [</a:t>
            </a:r>
            <a:r>
              <a:rPr lang="es-ES" sz="2000" dirty="0" err="1" smtClean="0"/>
              <a:t>TestMethod</a:t>
            </a:r>
            <a:r>
              <a:rPr lang="es-ES" sz="2000" dirty="0" smtClean="0"/>
              <a:t>]</a:t>
            </a:r>
          </a:p>
          <a:p>
            <a:pPr>
              <a:buNone/>
            </a:pPr>
            <a:r>
              <a:rPr lang="es-ES" sz="2000" dirty="0" smtClean="0"/>
              <a:t>        </a:t>
            </a:r>
            <a:r>
              <a:rPr lang="es-ES" sz="2000" dirty="0" err="1" smtClean="0"/>
              <a:t>public</a:t>
            </a:r>
            <a:r>
              <a:rPr lang="es-ES" sz="2000" dirty="0" smtClean="0"/>
              <a:t> </a:t>
            </a:r>
            <a:r>
              <a:rPr lang="es-ES" sz="2000" dirty="0" err="1" smtClean="0"/>
              <a:t>void</a:t>
            </a:r>
            <a:r>
              <a:rPr lang="es-ES" sz="2000" dirty="0" smtClean="0"/>
              <a:t> TestMethod1()</a:t>
            </a:r>
          </a:p>
          <a:p>
            <a:pPr>
              <a:buNone/>
            </a:pPr>
            <a:r>
              <a:rPr lang="es-ES" sz="2000" dirty="0" smtClean="0"/>
              <a:t>        {</a:t>
            </a:r>
          </a:p>
          <a:p>
            <a:pPr>
              <a:buNone/>
            </a:pPr>
            <a:r>
              <a:rPr lang="es-ES" sz="2000" dirty="0" smtClean="0"/>
              <a:t>            </a:t>
            </a:r>
            <a:r>
              <a:rPr lang="es-ES" sz="2000" dirty="0" err="1" smtClean="0"/>
              <a:t>string</a:t>
            </a:r>
            <a:r>
              <a:rPr lang="es-ES" sz="2000" dirty="0" smtClean="0"/>
              <a:t> </a:t>
            </a:r>
            <a:r>
              <a:rPr lang="es-ES" sz="2000" dirty="0" err="1" smtClean="0"/>
              <a:t>strValorEsperado</a:t>
            </a:r>
            <a:r>
              <a:rPr lang="es-ES" sz="2000" dirty="0" smtClean="0"/>
              <a:t> = "Hola Mundo";</a:t>
            </a:r>
          </a:p>
          <a:p>
            <a:pPr>
              <a:buNone/>
            </a:pPr>
            <a:r>
              <a:rPr lang="es-ES" sz="2000" dirty="0" smtClean="0"/>
              <a:t>            </a:t>
            </a:r>
            <a:r>
              <a:rPr lang="es-ES" sz="2000" dirty="0" err="1" smtClean="0"/>
              <a:t>StringWriter</a:t>
            </a:r>
            <a:r>
              <a:rPr lang="es-ES" sz="2000" dirty="0" smtClean="0"/>
              <a:t> </a:t>
            </a:r>
            <a:r>
              <a:rPr lang="es-ES" sz="2000" dirty="0" err="1" smtClean="0"/>
              <a:t>swPrueba</a:t>
            </a:r>
            <a:r>
              <a:rPr lang="es-ES" sz="2000" dirty="0" smtClean="0"/>
              <a:t> = new </a:t>
            </a:r>
            <a:r>
              <a:rPr lang="es-ES" sz="2000" dirty="0" err="1" smtClean="0"/>
              <a:t>StringWriter</a:t>
            </a:r>
            <a:r>
              <a:rPr lang="es-ES" sz="2000" dirty="0" smtClean="0"/>
              <a:t>();</a:t>
            </a:r>
          </a:p>
          <a:p>
            <a:pPr>
              <a:buNone/>
            </a:pPr>
            <a:r>
              <a:rPr lang="es-ES" sz="2000" dirty="0" smtClean="0"/>
              <a:t>            </a:t>
            </a:r>
            <a:r>
              <a:rPr lang="es-ES" sz="2000" dirty="0" err="1" smtClean="0"/>
              <a:t>Console.SetOut</a:t>
            </a:r>
            <a:r>
              <a:rPr lang="es-ES" sz="2000" dirty="0" smtClean="0"/>
              <a:t>(</a:t>
            </a:r>
            <a:r>
              <a:rPr lang="es-ES" sz="2000" dirty="0" err="1" smtClean="0"/>
              <a:t>swPrueba</a:t>
            </a:r>
            <a:r>
              <a:rPr lang="es-ES" sz="2000" dirty="0" smtClean="0"/>
              <a:t>);</a:t>
            </a:r>
          </a:p>
          <a:p>
            <a:pPr>
              <a:buNone/>
            </a:pPr>
            <a:r>
              <a:rPr lang="es-ES" sz="2000" dirty="0" smtClean="0"/>
              <a:t>            Clase6.Program.Main();</a:t>
            </a:r>
          </a:p>
          <a:p>
            <a:pPr>
              <a:buNone/>
            </a:pPr>
            <a:r>
              <a:rPr lang="es-ES" sz="2000" dirty="0" smtClean="0"/>
              <a:t>	     </a:t>
            </a:r>
            <a:r>
              <a:rPr lang="es-ES" sz="2000" dirty="0" err="1" smtClean="0"/>
              <a:t>var</a:t>
            </a:r>
            <a:r>
              <a:rPr lang="es-ES" sz="2000" dirty="0" smtClean="0"/>
              <a:t> </a:t>
            </a:r>
            <a:r>
              <a:rPr lang="es-ES" sz="2000" dirty="0" smtClean="0"/>
              <a:t>resultado = </a:t>
            </a:r>
            <a:r>
              <a:rPr lang="es-ES" sz="2000" dirty="0" err="1" smtClean="0"/>
              <a:t>swPrueba.ToString</a:t>
            </a:r>
            <a:r>
              <a:rPr lang="es-ES" sz="2000" dirty="0" smtClean="0"/>
              <a:t>().</a:t>
            </a:r>
            <a:r>
              <a:rPr lang="es-ES" sz="2000" dirty="0" err="1" smtClean="0"/>
              <a:t>Trim</a:t>
            </a:r>
            <a:r>
              <a:rPr lang="es-ES" sz="2000" dirty="0" smtClean="0"/>
              <a:t>();</a:t>
            </a:r>
            <a:r>
              <a:rPr lang="es-ES" sz="2000" dirty="0" smtClean="0"/>
              <a:t>  </a:t>
            </a:r>
          </a:p>
          <a:p>
            <a:pPr>
              <a:buNone/>
            </a:pPr>
            <a:r>
              <a:rPr lang="es-ES" sz="2000" dirty="0" smtClean="0"/>
              <a:t>            	</a:t>
            </a:r>
            <a:r>
              <a:rPr lang="es-ES" sz="2000" dirty="0" err="1" smtClean="0"/>
              <a:t>Assert.AreEqual</a:t>
            </a:r>
            <a:r>
              <a:rPr lang="es-ES" sz="2000" dirty="0" smtClean="0"/>
              <a:t>(</a:t>
            </a:r>
            <a:r>
              <a:rPr lang="es-ES" sz="2000" dirty="0" err="1" smtClean="0"/>
              <a:t>strValorEsperado</a:t>
            </a:r>
            <a:r>
              <a:rPr lang="es-ES" sz="2000" dirty="0" smtClean="0"/>
              <a:t>, resultado);</a:t>
            </a:r>
          </a:p>
          <a:p>
            <a:pPr>
              <a:buNone/>
            </a:pPr>
            <a:endParaRPr lang="es-ES" sz="2000" dirty="0" smtClean="0"/>
          </a:p>
          <a:p>
            <a:pPr>
              <a:buNone/>
            </a:pPr>
            <a:endParaRPr lang="es-ES" sz="2000" dirty="0" smtClean="0"/>
          </a:p>
          <a:p>
            <a:pPr>
              <a:buNone/>
            </a:pPr>
            <a:r>
              <a:rPr lang="es-ES" sz="2000" dirty="0" smtClean="0"/>
              <a:t>        }</a:t>
            </a:r>
            <a:endParaRPr lang="es-ES" sz="2000" dirty="0" smtClean="0"/>
          </a:p>
          <a:p>
            <a:pPr>
              <a:buNone/>
            </a:pPr>
            <a:endParaRPr lang="es-ES" sz="2000" dirty="0" smtClean="0"/>
          </a:p>
          <a:p>
            <a:pPr>
              <a:buNone/>
            </a:pPr>
            <a:endParaRPr lang="es-ES" sz="2000"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a:xfrm>
            <a:off x="0" y="0"/>
            <a:ext cx="8686800" cy="822325"/>
          </a:xfrm>
        </p:spPr>
        <p:txBody>
          <a:bodyPr/>
          <a:lstStyle/>
          <a:p>
            <a:r>
              <a:rPr lang="en-US" sz="4800" dirty="0" smtClean="0"/>
              <a:t>Test </a:t>
            </a:r>
            <a:r>
              <a:rPr lang="en-US" sz="4800" dirty="0" err="1" smtClean="0"/>
              <a:t>Ejecutar</a:t>
            </a:r>
            <a:r>
              <a:rPr lang="en-US" sz="4800" dirty="0" smtClean="0"/>
              <a:t> </a:t>
            </a:r>
            <a:r>
              <a:rPr lang="en-US" sz="4800" dirty="0" err="1" smtClean="0"/>
              <a:t>pruebas</a:t>
            </a:r>
            <a:endParaRPr lang="en-US" sz="4800" dirty="0" smtClean="0"/>
          </a:p>
        </p:txBody>
      </p:sp>
      <p:sp>
        <p:nvSpPr>
          <p:cNvPr id="12290" name="Content Placeholder 2"/>
          <p:cNvSpPr>
            <a:spLocks noGrp="1"/>
          </p:cNvSpPr>
          <p:nvPr>
            <p:ph type="body" sz="quarter" idx="13"/>
          </p:nvPr>
        </p:nvSpPr>
        <p:spPr bwMode="auto">
          <a:xfrm>
            <a:off x="228600" y="1066800"/>
            <a:ext cx="8534400" cy="5334000"/>
          </a:xfrm>
          <a:noFill/>
          <a:ln>
            <a:miter lim="800000"/>
            <a:headEnd/>
            <a:tailEnd/>
          </a:ln>
        </p:spPr>
        <p:txBody>
          <a:bodyPr vert="horz" wrap="square" lIns="91440" tIns="45720" rIns="91440" bIns="45720" numCol="1" anchor="t" anchorCtr="0" compatLnSpc="1">
            <a:prstTxWarp prst="textNoShape">
              <a:avLst/>
            </a:prstTxWarp>
          </a:bodyPr>
          <a:lstStyle/>
          <a:p>
            <a:pPr>
              <a:buNone/>
            </a:pPr>
            <a:endParaRPr lang="es-ES" sz="2000" dirty="0" smtClean="0"/>
          </a:p>
          <a:p>
            <a:pPr>
              <a:buNone/>
            </a:pPr>
            <a:endParaRPr lang="es-ES" sz="2000" dirty="0" smtClean="0"/>
          </a:p>
        </p:txBody>
      </p:sp>
      <p:pic>
        <p:nvPicPr>
          <p:cNvPr id="4098" name="Picture 2"/>
          <p:cNvPicPr>
            <a:picLocks noChangeAspect="1" noChangeArrowheads="1"/>
          </p:cNvPicPr>
          <p:nvPr/>
        </p:nvPicPr>
        <p:blipFill>
          <a:blip r:embed="rId3"/>
          <a:srcRect/>
          <a:stretch>
            <a:fillRect/>
          </a:stretch>
        </p:blipFill>
        <p:spPr bwMode="auto">
          <a:xfrm>
            <a:off x="609600" y="1371600"/>
            <a:ext cx="5457825" cy="2286000"/>
          </a:xfrm>
          <a:prstGeom prst="rect">
            <a:avLst/>
          </a:prstGeom>
          <a:noFill/>
          <a:ln w="9525">
            <a:noFill/>
            <a:miter lim="800000"/>
            <a:headEnd/>
            <a:tailEnd/>
          </a:ln>
          <a:effectLst/>
        </p:spPr>
      </p:pic>
      <p:pic>
        <p:nvPicPr>
          <p:cNvPr id="4099" name="Picture 3"/>
          <p:cNvPicPr>
            <a:picLocks noChangeAspect="1" noChangeArrowheads="1"/>
          </p:cNvPicPr>
          <p:nvPr/>
        </p:nvPicPr>
        <p:blipFill>
          <a:blip r:embed="rId4"/>
          <a:srcRect/>
          <a:stretch>
            <a:fillRect/>
          </a:stretch>
        </p:blipFill>
        <p:spPr bwMode="auto">
          <a:xfrm>
            <a:off x="1828800" y="4267200"/>
            <a:ext cx="5857875" cy="20955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a:xfrm>
            <a:off x="0" y="0"/>
            <a:ext cx="8686800" cy="822325"/>
          </a:xfrm>
        </p:spPr>
        <p:txBody>
          <a:bodyPr/>
          <a:lstStyle/>
          <a:p>
            <a:r>
              <a:rPr lang="en-US" sz="4800" dirty="0" smtClean="0"/>
              <a:t>Test </a:t>
            </a:r>
            <a:r>
              <a:rPr lang="en-US" sz="4800" dirty="0" err="1" smtClean="0"/>
              <a:t>Unitarios</a:t>
            </a:r>
            <a:r>
              <a:rPr lang="en-US" sz="4800" dirty="0" smtClean="0"/>
              <a:t>-demo simple</a:t>
            </a:r>
            <a:endParaRPr lang="en-US" sz="4800" dirty="0" smtClean="0"/>
          </a:p>
        </p:txBody>
      </p:sp>
      <p:sp>
        <p:nvSpPr>
          <p:cNvPr id="12290" name="Content Placeholder 2"/>
          <p:cNvSpPr>
            <a:spLocks noGrp="1"/>
          </p:cNvSpPr>
          <p:nvPr>
            <p:ph type="body" sz="quarter" idx="13"/>
          </p:nvPr>
        </p:nvSpPr>
        <p:spPr bwMode="auto">
          <a:xfrm>
            <a:off x="228600" y="1066800"/>
            <a:ext cx="8534400" cy="5334000"/>
          </a:xfrm>
          <a:noFill/>
          <a:ln>
            <a:miter lim="800000"/>
            <a:headEnd/>
            <a:tailEnd/>
          </a:ln>
        </p:spPr>
        <p:txBody>
          <a:bodyPr vert="horz" wrap="square" lIns="91440" tIns="45720" rIns="91440" bIns="45720" numCol="1" anchor="t" anchorCtr="0" compatLnSpc="1">
            <a:prstTxWarp prst="textNoShape">
              <a:avLst/>
            </a:prstTxWarp>
          </a:bodyPr>
          <a:lstStyle/>
          <a:p>
            <a:pPr>
              <a:buNone/>
            </a:pPr>
            <a:r>
              <a:rPr lang="es-ES" sz="2000" dirty="0" smtClean="0"/>
              <a:t>Al ver resultados:</a:t>
            </a:r>
          </a:p>
          <a:p>
            <a:pPr>
              <a:buNone/>
            </a:pPr>
            <a:r>
              <a:rPr lang="es-ES" sz="2000" dirty="0" smtClean="0"/>
              <a:t>El test fallo:</a:t>
            </a:r>
          </a:p>
          <a:p>
            <a:pPr>
              <a:buNone/>
            </a:pPr>
            <a:endParaRPr lang="es-ES" sz="2000" dirty="0" smtClean="0"/>
          </a:p>
          <a:p>
            <a:pPr>
              <a:buNone/>
            </a:pPr>
            <a:endParaRPr lang="es-ES" sz="2000" dirty="0" smtClean="0"/>
          </a:p>
          <a:p>
            <a:pPr>
              <a:buNone/>
            </a:pPr>
            <a:endParaRPr lang="es-ES" sz="2000" dirty="0" smtClean="0"/>
          </a:p>
          <a:p>
            <a:pPr>
              <a:buNone/>
            </a:pPr>
            <a:endParaRPr lang="es-ES" sz="2000" dirty="0" smtClean="0"/>
          </a:p>
          <a:p>
            <a:pPr>
              <a:buNone/>
            </a:pPr>
            <a:endParaRPr lang="es-ES" sz="2000" dirty="0" smtClean="0"/>
          </a:p>
          <a:p>
            <a:pPr>
              <a:buNone/>
            </a:pPr>
            <a:endParaRPr lang="es-ES" sz="2000" dirty="0" smtClean="0"/>
          </a:p>
          <a:p>
            <a:pPr>
              <a:buNone/>
            </a:pPr>
            <a:endParaRPr lang="es-ES" sz="2000" dirty="0" smtClean="0"/>
          </a:p>
          <a:p>
            <a:pPr>
              <a:buNone/>
            </a:pPr>
            <a:endParaRPr lang="es-ES" sz="2000" dirty="0" smtClean="0"/>
          </a:p>
          <a:p>
            <a:pPr>
              <a:buNone/>
            </a:pPr>
            <a:r>
              <a:rPr lang="es-ES" sz="2000" dirty="0" smtClean="0"/>
              <a:t>Corregir, quitando ! En hola mundo y volver a ejecutar el test</a:t>
            </a:r>
          </a:p>
          <a:p>
            <a:pPr>
              <a:buNone/>
            </a:pPr>
            <a:endParaRPr lang="es-ES" sz="2000" dirty="0" smtClean="0"/>
          </a:p>
          <a:p>
            <a:pPr>
              <a:buNone/>
            </a:pPr>
            <a:endParaRPr lang="es-ES" sz="2000" dirty="0" smtClean="0"/>
          </a:p>
          <a:p>
            <a:pPr>
              <a:buNone/>
            </a:pPr>
            <a:endParaRPr lang="es-ES" sz="2000" dirty="0" smtClean="0"/>
          </a:p>
        </p:txBody>
      </p:sp>
      <p:pic>
        <p:nvPicPr>
          <p:cNvPr id="5122" name="Picture 2"/>
          <p:cNvPicPr>
            <a:picLocks noChangeAspect="1" noChangeArrowheads="1"/>
          </p:cNvPicPr>
          <p:nvPr/>
        </p:nvPicPr>
        <p:blipFill>
          <a:blip r:embed="rId3"/>
          <a:srcRect/>
          <a:stretch>
            <a:fillRect/>
          </a:stretch>
        </p:blipFill>
        <p:spPr bwMode="auto">
          <a:xfrm>
            <a:off x="2895600" y="1143000"/>
            <a:ext cx="4486275" cy="1676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Module 0 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MOC">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 0 Template</Template>
  <TotalTime>13255</TotalTime>
  <Words>4015</Words>
  <Application>Microsoft Office PowerPoint</Application>
  <PresentationFormat>Presentación en pantalla (4:3)</PresentationFormat>
  <Paragraphs>926</Paragraphs>
  <Slides>62</Slides>
  <Notes>62</Notes>
  <HiddenSlides>0</HiddenSlides>
  <MMClips>0</MMClips>
  <ScaleCrop>false</ScaleCrop>
  <HeadingPairs>
    <vt:vector size="4" baseType="variant">
      <vt:variant>
        <vt:lpstr>Tema</vt:lpstr>
      </vt:variant>
      <vt:variant>
        <vt:i4>1</vt:i4>
      </vt:variant>
      <vt:variant>
        <vt:lpstr>Títulos de diapositiva</vt:lpstr>
      </vt:variant>
      <vt:variant>
        <vt:i4>62</vt:i4>
      </vt:variant>
    </vt:vector>
  </HeadingPairs>
  <TitlesOfParts>
    <vt:vector size="63" baseType="lpstr">
      <vt:lpstr>Module 0 Template</vt:lpstr>
      <vt:lpstr>CLASE 6</vt:lpstr>
      <vt:lpstr>Test Unitarios</vt:lpstr>
      <vt:lpstr>Test Unitarios-demo simple</vt:lpstr>
      <vt:lpstr>Test Unitarios-demo simple</vt:lpstr>
      <vt:lpstr>Test Unitarios-demo simple</vt:lpstr>
      <vt:lpstr>Test Unitarios-demo simple</vt:lpstr>
      <vt:lpstr>Test Unitarios-demo simple</vt:lpstr>
      <vt:lpstr>Test Ejecutar pruebas</vt:lpstr>
      <vt:lpstr>Test Unitarios-demo simple</vt:lpstr>
      <vt:lpstr>Test Unitarios-demo simple</vt:lpstr>
      <vt:lpstr>Test Unitarios-demo simple</vt:lpstr>
      <vt:lpstr>Test Unitarios – demo2</vt:lpstr>
      <vt:lpstr>Test Unitarios – demo2</vt:lpstr>
      <vt:lpstr>Test Unitarios – demo2</vt:lpstr>
      <vt:lpstr>Test Unitarios – demo2</vt:lpstr>
      <vt:lpstr>Test Unitarios – demo2</vt:lpstr>
      <vt:lpstr>Test Unitarios – demo2</vt:lpstr>
      <vt:lpstr>Test unitarios  con EntityFrameworkCore</vt:lpstr>
      <vt:lpstr>Preparando el Test</vt:lpstr>
      <vt:lpstr>Preparando el Test</vt:lpstr>
      <vt:lpstr>Preparando el Test</vt:lpstr>
      <vt:lpstr>Preparando el Test</vt:lpstr>
      <vt:lpstr>Preparando el Test</vt:lpstr>
      <vt:lpstr>Preparando el Test</vt:lpstr>
      <vt:lpstr>Preparando el Test</vt:lpstr>
      <vt:lpstr>Las pruebas unitarias</vt:lpstr>
      <vt:lpstr>El contexto de datos para las pruebas (Fake DbContext)</vt:lpstr>
      <vt:lpstr>El contexto de datos para las pruebas (Fake DbContext)</vt:lpstr>
      <vt:lpstr>El contexto de datos para las pruebas (Fake DbContext)</vt:lpstr>
      <vt:lpstr>La clase de pruebas unitarias (TestClass)</vt:lpstr>
      <vt:lpstr>La clase de pruebas unitarias (TestClass)</vt:lpstr>
      <vt:lpstr>Programando las pruebas unitarias (TestMethod), Create</vt:lpstr>
      <vt:lpstr>Programando las pruebas unitarias (TestMethod), Read</vt:lpstr>
      <vt:lpstr>Programando las pruebas unitarias (TestMethod), Read</vt:lpstr>
      <vt:lpstr>Programando las pruebas unitarias (TestMethod), Update</vt:lpstr>
      <vt:lpstr>Programando las pruebas unitarias (TestMethod), Delete</vt:lpstr>
      <vt:lpstr>Programando las pruebas unitarias (TestMethod), Delete</vt:lpstr>
      <vt:lpstr>Test unitarios en un servicio Web API RESTful de .NET Core</vt:lpstr>
      <vt:lpstr>Test unitarios en un servicio Web API RESTful de .NET Core</vt:lpstr>
      <vt:lpstr>Test unitarios en un servicio Web API RESTful de .NET Core</vt:lpstr>
      <vt:lpstr>Test unitarios en un servicio Web API RESTful de .NET Core</vt:lpstr>
      <vt:lpstr>Test unitarios en un servicio Web API RESTful de .NET Core</vt:lpstr>
      <vt:lpstr>Test unitarios en un servicio Web API RESTful de .NET Core</vt:lpstr>
      <vt:lpstr>PersonasController</vt:lpstr>
      <vt:lpstr>PersonasController</vt:lpstr>
      <vt:lpstr>PersonasController</vt:lpstr>
      <vt:lpstr>PersonasController</vt:lpstr>
      <vt:lpstr>PersonasController</vt:lpstr>
      <vt:lpstr>Las pruebas unitarias</vt:lpstr>
      <vt:lpstr>Las pruebas unitarias</vt:lpstr>
      <vt:lpstr>El servicio de acceso a datos de pruebas (Fake)</vt:lpstr>
      <vt:lpstr>El servicio de acceso a datos de pruebas (Fake)</vt:lpstr>
      <vt:lpstr>El servicio de acceso a datos de pruebas (Fake)</vt:lpstr>
      <vt:lpstr>El servicio de acceso a datos de pruebas (Fake)</vt:lpstr>
      <vt:lpstr>El servicio de acceso a datos de pruebas (Fake)</vt:lpstr>
      <vt:lpstr>La clase de pruebas unitarias (TestClass)</vt:lpstr>
      <vt:lpstr>Programando las pruebas unitarias (TestMethod)</vt:lpstr>
      <vt:lpstr>TestMethod:Post</vt:lpstr>
      <vt:lpstr>TestMethod:Post</vt:lpstr>
      <vt:lpstr>TestMethod:Put</vt:lpstr>
      <vt:lpstr>Delete</vt:lpstr>
      <vt:lpstr>Delete 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UMA-PC</dc:creator>
  <cp:lastModifiedBy>Pedro Romanazzi</cp:lastModifiedBy>
  <cp:revision>107</cp:revision>
  <cp:lastPrinted>2012-08-28T00:39:50Z</cp:lastPrinted>
  <dcterms:created xsi:type="dcterms:W3CDTF">2013-03-06T12:06:20Z</dcterms:created>
  <dcterms:modified xsi:type="dcterms:W3CDTF">2019-12-05T02:25:03Z</dcterms:modified>
</cp:coreProperties>
</file>