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9"/>
  </p:notesMasterIdLst>
  <p:sldIdLst>
    <p:sldId id="259" r:id="rId2"/>
    <p:sldId id="276" r:id="rId3"/>
    <p:sldId id="261" r:id="rId4"/>
    <p:sldId id="262" r:id="rId5"/>
    <p:sldId id="277" r:id="rId6"/>
    <p:sldId id="263" r:id="rId7"/>
    <p:sldId id="278" r:id="rId8"/>
  </p:sldIdLst>
  <p:sldSz cx="9144000" cy="6858000" type="screen4x3"/>
  <p:notesSz cx="6858000" cy="9144000"/>
  <p:embeddedFontLst>
    <p:embeddedFont>
      <p:font typeface="Segoe UI" pitchFamily="34" charset="0"/>
      <p:regular r:id="rId10"/>
      <p:bold r:id="rId11"/>
      <p:italic r:id="rId12"/>
      <p:boldItalic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Verdana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535" autoAdjust="0"/>
    <p:restoredTop sz="45195" autoAdjust="0"/>
  </p:normalViewPr>
  <p:slideViewPr>
    <p:cSldViewPr>
      <p:cViewPr varScale="1">
        <p:scale>
          <a:sx n="109" d="100"/>
          <a:sy n="109" d="100"/>
        </p:scale>
        <p:origin x="-3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862" y="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Relationship Id="rId56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1F4AF-2A6D-473B-8492-A233F9C35583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45DC9-12C6-47C0-89B8-2CD897C188A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54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696120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 userDrawn="1"/>
        </p:nvSpPr>
        <p:spPr>
          <a:xfrm>
            <a:off x="0" y="0"/>
            <a:ext cx="9144000" cy="822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8CCBC26D-22AC-4934-9C66-945F9FECEB1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WEB API COMO SERVICIOS</a:t>
            </a:r>
            <a:endParaRPr lang="en-US" sz="2400" b="1" dirty="0" smtClean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077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buNone/>
            </a:pPr>
            <a:r>
              <a:rPr lang="es-ES" sz="2000" dirty="0" smtClean="0"/>
              <a:t>Crear Proyecto </a:t>
            </a:r>
            <a:r>
              <a:rPr lang="es-ES" sz="2000" dirty="0" err="1" smtClean="0"/>
              <a:t>ServiciosWEB_API</a:t>
            </a:r>
            <a:endParaRPr lang="es-ES" sz="2000" dirty="0" smtClean="0"/>
          </a:p>
          <a:p>
            <a:pPr lvl="0">
              <a:buNone/>
            </a:pPr>
            <a:endParaRPr lang="es-ES" sz="2000" dirty="0" smtClean="0"/>
          </a:p>
          <a:p>
            <a:pPr>
              <a:buFont typeface="Arial" charset="0"/>
              <a:buNone/>
            </a:pPr>
            <a:endParaRPr lang="es-E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643050"/>
            <a:ext cx="7486650" cy="4910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WEB API COMO SERVICIOS</a:t>
            </a:r>
            <a:endParaRPr lang="en-US" sz="2400" b="1" dirty="0" smtClean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077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buNone/>
            </a:pPr>
            <a:r>
              <a:rPr lang="es-ES" sz="2000" dirty="0" smtClean="0"/>
              <a:t>En </a:t>
            </a:r>
            <a:r>
              <a:rPr lang="es-ES" sz="2000" dirty="0" err="1" smtClean="0"/>
              <a:t>Models</a:t>
            </a:r>
            <a:r>
              <a:rPr lang="es-ES" sz="2000" dirty="0" smtClean="0"/>
              <a:t>, crear clase Persona:</a:t>
            </a:r>
          </a:p>
          <a:p>
            <a:endParaRPr lang="es-ES" sz="2000" dirty="0" smtClean="0"/>
          </a:p>
          <a:p>
            <a:endParaRPr lang="es-ES" sz="2000" dirty="0" smtClean="0"/>
          </a:p>
          <a:p>
            <a:pPr>
              <a:buNone/>
            </a:pPr>
            <a:r>
              <a:rPr lang="es-ES" sz="2000" dirty="0" err="1" smtClean="0"/>
              <a:t>public</a:t>
            </a:r>
            <a:r>
              <a:rPr lang="es-ES" sz="2000" dirty="0" smtClean="0"/>
              <a:t> </a:t>
            </a:r>
            <a:r>
              <a:rPr lang="es-ES" sz="2000" dirty="0" err="1" smtClean="0"/>
              <a:t>class</a:t>
            </a:r>
            <a:r>
              <a:rPr lang="es-ES" sz="2000" dirty="0" smtClean="0"/>
              <a:t> Persona</a:t>
            </a:r>
          </a:p>
          <a:p>
            <a:pPr>
              <a:buNone/>
            </a:pPr>
            <a:r>
              <a:rPr lang="es-ES" sz="2000" dirty="0" smtClean="0"/>
              <a:t>    {</a:t>
            </a:r>
          </a:p>
          <a:p>
            <a:pPr>
              <a:buNone/>
            </a:pPr>
            <a:r>
              <a:rPr lang="en-US" sz="2000" dirty="0" smtClean="0"/>
              <a:t>        public </a:t>
            </a:r>
            <a:r>
              <a:rPr lang="en-US" sz="2000" dirty="0" err="1" smtClean="0"/>
              <a:t>int</a:t>
            </a:r>
            <a:r>
              <a:rPr lang="en-US" sz="2000" dirty="0" smtClean="0"/>
              <a:t> ID { get; set; }</a:t>
            </a:r>
          </a:p>
          <a:p>
            <a:pPr>
              <a:buNone/>
            </a:pPr>
            <a:r>
              <a:rPr lang="en-US" sz="2000" dirty="0" smtClean="0"/>
              <a:t>        public string </a:t>
            </a:r>
            <a:r>
              <a:rPr lang="en-US" sz="2000" dirty="0" err="1" smtClean="0"/>
              <a:t>Apellido</a:t>
            </a:r>
            <a:r>
              <a:rPr lang="en-US" sz="2000" dirty="0" smtClean="0"/>
              <a:t> { get; set; }</a:t>
            </a:r>
          </a:p>
          <a:p>
            <a:pPr>
              <a:buNone/>
            </a:pPr>
            <a:r>
              <a:rPr lang="en-US" sz="2000" dirty="0" smtClean="0"/>
              <a:t>        public string </a:t>
            </a:r>
            <a:r>
              <a:rPr lang="en-US" sz="2000" dirty="0" err="1" smtClean="0"/>
              <a:t>Nombre</a:t>
            </a:r>
            <a:r>
              <a:rPr lang="en-US" sz="2000" dirty="0" smtClean="0"/>
              <a:t> { get; set; }</a:t>
            </a:r>
          </a:p>
          <a:p>
            <a:pPr>
              <a:buNone/>
            </a:pPr>
            <a:r>
              <a:rPr lang="es-ES" sz="2000" dirty="0" smtClean="0"/>
              <a:t>    }</a:t>
            </a:r>
          </a:p>
          <a:p>
            <a:pPr lvl="0">
              <a:buNone/>
            </a:pPr>
            <a:endParaRPr lang="es-ES" sz="2000" dirty="0" smtClean="0"/>
          </a:p>
          <a:p>
            <a:pPr lvl="0">
              <a:buNone/>
            </a:pPr>
            <a:endParaRPr lang="es-ES" sz="2000" dirty="0" smtClean="0"/>
          </a:p>
          <a:p>
            <a:pPr>
              <a:buFont typeface="Arial" charset="0"/>
              <a:buNone/>
            </a:pPr>
            <a:endParaRPr lang="es-E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WEB API COMO SERVICIOS</a:t>
            </a:r>
            <a:endParaRPr lang="en-US" sz="2400" b="1" dirty="0" smtClean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077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1600" b="1" dirty="0" smtClean="0"/>
              <a:t>Crear </a:t>
            </a:r>
            <a:r>
              <a:rPr lang="es-ES" sz="1600" b="1" dirty="0" err="1" smtClean="0"/>
              <a:t>APIController</a:t>
            </a:r>
            <a:r>
              <a:rPr lang="es-ES" sz="1600" b="1" dirty="0" smtClean="0"/>
              <a:t>: </a:t>
            </a:r>
            <a:r>
              <a:rPr lang="es-ES" sz="1600" b="1" dirty="0" err="1" smtClean="0"/>
              <a:t>PersonaAPIController</a:t>
            </a:r>
            <a:endParaRPr lang="es-ES" sz="1600" b="1" dirty="0" smtClean="0"/>
          </a:p>
          <a:p>
            <a:pPr>
              <a:buNone/>
            </a:pPr>
            <a:endParaRPr lang="es-ES" sz="1100" dirty="0" smtClean="0"/>
          </a:p>
          <a:p>
            <a:pPr>
              <a:buNone/>
            </a:pPr>
            <a:endParaRPr lang="es-ES" sz="11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928934"/>
            <a:ext cx="558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WEB API COMO SERVICIOS</a:t>
            </a:r>
            <a:endParaRPr lang="en-US" sz="2400" b="1" dirty="0" smtClean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285720" y="857232"/>
            <a:ext cx="8077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1200" dirty="0" smtClean="0"/>
              <a:t>private </a:t>
            </a:r>
            <a:r>
              <a:rPr lang="es-ES" sz="1200" dirty="0" err="1" smtClean="0"/>
              <a:t>List</a:t>
            </a:r>
            <a:r>
              <a:rPr lang="es-ES" sz="1200" dirty="0" smtClean="0"/>
              <a:t>&lt;Persona&gt; _</a:t>
            </a:r>
            <a:r>
              <a:rPr lang="es-ES" sz="1200" dirty="0" err="1" smtClean="0"/>
              <a:t>listaPersonas</a:t>
            </a:r>
            <a:r>
              <a:rPr lang="es-ES" sz="1200" dirty="0" smtClean="0"/>
              <a:t> = new </a:t>
            </a:r>
            <a:r>
              <a:rPr lang="es-ES" sz="1200" dirty="0" err="1" smtClean="0"/>
              <a:t>List</a:t>
            </a:r>
            <a:r>
              <a:rPr lang="es-ES" sz="1200" dirty="0" smtClean="0"/>
              <a:t>&lt;Persona&gt;();</a:t>
            </a:r>
          </a:p>
          <a:p>
            <a:pPr>
              <a:buNone/>
            </a:pPr>
            <a:r>
              <a:rPr lang="es-ES" sz="1200" dirty="0" smtClean="0"/>
              <a:t>    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PersonaAPIController</a:t>
            </a:r>
            <a:r>
              <a:rPr lang="es-ES" sz="1200" dirty="0" smtClean="0"/>
              <a:t>()</a:t>
            </a:r>
          </a:p>
          <a:p>
            <a:pPr>
              <a:buNone/>
            </a:pPr>
            <a:r>
              <a:rPr lang="es-ES" sz="1200" dirty="0" smtClean="0"/>
              <a:t>        {</a:t>
            </a:r>
          </a:p>
          <a:p>
            <a:pPr>
              <a:buNone/>
            </a:pPr>
            <a:r>
              <a:rPr lang="es-ES" sz="1200" dirty="0" smtClean="0"/>
              <a:t>            _</a:t>
            </a:r>
            <a:r>
              <a:rPr lang="es-ES" sz="1200" dirty="0" err="1" smtClean="0"/>
              <a:t>listaPersonas.Add</a:t>
            </a:r>
            <a:r>
              <a:rPr lang="es-ES" sz="1200" dirty="0" smtClean="0"/>
              <a:t>(new Persona() { ID = 1,Apellido = "</a:t>
            </a:r>
            <a:r>
              <a:rPr lang="es-ES" sz="1200" dirty="0" err="1" smtClean="0"/>
              <a:t>Montenegro",Nombre</a:t>
            </a:r>
            <a:r>
              <a:rPr lang="es-ES" sz="1200" dirty="0" smtClean="0"/>
              <a:t> = "Teresita" });</a:t>
            </a:r>
          </a:p>
          <a:p>
            <a:pPr>
              <a:buNone/>
            </a:pPr>
            <a:r>
              <a:rPr lang="es-ES" sz="1200" dirty="0" smtClean="0"/>
              <a:t>            _</a:t>
            </a:r>
            <a:r>
              <a:rPr lang="es-ES" sz="1200" dirty="0" err="1" smtClean="0"/>
              <a:t>listaPersonas.Add</a:t>
            </a:r>
            <a:r>
              <a:rPr lang="es-ES" sz="1200" dirty="0" smtClean="0"/>
              <a:t>(new Persona() { ID = 2,Apellido = "</a:t>
            </a:r>
            <a:r>
              <a:rPr lang="es-ES" sz="1200" dirty="0" err="1" smtClean="0"/>
              <a:t>Gallego",Nombre</a:t>
            </a:r>
            <a:r>
              <a:rPr lang="es-ES" sz="1200" dirty="0" smtClean="0"/>
              <a:t> = "Cristina" });</a:t>
            </a:r>
          </a:p>
          <a:p>
            <a:pPr>
              <a:buNone/>
            </a:pPr>
            <a:r>
              <a:rPr lang="es-ES" sz="1200" dirty="0" smtClean="0"/>
              <a:t>            _</a:t>
            </a:r>
            <a:r>
              <a:rPr lang="es-ES" sz="1200" dirty="0" err="1" smtClean="0"/>
              <a:t>listaPersonas.Add</a:t>
            </a:r>
            <a:r>
              <a:rPr lang="es-ES" sz="1200" dirty="0" smtClean="0"/>
              <a:t>(new Persona() { ID = 3,Apellido = "</a:t>
            </a:r>
            <a:r>
              <a:rPr lang="es-ES" sz="1200" dirty="0" err="1" smtClean="0"/>
              <a:t>Palacios",Nombre</a:t>
            </a:r>
            <a:r>
              <a:rPr lang="es-ES" sz="1200" dirty="0" smtClean="0"/>
              <a:t> = "Claudia" });</a:t>
            </a:r>
          </a:p>
          <a:p>
            <a:pPr>
              <a:buNone/>
            </a:pPr>
            <a:r>
              <a:rPr lang="es-ES" sz="1200" dirty="0" smtClean="0"/>
              <a:t>            _</a:t>
            </a:r>
            <a:r>
              <a:rPr lang="es-ES" sz="1200" dirty="0" err="1" smtClean="0"/>
              <a:t>listaPersonas.Add</a:t>
            </a:r>
            <a:r>
              <a:rPr lang="es-ES" sz="1200" dirty="0" smtClean="0"/>
              <a:t>(new Persona() { ID = 4,Apellido = "</a:t>
            </a:r>
            <a:r>
              <a:rPr lang="es-ES" sz="1200" dirty="0" err="1" smtClean="0"/>
              <a:t>Medina",Nombre</a:t>
            </a:r>
            <a:r>
              <a:rPr lang="es-ES" sz="1200" dirty="0" smtClean="0"/>
              <a:t> = "</a:t>
            </a:r>
            <a:r>
              <a:rPr lang="es-ES" sz="1200" dirty="0" err="1" smtClean="0"/>
              <a:t>Ruben</a:t>
            </a:r>
            <a:r>
              <a:rPr lang="es-ES" sz="1200" dirty="0" smtClean="0"/>
              <a:t>" });</a:t>
            </a:r>
          </a:p>
          <a:p>
            <a:pPr>
              <a:buNone/>
            </a:pPr>
            <a:r>
              <a:rPr lang="es-ES" sz="1200" dirty="0" smtClean="0"/>
              <a:t>            _</a:t>
            </a:r>
            <a:r>
              <a:rPr lang="es-ES" sz="1200" dirty="0" err="1" smtClean="0"/>
              <a:t>listaPersonas.Add</a:t>
            </a:r>
            <a:r>
              <a:rPr lang="es-ES" sz="1200" dirty="0" smtClean="0"/>
              <a:t>(new Persona() { ID = 5,Apellido = "</a:t>
            </a:r>
            <a:r>
              <a:rPr lang="es-ES" sz="1200" dirty="0" err="1" smtClean="0"/>
              <a:t>Rodriguez",Nombre</a:t>
            </a:r>
            <a:r>
              <a:rPr lang="es-ES" sz="1200" dirty="0" smtClean="0"/>
              <a:t> = "Guillermo" });</a:t>
            </a:r>
          </a:p>
          <a:p>
            <a:pPr>
              <a:buNone/>
            </a:pPr>
            <a:r>
              <a:rPr lang="es-ES" sz="1200" dirty="0" smtClean="0"/>
              <a:t>            _</a:t>
            </a:r>
            <a:r>
              <a:rPr lang="es-ES" sz="1200" dirty="0" err="1" smtClean="0"/>
              <a:t>listaPersonas.Add</a:t>
            </a:r>
            <a:r>
              <a:rPr lang="es-ES" sz="1200" dirty="0" smtClean="0"/>
              <a:t>(new Persona() { ID = 6,Apellido = "</a:t>
            </a:r>
            <a:r>
              <a:rPr lang="es-ES" sz="1200" dirty="0" err="1" smtClean="0"/>
              <a:t>Guarnes",Nombre</a:t>
            </a:r>
            <a:r>
              <a:rPr lang="es-ES" sz="1200" dirty="0" smtClean="0"/>
              <a:t> = "</a:t>
            </a:r>
            <a:r>
              <a:rPr lang="es-ES" sz="1200" dirty="0" err="1" smtClean="0"/>
              <a:t>Guilllermo</a:t>
            </a:r>
            <a:r>
              <a:rPr lang="es-ES" sz="1200" dirty="0" smtClean="0"/>
              <a:t>" });</a:t>
            </a:r>
          </a:p>
          <a:p>
            <a:pPr>
              <a:buNone/>
            </a:pPr>
            <a:r>
              <a:rPr lang="it-IT" sz="1200" dirty="0" smtClean="0"/>
              <a:t>            _listaPersonas.Add(new Persona() { ID = 7,Apellido = "Rivero",Nombre = "Laura" });</a:t>
            </a:r>
          </a:p>
          <a:p>
            <a:pPr>
              <a:buNone/>
            </a:pPr>
            <a:r>
              <a:rPr lang="es-ES" sz="1200" dirty="0" smtClean="0"/>
              <a:t>            _</a:t>
            </a:r>
            <a:r>
              <a:rPr lang="es-ES" sz="1200" dirty="0" err="1" smtClean="0"/>
              <a:t>listaPersonas.Add</a:t>
            </a:r>
            <a:r>
              <a:rPr lang="es-ES" sz="1200" dirty="0" smtClean="0"/>
              <a:t>(new Persona() { ID = 8,Apellido = "</a:t>
            </a:r>
            <a:r>
              <a:rPr lang="es-ES" sz="1200" dirty="0" err="1" smtClean="0"/>
              <a:t>Moro",Nombre</a:t>
            </a:r>
            <a:r>
              <a:rPr lang="es-ES" sz="1200" dirty="0" smtClean="0"/>
              <a:t> = "Lilia" });</a:t>
            </a:r>
          </a:p>
          <a:p>
            <a:pPr>
              <a:buNone/>
            </a:pPr>
            <a:r>
              <a:rPr lang="es-ES" sz="1200" dirty="0" smtClean="0"/>
              <a:t>            _</a:t>
            </a:r>
            <a:r>
              <a:rPr lang="es-ES" sz="1200" dirty="0" err="1" smtClean="0"/>
              <a:t>listaPersonas.Add</a:t>
            </a:r>
            <a:r>
              <a:rPr lang="es-ES" sz="1200" dirty="0" smtClean="0"/>
              <a:t>(new Persona() { ID = 9,Apellido = "</a:t>
            </a:r>
            <a:r>
              <a:rPr lang="es-ES" sz="1200" dirty="0" err="1" smtClean="0"/>
              <a:t>Calabresse",Nombre</a:t>
            </a:r>
            <a:r>
              <a:rPr lang="es-ES" sz="1200" dirty="0" smtClean="0"/>
              <a:t> = "Julio" });</a:t>
            </a:r>
          </a:p>
          <a:p>
            <a:pPr>
              <a:buNone/>
            </a:pPr>
            <a:r>
              <a:rPr lang="es-ES" sz="1200" dirty="0" smtClean="0"/>
              <a:t>            _</a:t>
            </a:r>
            <a:r>
              <a:rPr lang="es-ES" sz="1200" dirty="0" err="1" smtClean="0"/>
              <a:t>listaPersonas.Add</a:t>
            </a:r>
            <a:r>
              <a:rPr lang="es-ES" sz="1200" dirty="0" smtClean="0"/>
              <a:t>(new Persona() { ID = 10,Apellido = "</a:t>
            </a:r>
            <a:r>
              <a:rPr lang="es-ES" sz="1200" dirty="0" err="1" smtClean="0"/>
              <a:t>Caballero",Nombre</a:t>
            </a:r>
            <a:r>
              <a:rPr lang="es-ES" sz="1200" dirty="0" smtClean="0"/>
              <a:t> = "Luis" });</a:t>
            </a:r>
          </a:p>
          <a:p>
            <a:pPr>
              <a:buNone/>
            </a:pPr>
            <a:r>
              <a:rPr lang="es-ES" sz="1200" dirty="0" smtClean="0"/>
              <a:t>            _</a:t>
            </a:r>
            <a:r>
              <a:rPr lang="es-ES" sz="1200" dirty="0" err="1" smtClean="0"/>
              <a:t>listaPersonas.Add</a:t>
            </a:r>
            <a:r>
              <a:rPr lang="es-ES" sz="1200" dirty="0" smtClean="0"/>
              <a:t>(new Persona() { ID = 11,Apellido = "</a:t>
            </a:r>
            <a:r>
              <a:rPr lang="es-ES" sz="1200" dirty="0" err="1" smtClean="0"/>
              <a:t>Viñuela",Nombre</a:t>
            </a:r>
            <a:r>
              <a:rPr lang="es-ES" sz="1200" dirty="0" smtClean="0"/>
              <a:t> = "Marcelo" });</a:t>
            </a:r>
          </a:p>
          <a:p>
            <a:pPr>
              <a:buNone/>
            </a:pPr>
            <a:r>
              <a:rPr lang="es-ES" sz="1200" dirty="0" smtClean="0"/>
              <a:t>        }</a:t>
            </a:r>
          </a:p>
          <a:p>
            <a:pPr>
              <a:buNone/>
            </a:pPr>
            <a:r>
              <a:rPr lang="es-ES" sz="1200" dirty="0" smtClean="0"/>
              <a:t>        [</a:t>
            </a:r>
            <a:r>
              <a:rPr lang="es-ES" sz="1200" dirty="0" err="1" smtClean="0"/>
              <a:t>HttpGet</a:t>
            </a:r>
            <a:r>
              <a:rPr lang="es-ES" sz="1200" dirty="0" smtClean="0"/>
              <a:t>]</a:t>
            </a:r>
          </a:p>
          <a:p>
            <a:pPr>
              <a:buNone/>
            </a:pPr>
            <a:r>
              <a:rPr lang="es-ES" sz="1200" dirty="0" smtClean="0"/>
              <a:t>    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List</a:t>
            </a:r>
            <a:r>
              <a:rPr lang="es-ES" sz="1200" dirty="0" smtClean="0"/>
              <a:t>&lt;Persona&gt; </a:t>
            </a:r>
            <a:r>
              <a:rPr lang="es-ES" sz="1200" dirty="0" err="1" smtClean="0"/>
              <a:t>GetAll</a:t>
            </a:r>
            <a:r>
              <a:rPr lang="es-ES" sz="1200" dirty="0" smtClean="0"/>
              <a:t>()</a:t>
            </a:r>
          </a:p>
          <a:p>
            <a:pPr>
              <a:buNone/>
            </a:pPr>
            <a:r>
              <a:rPr lang="es-ES" sz="1200" dirty="0" smtClean="0"/>
              <a:t>        {</a:t>
            </a:r>
          </a:p>
          <a:p>
            <a:pPr>
              <a:buNone/>
            </a:pPr>
            <a:r>
              <a:rPr lang="es-ES" sz="1200" dirty="0" smtClean="0"/>
              <a:t>            </a:t>
            </a:r>
            <a:r>
              <a:rPr lang="es-ES" sz="1200" dirty="0" err="1" smtClean="0"/>
              <a:t>return</a:t>
            </a:r>
            <a:r>
              <a:rPr lang="es-ES" sz="1200" dirty="0" smtClean="0"/>
              <a:t> _</a:t>
            </a:r>
            <a:r>
              <a:rPr lang="es-ES" sz="1200" dirty="0" err="1" smtClean="0"/>
              <a:t>listaPersonas</a:t>
            </a:r>
            <a:r>
              <a:rPr lang="es-ES" sz="1200" dirty="0" smtClean="0"/>
              <a:t>;</a:t>
            </a:r>
          </a:p>
          <a:p>
            <a:pPr>
              <a:buNone/>
            </a:pPr>
            <a:r>
              <a:rPr lang="es-ES" sz="1200" dirty="0" smtClean="0"/>
              <a:t>        }</a:t>
            </a:r>
          </a:p>
          <a:p>
            <a:pPr>
              <a:buNone/>
            </a:pPr>
            <a:endParaRPr lang="es-ES" sz="1200" dirty="0" smtClean="0"/>
          </a:p>
          <a:p>
            <a:pPr>
              <a:buNone/>
            </a:pPr>
            <a:endParaRPr lang="es-E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WEB API COMO SERVICIOS</a:t>
            </a:r>
            <a:endParaRPr lang="en-US" sz="2400" b="1" dirty="0" smtClean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285720" y="857232"/>
            <a:ext cx="8077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1800" dirty="0" smtClean="0"/>
              <a:t>        [</a:t>
            </a:r>
            <a:r>
              <a:rPr lang="es-ES" sz="1800" dirty="0" err="1" smtClean="0"/>
              <a:t>HttpGet</a:t>
            </a:r>
            <a:r>
              <a:rPr lang="es-ES" sz="1800" dirty="0" smtClean="0"/>
              <a:t>("{id}")]</a:t>
            </a:r>
          </a:p>
          <a:p>
            <a:pPr>
              <a:buNone/>
            </a:pPr>
            <a:r>
              <a:rPr lang="es-ES" sz="1800" dirty="0" smtClean="0"/>
              <a:t>    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ActionResult</a:t>
            </a:r>
            <a:r>
              <a:rPr lang="es-ES" sz="1800" dirty="0" smtClean="0"/>
              <a:t>&lt;Persona&gt; </a:t>
            </a:r>
            <a:r>
              <a:rPr lang="es-ES" sz="1800" dirty="0" err="1" smtClean="0"/>
              <a:t>GetPersonaById</a:t>
            </a:r>
            <a:r>
              <a:rPr lang="es-ES" sz="1800" dirty="0" smtClean="0"/>
              <a:t>(</a:t>
            </a:r>
            <a:r>
              <a:rPr lang="es-ES" sz="1800" dirty="0" err="1" smtClean="0"/>
              <a:t>int</a:t>
            </a:r>
            <a:r>
              <a:rPr lang="es-ES" sz="1800" dirty="0" smtClean="0"/>
              <a:t> id)</a:t>
            </a:r>
          </a:p>
          <a:p>
            <a:pPr>
              <a:buNone/>
            </a:pPr>
            <a:r>
              <a:rPr lang="es-ES" sz="1800" dirty="0" smtClean="0"/>
              <a:t>        {</a:t>
            </a:r>
          </a:p>
          <a:p>
            <a:pPr>
              <a:buNone/>
            </a:pPr>
            <a:r>
              <a:rPr lang="es-ES" sz="1800" dirty="0" smtClean="0"/>
              <a:t>            </a:t>
            </a:r>
            <a:r>
              <a:rPr lang="es-ES" sz="1800" dirty="0" err="1" smtClean="0"/>
              <a:t>var</a:t>
            </a:r>
            <a:r>
              <a:rPr lang="es-ES" sz="1800" dirty="0" smtClean="0"/>
              <a:t> persona = _</a:t>
            </a:r>
            <a:r>
              <a:rPr lang="es-ES" sz="1800" dirty="0" err="1" smtClean="0"/>
              <a:t>listaPersonas.FirstOrDefault</a:t>
            </a:r>
            <a:r>
              <a:rPr lang="es-ES" sz="1800" dirty="0" smtClean="0"/>
              <a:t>(p =&gt; p.ID == id);</a:t>
            </a:r>
          </a:p>
          <a:p>
            <a:pPr>
              <a:buNone/>
            </a:pPr>
            <a:r>
              <a:rPr lang="es-ES" sz="1800" dirty="0" smtClean="0"/>
              <a:t>            </a:t>
            </a:r>
            <a:r>
              <a:rPr lang="es-ES" sz="1800" dirty="0" err="1" smtClean="0"/>
              <a:t>if</a:t>
            </a:r>
            <a:r>
              <a:rPr lang="es-ES" sz="1800" dirty="0" smtClean="0"/>
              <a:t>(persona == </a:t>
            </a:r>
            <a:r>
              <a:rPr lang="es-ES" sz="1800" dirty="0" err="1" smtClean="0"/>
              <a:t>null</a:t>
            </a:r>
            <a:r>
              <a:rPr lang="es-ES" sz="1800" dirty="0" smtClean="0"/>
              <a:t>)</a:t>
            </a:r>
          </a:p>
          <a:p>
            <a:pPr>
              <a:buNone/>
            </a:pPr>
            <a:r>
              <a:rPr lang="es-ES" sz="1800" dirty="0" smtClean="0"/>
              <a:t>            {</a:t>
            </a:r>
          </a:p>
          <a:p>
            <a:pPr>
              <a:buNone/>
            </a:pPr>
            <a:r>
              <a:rPr lang="es-ES" sz="1800" dirty="0" smtClean="0"/>
              <a:t>            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</a:t>
            </a:r>
            <a:r>
              <a:rPr lang="es-ES" sz="1800" dirty="0" err="1" smtClean="0"/>
              <a:t>NotFound</a:t>
            </a:r>
            <a:r>
              <a:rPr lang="es-ES" sz="1800" dirty="0" smtClean="0"/>
              <a:t>();</a:t>
            </a:r>
          </a:p>
          <a:p>
            <a:pPr>
              <a:buNone/>
            </a:pPr>
            <a:r>
              <a:rPr lang="es-ES" sz="1800" dirty="0" smtClean="0"/>
              <a:t>            }</a:t>
            </a:r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r>
              <a:rPr lang="es-ES" sz="1800" dirty="0" smtClean="0"/>
              <a:t>        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persona;</a:t>
            </a:r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r>
              <a:rPr lang="es-ES" sz="1800" dirty="0" smtClean="0"/>
              <a:t>        }</a:t>
            </a:r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endParaRPr lang="es-E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WEB API COMO SERVICIOS</a:t>
            </a:r>
            <a:endParaRPr lang="en-US" sz="2400" b="1" dirty="0" smtClean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000" dirty="0" err="1" smtClean="0"/>
              <a:t>Ejecutar</a:t>
            </a:r>
            <a:r>
              <a:rPr lang="en-US" sz="2000" dirty="0" smtClean="0"/>
              <a:t> : 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571611"/>
            <a:ext cx="6643702" cy="500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WEB API COMO SERVICIOS</a:t>
            </a:r>
            <a:endParaRPr lang="en-US" sz="2400" b="1" dirty="0" smtClean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000" dirty="0" err="1" smtClean="0"/>
              <a:t>Ejecutar</a:t>
            </a:r>
            <a:r>
              <a:rPr lang="en-US" sz="2000" dirty="0" smtClean="0"/>
              <a:t> x ID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214422"/>
            <a:ext cx="6179392" cy="49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1787</TotalTime>
  <Words>382</Words>
  <Application>Microsoft Office PowerPoint</Application>
  <PresentationFormat>Presentación en pantalla (4:3)</PresentationFormat>
  <Paragraphs>61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Segoe UI</vt:lpstr>
      <vt:lpstr>Wingdings</vt:lpstr>
      <vt:lpstr>Calibri</vt:lpstr>
      <vt:lpstr>Verdana</vt:lpstr>
      <vt:lpstr>NG_MOC_Core_ModuleNew2</vt:lpstr>
      <vt:lpstr>WEB API COMO SERVICIOS</vt:lpstr>
      <vt:lpstr>WEB API COMO SERVICIOS</vt:lpstr>
      <vt:lpstr>WEB API COMO SERVICIOS</vt:lpstr>
      <vt:lpstr>WEB API COMO SERVICIOS</vt:lpstr>
      <vt:lpstr>WEB API COMO SERVICIOS</vt:lpstr>
      <vt:lpstr>WEB API COMO SERVICIOS</vt:lpstr>
      <vt:lpstr>WEB API COMO SERVICIOS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Manasa</dc:creator>
  <cp:lastModifiedBy>Pedro Romanazzi</cp:lastModifiedBy>
  <cp:revision>109</cp:revision>
  <dcterms:created xsi:type="dcterms:W3CDTF">2017-12-05T07:22:09Z</dcterms:created>
  <dcterms:modified xsi:type="dcterms:W3CDTF">2019-10-26T00:37:52Z</dcterms:modified>
</cp:coreProperties>
</file>