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78" r:id="rId2"/>
    <p:sldId id="283" r:id="rId3"/>
    <p:sldId id="284" r:id="rId4"/>
    <p:sldId id="264" r:id="rId5"/>
    <p:sldId id="280" r:id="rId6"/>
    <p:sldId id="285" r:id="rId7"/>
    <p:sldId id="266" r:id="rId8"/>
  </p:sldIdLst>
  <p:sldSz cx="9144000" cy="6858000" type="screen4x3"/>
  <p:notesSz cx="6858000" cy="9144000"/>
  <p:embeddedFontLst>
    <p:embeddedFont>
      <p:font typeface="Segoe UI" pitchFamily="34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Verdana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535" autoAdjust="0"/>
    <p:restoredTop sz="45195" autoAdjust="0"/>
  </p:normalViewPr>
  <p:slideViewPr>
    <p:cSldViewPr>
      <p:cViewPr varScale="1">
        <p:scale>
          <a:sx n="109" d="100"/>
          <a:sy n="109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5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F4AF-2A6D-473B-8492-A233F9C35583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5DC9-12C6-47C0-89B8-2CD897C188A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612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8CCBC26D-22AC-4934-9C66-945F9FECEB1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Crear otra instancia de VS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Crear</a:t>
            </a:r>
            <a:r>
              <a:rPr lang="en-US" sz="2000" dirty="0" smtClean="0"/>
              <a:t> </a:t>
            </a:r>
            <a:r>
              <a:rPr lang="en-US" sz="2000" dirty="0" err="1" smtClean="0"/>
              <a:t>proyecto</a:t>
            </a:r>
            <a:r>
              <a:rPr lang="en-US" sz="2000" dirty="0" smtClean="0"/>
              <a:t> App web ASP NET (.NET core): </a:t>
            </a:r>
            <a:r>
              <a:rPr lang="en-US" sz="2000" dirty="0" err="1" smtClean="0"/>
              <a:t>ClienteAngular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6553214" cy="454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Desde otra instancia de VS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Plantilla</a:t>
            </a:r>
            <a:r>
              <a:rPr lang="en-US" sz="2000" dirty="0" smtClean="0"/>
              <a:t> ANGULAR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928802"/>
            <a:ext cx="7486650" cy="455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ANGULAR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En </a:t>
            </a:r>
            <a:r>
              <a:rPr lang="es-ES" sz="1200" b="1" dirty="0" err="1" smtClean="0"/>
              <a:t>models</a:t>
            </a:r>
            <a:r>
              <a:rPr lang="es-ES" sz="1200" b="1" dirty="0" smtClean="0"/>
              <a:t>, crear Clase Persona:</a:t>
            </a:r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r>
              <a:rPr lang="es-ES" b="1" dirty="0" err="1" smtClean="0"/>
              <a:t>public</a:t>
            </a:r>
            <a:r>
              <a:rPr lang="es-ES" b="1" dirty="0" smtClean="0"/>
              <a:t> </a:t>
            </a:r>
            <a:r>
              <a:rPr lang="es-ES" b="1" dirty="0" err="1" smtClean="0"/>
              <a:t>class</a:t>
            </a:r>
            <a:r>
              <a:rPr lang="es-ES" b="1" dirty="0" smtClean="0"/>
              <a:t> Persona</a:t>
            </a:r>
          </a:p>
          <a:p>
            <a:pPr>
              <a:buNone/>
            </a:pPr>
            <a:r>
              <a:rPr lang="es-E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public </a:t>
            </a:r>
            <a:r>
              <a:rPr lang="en-US" b="1" dirty="0" err="1" smtClean="0"/>
              <a:t>int</a:t>
            </a:r>
            <a:r>
              <a:rPr lang="en-US" b="1" dirty="0" smtClean="0"/>
              <a:t> ID { get; set; }</a:t>
            </a:r>
          </a:p>
          <a:p>
            <a:pPr>
              <a:buNone/>
            </a:pPr>
            <a:r>
              <a:rPr lang="en-US" b="1" dirty="0" smtClean="0"/>
              <a:t>        public string </a:t>
            </a:r>
            <a:r>
              <a:rPr lang="en-US" b="1" dirty="0" err="1" smtClean="0"/>
              <a:t>Apellido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n-US" b="1" dirty="0" smtClean="0"/>
              <a:t>        public string </a:t>
            </a:r>
            <a:r>
              <a:rPr lang="en-US" b="1" dirty="0" err="1" smtClean="0"/>
              <a:t>Nombre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s-ES" b="1" dirty="0" smtClean="0"/>
              <a:t>    }</a:t>
            </a:r>
          </a:p>
          <a:p>
            <a:pPr>
              <a:buNone/>
            </a:pP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01156" cy="822325"/>
          </a:xfrm>
        </p:spPr>
        <p:txBody>
          <a:bodyPr/>
          <a:lstStyle/>
          <a:p>
            <a:r>
              <a:rPr lang="es-ES" sz="2400" b="1" dirty="0" smtClean="0"/>
              <a:t>CREAR CONTROLLER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800" b="1" dirty="0" smtClean="0"/>
              <a:t>Crear </a:t>
            </a:r>
            <a:r>
              <a:rPr lang="es-ES" sz="800" b="1" dirty="0" err="1" smtClean="0"/>
              <a:t>controller</a:t>
            </a:r>
            <a:r>
              <a:rPr lang="es-ES" sz="800" b="1" dirty="0" smtClean="0"/>
              <a:t>  </a:t>
            </a:r>
            <a:r>
              <a:rPr lang="es-ES" sz="800" b="1" dirty="0" err="1" smtClean="0"/>
              <a:t>AmigosController</a:t>
            </a:r>
            <a:endParaRPr lang="es-ES" sz="800" b="1" dirty="0" smtClean="0"/>
          </a:p>
          <a:p>
            <a:pPr>
              <a:buNone/>
            </a:pPr>
            <a:r>
              <a:rPr lang="es-ES" sz="800" dirty="0" err="1" smtClean="0"/>
              <a:t>namespace</a:t>
            </a:r>
            <a:r>
              <a:rPr lang="es-ES" sz="800" dirty="0" smtClean="0"/>
              <a:t> </a:t>
            </a:r>
            <a:r>
              <a:rPr lang="es-ES" sz="800" dirty="0" err="1" smtClean="0"/>
              <a:t>Cliente_Angular.Controllers</a:t>
            </a:r>
            <a:r>
              <a:rPr lang="es-ES" sz="800" dirty="0" smtClean="0"/>
              <a:t>{</a:t>
            </a:r>
          </a:p>
          <a:p>
            <a:pPr>
              <a:buNone/>
            </a:pPr>
            <a:r>
              <a:rPr lang="es-ES" sz="800" dirty="0" smtClean="0"/>
              <a:t>    [</a:t>
            </a:r>
            <a:r>
              <a:rPr lang="es-ES" sz="800" dirty="0" err="1" smtClean="0"/>
              <a:t>Route</a:t>
            </a:r>
            <a:r>
              <a:rPr lang="es-ES" sz="800" dirty="0" smtClean="0"/>
              <a:t>("api/[</a:t>
            </a:r>
            <a:r>
              <a:rPr lang="es-ES" sz="800" dirty="0" err="1" smtClean="0"/>
              <a:t>controller</a:t>
            </a:r>
            <a:r>
              <a:rPr lang="es-ES" sz="800" dirty="0" smtClean="0"/>
              <a:t>]")] </a:t>
            </a:r>
            <a:r>
              <a:rPr lang="es-ES" sz="800" dirty="0" err="1" smtClean="0"/>
              <a:t>public</a:t>
            </a:r>
            <a:r>
              <a:rPr lang="es-ES" sz="800" dirty="0" smtClean="0"/>
              <a:t> </a:t>
            </a:r>
            <a:r>
              <a:rPr lang="es-ES" sz="800" dirty="0" err="1" smtClean="0"/>
              <a:t>class</a:t>
            </a:r>
            <a:r>
              <a:rPr lang="es-ES" sz="800" dirty="0" smtClean="0"/>
              <a:t> </a:t>
            </a:r>
            <a:r>
              <a:rPr lang="es-ES" sz="800" dirty="0" err="1" smtClean="0"/>
              <a:t>AmigosController</a:t>
            </a:r>
            <a:r>
              <a:rPr lang="es-ES" sz="800" dirty="0" smtClean="0"/>
              <a:t> : </a:t>
            </a:r>
            <a:r>
              <a:rPr lang="es-ES" sz="800" dirty="0" err="1" smtClean="0"/>
              <a:t>Controller</a:t>
            </a:r>
            <a:endParaRPr lang="es-ES" sz="800" dirty="0" smtClean="0"/>
          </a:p>
          <a:p>
            <a:pPr>
              <a:buNone/>
            </a:pPr>
            <a:r>
              <a:rPr lang="es-ES" sz="800" dirty="0" smtClean="0"/>
              <a:t>    {</a:t>
            </a:r>
          </a:p>
          <a:p>
            <a:pPr>
              <a:buNone/>
            </a:pPr>
            <a:r>
              <a:rPr lang="es-ES" sz="800" dirty="0" smtClean="0"/>
              <a:t>        [</a:t>
            </a:r>
            <a:r>
              <a:rPr lang="es-ES" sz="800" dirty="0" err="1" smtClean="0"/>
              <a:t>HttpGet</a:t>
            </a:r>
            <a:r>
              <a:rPr lang="es-ES" sz="800" dirty="0" smtClean="0"/>
              <a:t>("[</a:t>
            </a:r>
            <a:r>
              <a:rPr lang="es-ES" sz="800" dirty="0" err="1" smtClean="0"/>
              <a:t>action</a:t>
            </a:r>
            <a:r>
              <a:rPr lang="es-ES" sz="800" dirty="0" smtClean="0"/>
              <a:t>]")] </a:t>
            </a:r>
            <a:r>
              <a:rPr lang="es-ES" sz="800" dirty="0" err="1" smtClean="0"/>
              <a:t>public</a:t>
            </a:r>
            <a:r>
              <a:rPr lang="es-ES" sz="800" dirty="0" smtClean="0"/>
              <a:t> </a:t>
            </a:r>
            <a:r>
              <a:rPr lang="es-ES" sz="800" dirty="0" err="1" smtClean="0"/>
              <a:t>IEnumerable</a:t>
            </a:r>
            <a:r>
              <a:rPr lang="es-ES" sz="800" dirty="0" smtClean="0"/>
              <a:t>&lt;Persona&gt; </a:t>
            </a:r>
            <a:r>
              <a:rPr lang="es-ES" sz="800" dirty="0" err="1" smtClean="0"/>
              <a:t>Getamigos</a:t>
            </a:r>
            <a:r>
              <a:rPr lang="es-ES" sz="800" dirty="0" smtClean="0"/>
              <a:t>()        {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IEnumerable</a:t>
            </a:r>
            <a:r>
              <a:rPr lang="es-ES" sz="800" dirty="0" smtClean="0"/>
              <a:t>&lt;Persona&gt; amigos = </a:t>
            </a:r>
            <a:r>
              <a:rPr lang="es-ES" sz="800" dirty="0" err="1" smtClean="0"/>
              <a:t>null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using</a:t>
            </a:r>
            <a:r>
              <a:rPr lang="es-ES" sz="800" dirty="0" smtClean="0"/>
              <a:t>(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client</a:t>
            </a:r>
            <a:r>
              <a:rPr lang="es-ES" sz="800" dirty="0" smtClean="0"/>
              <a:t> = new </a:t>
            </a:r>
            <a:r>
              <a:rPr lang="es-ES" sz="800" dirty="0" err="1" smtClean="0"/>
              <a:t>HttpClient</a:t>
            </a:r>
            <a:r>
              <a:rPr lang="es-ES" sz="800" dirty="0" smtClean="0"/>
              <a:t>())</a:t>
            </a:r>
          </a:p>
          <a:p>
            <a:pPr>
              <a:buNone/>
            </a:pPr>
            <a:r>
              <a:rPr lang="es-ES" sz="800" dirty="0" smtClean="0"/>
              <a:t>            {</a:t>
            </a:r>
          </a:p>
          <a:p>
            <a:pPr>
              <a:buNone/>
            </a:pPr>
            <a:r>
              <a:rPr lang="en-US" sz="800" dirty="0" smtClean="0"/>
              <a:t>                </a:t>
            </a:r>
            <a:r>
              <a:rPr lang="en-US" sz="800" dirty="0" err="1" smtClean="0"/>
              <a:t>client.BaseAddress</a:t>
            </a:r>
            <a:r>
              <a:rPr lang="en-US" sz="800" dirty="0" smtClean="0"/>
              <a:t> = new Uri("https://localhost:44389/api/PersonaAPI");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responseTask</a:t>
            </a:r>
            <a:r>
              <a:rPr lang="es-ES" sz="800" dirty="0" smtClean="0"/>
              <a:t> = </a:t>
            </a:r>
            <a:r>
              <a:rPr lang="es-ES" sz="800" dirty="0" err="1" smtClean="0"/>
              <a:t>client.GetAsync</a:t>
            </a:r>
            <a:r>
              <a:rPr lang="es-ES" sz="800" dirty="0" smtClean="0"/>
              <a:t>("</a:t>
            </a:r>
            <a:r>
              <a:rPr lang="es-ES" sz="800" dirty="0" err="1" smtClean="0"/>
              <a:t>PersonaAPI</a:t>
            </a:r>
            <a:r>
              <a:rPr lang="es-ES" sz="800" dirty="0" smtClean="0"/>
              <a:t>");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responseTask.Wait</a:t>
            </a:r>
            <a:r>
              <a:rPr lang="es-ES" sz="800" dirty="0" smtClean="0"/>
              <a:t>();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result</a:t>
            </a:r>
            <a:r>
              <a:rPr lang="es-ES" sz="800" dirty="0" smtClean="0"/>
              <a:t> = </a:t>
            </a:r>
            <a:r>
              <a:rPr lang="es-ES" sz="800" dirty="0" err="1" smtClean="0"/>
              <a:t>responseTask.Result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if</a:t>
            </a:r>
            <a:r>
              <a:rPr lang="es-ES" sz="800" dirty="0" smtClean="0"/>
              <a:t>(</a:t>
            </a:r>
            <a:r>
              <a:rPr lang="es-ES" sz="800" dirty="0" err="1" smtClean="0"/>
              <a:t>result.IsSuccessStatusCode</a:t>
            </a:r>
            <a:r>
              <a:rPr lang="es-ES" sz="800" dirty="0" smtClean="0"/>
              <a:t>)</a:t>
            </a:r>
          </a:p>
          <a:p>
            <a:pPr>
              <a:buNone/>
            </a:pPr>
            <a:r>
              <a:rPr lang="es-ES" sz="800" dirty="0" smtClean="0"/>
              <a:t>                {</a:t>
            </a:r>
          </a:p>
          <a:p>
            <a:pPr>
              <a:buNone/>
            </a:pPr>
            <a:r>
              <a:rPr lang="es-ES" sz="800" dirty="0" smtClean="0"/>
              <a:t>        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readTask</a:t>
            </a:r>
            <a:r>
              <a:rPr lang="es-ES" sz="800" dirty="0" smtClean="0"/>
              <a:t> = </a:t>
            </a:r>
            <a:r>
              <a:rPr lang="es-ES" sz="800" dirty="0" err="1" smtClean="0"/>
              <a:t>result.Content.ReadAsAsync</a:t>
            </a:r>
            <a:r>
              <a:rPr lang="es-ES" sz="800" dirty="0" smtClean="0"/>
              <a:t>&lt;</a:t>
            </a:r>
            <a:r>
              <a:rPr lang="es-ES" sz="800" dirty="0" err="1" smtClean="0"/>
              <a:t>List</a:t>
            </a:r>
            <a:r>
              <a:rPr lang="es-ES" sz="800" dirty="0" smtClean="0"/>
              <a:t>&lt;Persona&gt;&gt;();</a:t>
            </a:r>
          </a:p>
          <a:p>
            <a:pPr>
              <a:buNone/>
            </a:pPr>
            <a:r>
              <a:rPr lang="es-ES" sz="800" dirty="0" smtClean="0"/>
              <a:t>                    </a:t>
            </a:r>
            <a:r>
              <a:rPr lang="es-ES" sz="800" dirty="0" err="1" smtClean="0"/>
              <a:t>readTask.Wait</a:t>
            </a:r>
            <a:r>
              <a:rPr lang="es-ES" sz="800" dirty="0" smtClean="0"/>
              <a:t>();</a:t>
            </a:r>
          </a:p>
          <a:p>
            <a:pPr>
              <a:buNone/>
            </a:pPr>
            <a:r>
              <a:rPr lang="es-ES" sz="800" dirty="0" smtClean="0"/>
              <a:t>                    amigos = </a:t>
            </a:r>
            <a:r>
              <a:rPr lang="es-ES" sz="800" dirty="0" err="1" smtClean="0"/>
              <a:t>readTask.Result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    }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else</a:t>
            </a:r>
            <a:endParaRPr lang="es-ES" sz="800" dirty="0" smtClean="0"/>
          </a:p>
          <a:p>
            <a:pPr>
              <a:buNone/>
            </a:pPr>
            <a:r>
              <a:rPr lang="es-ES" sz="800" dirty="0" smtClean="0"/>
              <a:t>                {</a:t>
            </a:r>
          </a:p>
          <a:p>
            <a:pPr>
              <a:buNone/>
            </a:pPr>
            <a:r>
              <a:rPr lang="es-ES" sz="800" dirty="0" smtClean="0"/>
              <a:t>                    amigos = </a:t>
            </a:r>
            <a:r>
              <a:rPr lang="es-ES" sz="800" dirty="0" err="1" smtClean="0"/>
              <a:t>Enumerable.Empty</a:t>
            </a:r>
            <a:r>
              <a:rPr lang="es-ES" sz="800" dirty="0" smtClean="0"/>
              <a:t>&lt;Persona&gt;();</a:t>
            </a:r>
          </a:p>
          <a:p>
            <a:pPr>
              <a:buNone/>
            </a:pPr>
            <a:r>
              <a:rPr lang="es-ES" sz="800" dirty="0" smtClean="0"/>
              <a:t>                    </a:t>
            </a:r>
            <a:r>
              <a:rPr lang="es-ES" sz="800" dirty="0" err="1" smtClean="0"/>
              <a:t>ModelState.AddModelError</a:t>
            </a:r>
            <a:r>
              <a:rPr lang="es-ES" sz="800" dirty="0" smtClean="0"/>
              <a:t>(</a:t>
            </a:r>
            <a:r>
              <a:rPr lang="es-ES" sz="800" dirty="0" err="1" smtClean="0"/>
              <a:t>string.Empty,"Error</a:t>
            </a:r>
            <a:r>
              <a:rPr lang="es-ES" sz="800" dirty="0" smtClean="0"/>
              <a:t> de server.");</a:t>
            </a:r>
          </a:p>
          <a:p>
            <a:pPr>
              <a:buNone/>
            </a:pPr>
            <a:r>
              <a:rPr lang="es-ES" sz="800" dirty="0" smtClean="0"/>
              <a:t>                }</a:t>
            </a:r>
          </a:p>
          <a:p>
            <a:pPr>
              <a:buNone/>
            </a:pPr>
            <a:r>
              <a:rPr lang="es-ES" sz="800" dirty="0" smtClean="0"/>
              <a:t>            }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return</a:t>
            </a:r>
            <a:r>
              <a:rPr lang="es-ES" sz="800" dirty="0" smtClean="0"/>
              <a:t> amigos;</a:t>
            </a:r>
          </a:p>
          <a:p>
            <a:pPr>
              <a:buNone/>
            </a:pPr>
            <a:r>
              <a:rPr lang="es-ES" sz="800" dirty="0" smtClean="0"/>
              <a:t>        }</a:t>
            </a:r>
          </a:p>
          <a:p>
            <a:pPr>
              <a:buNone/>
            </a:pPr>
            <a:r>
              <a:rPr lang="es-ES" sz="800" dirty="0" smtClean="0"/>
              <a:t>    }</a:t>
            </a:r>
          </a:p>
          <a:p>
            <a:pPr>
              <a:buNone/>
            </a:pPr>
            <a:r>
              <a:rPr lang="es-ES" sz="800" dirty="0" smtClean="0"/>
              <a:t>}</a:t>
            </a:r>
            <a:r>
              <a:rPr lang="es-ES" sz="800" b="1" dirty="0" smtClean="0"/>
              <a:t> </a:t>
            </a:r>
          </a:p>
          <a:p>
            <a:pPr>
              <a:buNone/>
            </a:pPr>
            <a:endParaRPr lang="es-E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err="1" smtClean="0"/>
              <a:t>Codigo</a:t>
            </a:r>
            <a:r>
              <a:rPr lang="es-ES" sz="2400" b="1" dirty="0" smtClean="0"/>
              <a:t> TS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85720" y="857232"/>
            <a:ext cx="8696356" cy="585791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900" dirty="0" smtClean="0"/>
              <a:t>En carpeta  </a:t>
            </a:r>
            <a:r>
              <a:rPr lang="es-ES" sz="900" dirty="0" err="1" smtClean="0"/>
              <a:t>clienteAPP</a:t>
            </a:r>
            <a:r>
              <a:rPr lang="es-ES" sz="900" dirty="0" smtClean="0"/>
              <a:t> –</a:t>
            </a:r>
            <a:r>
              <a:rPr lang="es-ES" sz="900" dirty="0" err="1" smtClean="0"/>
              <a:t>src</a:t>
            </a:r>
            <a:r>
              <a:rPr lang="es-ES" sz="900" dirty="0" smtClean="0"/>
              <a:t> – </a:t>
            </a:r>
            <a:r>
              <a:rPr lang="es-ES" sz="900" dirty="0" err="1" smtClean="0"/>
              <a:t>app</a:t>
            </a:r>
            <a:endParaRPr lang="es-ES" sz="900" dirty="0" smtClean="0"/>
          </a:p>
          <a:p>
            <a:pPr>
              <a:buNone/>
            </a:pPr>
            <a:r>
              <a:rPr lang="es-ES" sz="900" dirty="0" smtClean="0"/>
              <a:t>Carpeta </a:t>
            </a:r>
            <a:r>
              <a:rPr lang="es-ES" sz="900" dirty="0" err="1" smtClean="0"/>
              <a:t>fetch</a:t>
            </a:r>
            <a:r>
              <a:rPr lang="es-ES" sz="900" dirty="0" smtClean="0"/>
              <a:t>-data</a:t>
            </a:r>
          </a:p>
          <a:p>
            <a:pPr>
              <a:buNone/>
            </a:pPr>
            <a:r>
              <a:rPr lang="es-ES" sz="900" dirty="0" smtClean="0"/>
              <a:t>Archivo </a:t>
            </a:r>
            <a:r>
              <a:rPr lang="es-ES" sz="900" dirty="0" err="1" smtClean="0"/>
              <a:t>TypeScript</a:t>
            </a:r>
            <a:r>
              <a:rPr lang="es-ES" sz="900" dirty="0" smtClean="0"/>
              <a:t>:  : </a:t>
            </a:r>
            <a:r>
              <a:rPr lang="es-ES" sz="900" dirty="0" err="1" smtClean="0"/>
              <a:t>fetch-data.component.ts</a:t>
            </a:r>
            <a:endParaRPr lang="es-ES" sz="900" dirty="0" smtClean="0"/>
          </a:p>
          <a:p>
            <a:r>
              <a:rPr lang="en-US" sz="900" dirty="0" smtClean="0"/>
              <a:t>import { Component, Inject } from '@angular/core';</a:t>
            </a:r>
          </a:p>
          <a:p>
            <a:r>
              <a:rPr lang="es-ES" sz="900" dirty="0" err="1" smtClean="0"/>
              <a:t>import</a:t>
            </a:r>
            <a:r>
              <a:rPr lang="es-ES" sz="900" dirty="0" smtClean="0"/>
              <a:t> { </a:t>
            </a:r>
            <a:r>
              <a:rPr lang="es-ES" sz="900" dirty="0" err="1" smtClean="0"/>
              <a:t>HttpClient</a:t>
            </a:r>
            <a:r>
              <a:rPr lang="es-ES" sz="900" dirty="0" smtClean="0"/>
              <a:t> } </a:t>
            </a:r>
            <a:r>
              <a:rPr lang="es-ES" sz="900" dirty="0" err="1" smtClean="0"/>
              <a:t>from</a:t>
            </a:r>
            <a:r>
              <a:rPr lang="es-ES" sz="900" dirty="0" smtClean="0"/>
              <a:t> '@angular/</a:t>
            </a:r>
            <a:r>
              <a:rPr lang="es-ES" sz="900" dirty="0" err="1" smtClean="0"/>
              <a:t>common</a:t>
            </a:r>
            <a:r>
              <a:rPr lang="es-ES" sz="900" dirty="0" smtClean="0"/>
              <a:t>/http';</a:t>
            </a:r>
          </a:p>
          <a:p>
            <a:endParaRPr lang="es-ES" sz="900" dirty="0" smtClean="0"/>
          </a:p>
          <a:p>
            <a:r>
              <a:rPr lang="es-ES" sz="900" dirty="0" smtClean="0"/>
              <a:t>@</a:t>
            </a:r>
            <a:r>
              <a:rPr lang="es-ES" sz="900" dirty="0" err="1" smtClean="0"/>
              <a:t>Component</a:t>
            </a:r>
            <a:r>
              <a:rPr lang="es-ES" sz="900" dirty="0" smtClean="0"/>
              <a:t>({</a:t>
            </a:r>
          </a:p>
          <a:p>
            <a:r>
              <a:rPr lang="es-ES" sz="900" dirty="0" smtClean="0"/>
              <a:t>  selector: '</a:t>
            </a:r>
            <a:r>
              <a:rPr lang="es-ES" sz="900" dirty="0" err="1" smtClean="0"/>
              <a:t>app</a:t>
            </a:r>
            <a:r>
              <a:rPr lang="es-ES" sz="900" dirty="0" smtClean="0"/>
              <a:t>-</a:t>
            </a:r>
            <a:r>
              <a:rPr lang="es-ES" sz="900" dirty="0" err="1" smtClean="0"/>
              <a:t>fetch</a:t>
            </a:r>
            <a:r>
              <a:rPr lang="es-ES" sz="900" dirty="0" smtClean="0"/>
              <a:t>-data',</a:t>
            </a:r>
          </a:p>
          <a:p>
            <a:r>
              <a:rPr lang="es-ES" sz="900" dirty="0" smtClean="0"/>
              <a:t>  </a:t>
            </a:r>
            <a:r>
              <a:rPr lang="es-ES" sz="900" dirty="0" err="1" smtClean="0"/>
              <a:t>templateUrl</a:t>
            </a:r>
            <a:r>
              <a:rPr lang="es-ES" sz="900" dirty="0" smtClean="0"/>
              <a:t>: './</a:t>
            </a:r>
            <a:r>
              <a:rPr lang="es-ES" sz="900" dirty="0" err="1" smtClean="0"/>
              <a:t>fetch-data.component.html</a:t>
            </a:r>
            <a:r>
              <a:rPr lang="es-ES" sz="900" dirty="0" smtClean="0"/>
              <a:t>'</a:t>
            </a:r>
          </a:p>
          <a:p>
            <a:r>
              <a:rPr lang="es-ES" sz="900" dirty="0" smtClean="0"/>
              <a:t>})</a:t>
            </a:r>
          </a:p>
          <a:p>
            <a:r>
              <a:rPr lang="es-ES" sz="900" dirty="0" err="1" smtClean="0"/>
              <a:t>export</a:t>
            </a:r>
            <a:r>
              <a:rPr lang="es-ES" sz="900" dirty="0" smtClean="0"/>
              <a:t> </a:t>
            </a:r>
            <a:r>
              <a:rPr lang="es-ES" sz="900" dirty="0" err="1" smtClean="0"/>
              <a:t>class</a:t>
            </a:r>
            <a:r>
              <a:rPr lang="es-ES" sz="900" dirty="0" smtClean="0"/>
              <a:t> </a:t>
            </a:r>
            <a:r>
              <a:rPr lang="es-ES" sz="900" dirty="0" err="1" smtClean="0"/>
              <a:t>FetchDataComponent</a:t>
            </a:r>
            <a:r>
              <a:rPr lang="es-ES" sz="900" dirty="0" smtClean="0"/>
              <a:t> {</a:t>
            </a:r>
          </a:p>
          <a:p>
            <a:r>
              <a:rPr lang="es-ES" sz="900" dirty="0" smtClean="0"/>
              <a:t>  </a:t>
            </a:r>
            <a:r>
              <a:rPr lang="es-ES" sz="900" dirty="0" err="1" smtClean="0"/>
              <a:t>public</a:t>
            </a:r>
            <a:r>
              <a:rPr lang="es-ES" sz="900" dirty="0" smtClean="0"/>
              <a:t> amigos: Persona[];</a:t>
            </a:r>
          </a:p>
          <a:p>
            <a:endParaRPr lang="es-ES" sz="900" dirty="0" smtClean="0"/>
          </a:p>
          <a:p>
            <a:r>
              <a:rPr lang="es-ES" sz="900" dirty="0" smtClean="0"/>
              <a:t>  constructor(http: </a:t>
            </a:r>
            <a:r>
              <a:rPr lang="es-ES" sz="900" dirty="0" err="1" smtClean="0"/>
              <a:t>HttpClient</a:t>
            </a:r>
            <a:r>
              <a:rPr lang="es-ES" sz="900" dirty="0" smtClean="0"/>
              <a:t>, @</a:t>
            </a:r>
            <a:r>
              <a:rPr lang="es-ES" sz="900" dirty="0" err="1" smtClean="0"/>
              <a:t>Inject</a:t>
            </a:r>
            <a:r>
              <a:rPr lang="es-ES" sz="900" dirty="0" smtClean="0"/>
              <a:t>('BASE_URL') </a:t>
            </a:r>
            <a:r>
              <a:rPr lang="es-ES" sz="900" dirty="0" err="1" smtClean="0"/>
              <a:t>baseUrl</a:t>
            </a:r>
            <a:r>
              <a:rPr lang="es-ES" sz="900" dirty="0" smtClean="0"/>
              <a:t>: </a:t>
            </a:r>
            <a:r>
              <a:rPr lang="es-ES" sz="900" dirty="0" err="1" smtClean="0"/>
              <a:t>string</a:t>
            </a:r>
            <a:r>
              <a:rPr lang="es-ES" sz="900" dirty="0" smtClean="0"/>
              <a:t>) {</a:t>
            </a:r>
          </a:p>
          <a:p>
            <a:r>
              <a:rPr lang="es-ES" sz="900" dirty="0" smtClean="0"/>
              <a:t>    http.get&lt;Persona[]&gt;(</a:t>
            </a:r>
            <a:r>
              <a:rPr lang="es-ES" sz="900" dirty="0" err="1" smtClean="0"/>
              <a:t>baseUrl</a:t>
            </a:r>
            <a:r>
              <a:rPr lang="es-ES" sz="900" dirty="0" smtClean="0"/>
              <a:t> + 'api/Amigos/</a:t>
            </a:r>
            <a:r>
              <a:rPr lang="es-ES" sz="900" dirty="0" err="1" smtClean="0"/>
              <a:t>GetAmigos</a:t>
            </a:r>
            <a:r>
              <a:rPr lang="es-ES" sz="900" dirty="0" smtClean="0"/>
              <a:t>').subscribe(</a:t>
            </a:r>
            <a:r>
              <a:rPr lang="es-ES" sz="900" dirty="0" err="1" smtClean="0"/>
              <a:t>result</a:t>
            </a:r>
            <a:r>
              <a:rPr lang="es-ES" sz="900" dirty="0" smtClean="0"/>
              <a:t> =&gt; {</a:t>
            </a:r>
          </a:p>
          <a:p>
            <a:r>
              <a:rPr lang="es-ES" sz="900" dirty="0" smtClean="0"/>
              <a:t>      </a:t>
            </a:r>
            <a:r>
              <a:rPr lang="es-ES" sz="900" dirty="0" err="1" smtClean="0"/>
              <a:t>this.amigos</a:t>
            </a:r>
            <a:r>
              <a:rPr lang="es-ES" sz="900" dirty="0" smtClean="0"/>
              <a:t> = </a:t>
            </a:r>
            <a:r>
              <a:rPr lang="es-ES" sz="900" dirty="0" err="1" smtClean="0"/>
              <a:t>result</a:t>
            </a:r>
            <a:r>
              <a:rPr lang="es-ES" sz="900" dirty="0" smtClean="0"/>
              <a:t>;</a:t>
            </a:r>
          </a:p>
          <a:p>
            <a:r>
              <a:rPr lang="es-ES" sz="900" dirty="0" smtClean="0"/>
              <a:t>    }, error =&gt; </a:t>
            </a:r>
            <a:r>
              <a:rPr lang="es-ES" sz="900" dirty="0" err="1" smtClean="0"/>
              <a:t>console.error</a:t>
            </a:r>
            <a:r>
              <a:rPr lang="es-ES" sz="900" dirty="0" smtClean="0"/>
              <a:t>(error));</a:t>
            </a:r>
          </a:p>
          <a:p>
            <a:r>
              <a:rPr lang="es-ES" sz="900" dirty="0" smtClean="0"/>
              <a:t>  }</a:t>
            </a:r>
          </a:p>
          <a:p>
            <a:r>
              <a:rPr lang="es-ES" sz="900" dirty="0" smtClean="0"/>
              <a:t>}</a:t>
            </a:r>
          </a:p>
          <a:p>
            <a:endParaRPr lang="es-ES" sz="900" dirty="0" smtClean="0"/>
          </a:p>
          <a:p>
            <a:r>
              <a:rPr lang="es-ES" sz="900" dirty="0" smtClean="0"/>
              <a:t>interface Persona {</a:t>
            </a:r>
          </a:p>
          <a:p>
            <a:r>
              <a:rPr lang="es-ES" sz="900" dirty="0" smtClean="0"/>
              <a:t>  id: </a:t>
            </a:r>
            <a:r>
              <a:rPr lang="es-ES" sz="900" dirty="0" err="1" smtClean="0"/>
              <a:t>number</a:t>
            </a:r>
            <a:r>
              <a:rPr lang="es-ES" sz="900" dirty="0" smtClean="0"/>
              <a:t>;</a:t>
            </a:r>
          </a:p>
          <a:p>
            <a:r>
              <a:rPr lang="es-ES" sz="900" dirty="0" smtClean="0"/>
              <a:t>  apellido: </a:t>
            </a:r>
            <a:r>
              <a:rPr lang="es-ES" sz="900" dirty="0" err="1" smtClean="0"/>
              <a:t>string</a:t>
            </a:r>
            <a:r>
              <a:rPr lang="es-ES" sz="900" dirty="0" smtClean="0"/>
              <a:t>;</a:t>
            </a:r>
          </a:p>
          <a:p>
            <a:r>
              <a:rPr lang="es-ES" sz="900" dirty="0" smtClean="0"/>
              <a:t>  nombre: </a:t>
            </a:r>
            <a:r>
              <a:rPr lang="es-ES" sz="900" dirty="0" err="1" smtClean="0"/>
              <a:t>string</a:t>
            </a:r>
            <a:endParaRPr lang="es-ES" sz="900" dirty="0" smtClean="0"/>
          </a:p>
          <a:p>
            <a:endParaRPr lang="es-ES" sz="900" dirty="0" smtClean="0"/>
          </a:p>
          <a:p>
            <a:r>
              <a:rPr lang="es-ES" sz="900" dirty="0" smtClean="0"/>
              <a:t>}</a:t>
            </a:r>
          </a:p>
          <a:p>
            <a:pPr>
              <a:buNone/>
            </a:pPr>
            <a:endParaRPr lang="es-ES" sz="900" dirty="0" smtClean="0"/>
          </a:p>
          <a:p>
            <a:pPr>
              <a:buNone/>
            </a:pPr>
            <a:endParaRPr lang="es-ES" sz="900" dirty="0" smtClean="0"/>
          </a:p>
          <a:p>
            <a:pPr>
              <a:buNone/>
            </a:pPr>
            <a:endParaRPr lang="es-ES" sz="900" dirty="0" smtClean="0"/>
          </a:p>
          <a:p>
            <a:pPr>
              <a:buNone/>
            </a:pPr>
            <a:endParaRPr lang="es-E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err="1" smtClean="0"/>
              <a:t>Codigo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Html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85720" y="857232"/>
            <a:ext cx="8696356" cy="585791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sz="900" dirty="0" smtClean="0"/>
              <a:t>&lt;h1&gt;Lista de Amigos&lt;/h1&gt;</a:t>
            </a:r>
          </a:p>
          <a:p>
            <a:endParaRPr lang="es-ES" sz="900" dirty="0" smtClean="0"/>
          </a:p>
          <a:p>
            <a:r>
              <a:rPr lang="en-US" sz="900" dirty="0" smtClean="0"/>
              <a:t>&lt;p&gt;This component demonstrates fetching data from the server.&lt;/p&gt;</a:t>
            </a:r>
          </a:p>
          <a:p>
            <a:endParaRPr lang="es-ES" sz="900" dirty="0" smtClean="0"/>
          </a:p>
          <a:p>
            <a:r>
              <a:rPr lang="pt-BR" sz="900" dirty="0" smtClean="0"/>
              <a:t>&lt;p *</a:t>
            </a:r>
            <a:r>
              <a:rPr lang="pt-BR" sz="900" dirty="0" err="1" smtClean="0"/>
              <a:t>ngIf</a:t>
            </a:r>
            <a:r>
              <a:rPr lang="pt-BR" sz="900" dirty="0" smtClean="0"/>
              <a:t>="!amigos"&gt;&lt;em&gt;</a:t>
            </a:r>
            <a:r>
              <a:rPr lang="pt-BR" sz="900" dirty="0" err="1" smtClean="0"/>
              <a:t>Loading</a:t>
            </a:r>
            <a:r>
              <a:rPr lang="pt-BR" sz="900" dirty="0" smtClean="0"/>
              <a:t>...&lt;/em&gt;&lt;/p&gt;</a:t>
            </a:r>
          </a:p>
          <a:p>
            <a:endParaRPr lang="es-ES" sz="900" dirty="0" smtClean="0"/>
          </a:p>
          <a:p>
            <a:r>
              <a:rPr lang="en-US" sz="900" dirty="0" smtClean="0"/>
              <a:t>&lt;table class='table </a:t>
            </a:r>
            <a:r>
              <a:rPr lang="en-US" sz="900" dirty="0" err="1" smtClean="0"/>
              <a:t>table</a:t>
            </a:r>
            <a:r>
              <a:rPr lang="en-US" sz="900" dirty="0" smtClean="0"/>
              <a:t>-striped' *</a:t>
            </a:r>
            <a:r>
              <a:rPr lang="en-US" sz="900" dirty="0" err="1" smtClean="0"/>
              <a:t>ngIf</a:t>
            </a:r>
            <a:r>
              <a:rPr lang="en-US" sz="900" dirty="0" smtClean="0"/>
              <a:t>="amigos"&gt;</a:t>
            </a:r>
          </a:p>
          <a:p>
            <a:r>
              <a:rPr lang="es-ES" sz="900" dirty="0" smtClean="0"/>
              <a:t>  &lt;</a:t>
            </a:r>
            <a:r>
              <a:rPr lang="es-ES" sz="900" dirty="0" err="1" smtClean="0"/>
              <a:t>thead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  &lt;</a:t>
            </a:r>
            <a:r>
              <a:rPr lang="es-ES" sz="900" dirty="0" err="1" smtClean="0"/>
              <a:t>tr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    &lt;</a:t>
            </a:r>
            <a:r>
              <a:rPr lang="es-ES" sz="900" dirty="0" err="1" smtClean="0"/>
              <a:t>th</a:t>
            </a:r>
            <a:r>
              <a:rPr lang="es-ES" sz="900" dirty="0" smtClean="0"/>
              <a:t>&gt;Id&lt;/</a:t>
            </a:r>
            <a:r>
              <a:rPr lang="es-ES" sz="900" dirty="0" err="1" smtClean="0"/>
              <a:t>th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    &lt;</a:t>
            </a:r>
            <a:r>
              <a:rPr lang="es-ES" sz="900" dirty="0" err="1" smtClean="0"/>
              <a:t>th</a:t>
            </a:r>
            <a:r>
              <a:rPr lang="es-ES" sz="900" dirty="0" smtClean="0"/>
              <a:t>&gt;Apellido&lt;/</a:t>
            </a:r>
            <a:r>
              <a:rPr lang="es-ES" sz="900" dirty="0" err="1" smtClean="0"/>
              <a:t>th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    &lt;</a:t>
            </a:r>
            <a:r>
              <a:rPr lang="es-ES" sz="900" dirty="0" err="1" smtClean="0"/>
              <a:t>th</a:t>
            </a:r>
            <a:r>
              <a:rPr lang="es-ES" sz="900" dirty="0" smtClean="0"/>
              <a:t>&gt;Nombre&lt;/</a:t>
            </a:r>
            <a:r>
              <a:rPr lang="es-ES" sz="900" dirty="0" err="1" smtClean="0"/>
              <a:t>th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   </a:t>
            </a:r>
          </a:p>
          <a:p>
            <a:r>
              <a:rPr lang="es-ES" sz="900" dirty="0" smtClean="0"/>
              <a:t>    &lt;/</a:t>
            </a:r>
            <a:r>
              <a:rPr lang="es-ES" sz="900" dirty="0" err="1" smtClean="0"/>
              <a:t>tr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&lt;/</a:t>
            </a:r>
            <a:r>
              <a:rPr lang="es-ES" sz="900" dirty="0" err="1" smtClean="0"/>
              <a:t>thead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&lt;</a:t>
            </a:r>
            <a:r>
              <a:rPr lang="es-ES" sz="900" dirty="0" err="1" smtClean="0"/>
              <a:t>tbody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  &lt;</a:t>
            </a:r>
            <a:r>
              <a:rPr lang="es-ES" sz="900" dirty="0" err="1" smtClean="0"/>
              <a:t>tr</a:t>
            </a:r>
            <a:r>
              <a:rPr lang="es-ES" sz="900" dirty="0" smtClean="0"/>
              <a:t> *</a:t>
            </a:r>
            <a:r>
              <a:rPr lang="es-ES" sz="900" dirty="0" err="1" smtClean="0"/>
              <a:t>ngFor</a:t>
            </a:r>
            <a:r>
              <a:rPr lang="es-ES" sz="900" dirty="0" smtClean="0"/>
              <a:t>="</a:t>
            </a:r>
            <a:r>
              <a:rPr lang="es-ES" sz="900" dirty="0" err="1" smtClean="0"/>
              <a:t>let</a:t>
            </a:r>
            <a:r>
              <a:rPr lang="es-ES" sz="900" dirty="0" smtClean="0"/>
              <a:t> amigo of amigos"&gt;</a:t>
            </a:r>
          </a:p>
          <a:p>
            <a:r>
              <a:rPr lang="es-ES" sz="900" dirty="0" smtClean="0"/>
              <a:t>      &lt;</a:t>
            </a:r>
            <a:r>
              <a:rPr lang="es-ES" sz="900" dirty="0" err="1" smtClean="0"/>
              <a:t>td</a:t>
            </a:r>
            <a:r>
              <a:rPr lang="es-ES" sz="900" dirty="0" smtClean="0"/>
              <a:t>&gt;</a:t>
            </a:r>
            <a:r>
              <a:rPr lang="es-ES" sz="900" b="1" dirty="0" smtClean="0"/>
              <a:t>{{ amigo.id }}&lt;/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</a:t>
            </a:r>
          </a:p>
          <a:p>
            <a:r>
              <a:rPr lang="es-ES" sz="900" dirty="0" smtClean="0"/>
              <a:t>      &lt;</a:t>
            </a:r>
            <a:r>
              <a:rPr lang="es-ES" sz="900" dirty="0" err="1" smtClean="0"/>
              <a:t>td</a:t>
            </a:r>
            <a:r>
              <a:rPr lang="es-ES" sz="900" dirty="0" smtClean="0"/>
              <a:t>&gt;</a:t>
            </a:r>
            <a:r>
              <a:rPr lang="es-ES" sz="900" b="1" dirty="0" smtClean="0"/>
              <a:t>{{ </a:t>
            </a:r>
            <a:r>
              <a:rPr lang="es-ES" sz="900" b="1" dirty="0" err="1" smtClean="0"/>
              <a:t>amigo.apellido</a:t>
            </a:r>
            <a:r>
              <a:rPr lang="es-ES" sz="900" b="1" dirty="0" smtClean="0"/>
              <a:t> }}&lt;/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</a:t>
            </a:r>
          </a:p>
          <a:p>
            <a:r>
              <a:rPr lang="es-ES" sz="900" dirty="0" smtClean="0"/>
              <a:t>      &lt;</a:t>
            </a:r>
            <a:r>
              <a:rPr lang="es-ES" sz="900" dirty="0" err="1" smtClean="0"/>
              <a:t>td</a:t>
            </a:r>
            <a:r>
              <a:rPr lang="es-ES" sz="900" dirty="0" smtClean="0"/>
              <a:t>&gt;</a:t>
            </a:r>
            <a:r>
              <a:rPr lang="es-ES" sz="900" b="1" dirty="0" smtClean="0"/>
              <a:t>{{ </a:t>
            </a:r>
            <a:r>
              <a:rPr lang="es-ES" sz="900" b="1" dirty="0" err="1" smtClean="0"/>
              <a:t>amigo.nombre</a:t>
            </a:r>
            <a:r>
              <a:rPr lang="es-ES" sz="900" b="1" dirty="0" smtClean="0"/>
              <a:t> }}&lt;/</a:t>
            </a:r>
            <a:r>
              <a:rPr lang="es-ES" sz="900" b="1" dirty="0" err="1" smtClean="0"/>
              <a:t>td</a:t>
            </a:r>
            <a:r>
              <a:rPr lang="es-ES" sz="900" b="1" dirty="0" smtClean="0"/>
              <a:t>&gt;</a:t>
            </a:r>
          </a:p>
          <a:p>
            <a:r>
              <a:rPr lang="es-ES" sz="900" dirty="0" smtClean="0"/>
              <a:t>    &lt;/</a:t>
            </a:r>
            <a:r>
              <a:rPr lang="es-ES" sz="900" dirty="0" err="1" smtClean="0"/>
              <a:t>tr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  &lt;/</a:t>
            </a:r>
            <a:r>
              <a:rPr lang="es-ES" sz="900" dirty="0" err="1" smtClean="0"/>
              <a:t>tbody</a:t>
            </a:r>
            <a:r>
              <a:rPr lang="es-ES" sz="900" dirty="0" smtClean="0"/>
              <a:t>&gt;</a:t>
            </a:r>
          </a:p>
          <a:p>
            <a:r>
              <a:rPr lang="es-ES" sz="900" dirty="0" smtClean="0"/>
              <a:t>&lt;/</a:t>
            </a:r>
            <a:r>
              <a:rPr lang="es-ES" sz="900" dirty="0" err="1" smtClean="0"/>
              <a:t>table</a:t>
            </a:r>
            <a:r>
              <a:rPr lang="es-ES" sz="900" dirty="0" smtClean="0"/>
              <a:t>&gt;</a:t>
            </a:r>
          </a:p>
          <a:p>
            <a:pPr>
              <a:buNone/>
            </a:pPr>
            <a:endParaRPr lang="es-ES" sz="900" dirty="0" smtClean="0"/>
          </a:p>
          <a:p>
            <a:pPr>
              <a:buNone/>
            </a:pPr>
            <a:endParaRPr lang="es-ES" sz="900" dirty="0" smtClean="0"/>
          </a:p>
          <a:p>
            <a:pPr>
              <a:buNone/>
            </a:pPr>
            <a:endParaRPr lang="es-E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dirty="0" smtClean="0"/>
              <a:t>EJECUTAR</a:t>
            </a:r>
            <a:endParaRPr lang="es-ES" sz="2400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endParaRPr lang="es-ES" sz="900" dirty="0" smtClean="0"/>
          </a:p>
          <a:p>
            <a:pPr>
              <a:buNone/>
            </a:pPr>
            <a:endParaRPr lang="es-E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000108"/>
            <a:ext cx="7893235" cy="537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1560</TotalTime>
  <Words>455</Words>
  <Application>Microsoft Office PowerPoint</Application>
  <PresentationFormat>Presentación en pantalla (4:3)</PresentationFormat>
  <Paragraphs>106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Segoe UI</vt:lpstr>
      <vt:lpstr>Wingdings</vt:lpstr>
      <vt:lpstr>Calibri</vt:lpstr>
      <vt:lpstr>Verdana</vt:lpstr>
      <vt:lpstr>NG_MOC_Core_ModuleNew2</vt:lpstr>
      <vt:lpstr>Crear otra instancia de VS</vt:lpstr>
      <vt:lpstr>Desde otra instancia de VS</vt:lpstr>
      <vt:lpstr>CONSUMIR DESDE ANGULAR</vt:lpstr>
      <vt:lpstr>CREAR CONTROLLER</vt:lpstr>
      <vt:lpstr>Codigo TS</vt:lpstr>
      <vt:lpstr>Codigo Html</vt:lpstr>
      <vt:lpstr>EJECUTAR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Manasa</dc:creator>
  <cp:lastModifiedBy>Pedro Romanazzi</cp:lastModifiedBy>
  <cp:revision>108</cp:revision>
  <dcterms:created xsi:type="dcterms:W3CDTF">2017-12-05T07:22:09Z</dcterms:created>
  <dcterms:modified xsi:type="dcterms:W3CDTF">2019-09-16T19:12:59Z</dcterms:modified>
</cp:coreProperties>
</file>