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78" r:id="rId2"/>
    <p:sldId id="283" r:id="rId3"/>
    <p:sldId id="264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9144000" cy="6858000" type="screen4x3"/>
  <p:notesSz cx="6858000" cy="9144000"/>
  <p:embeddedFontLst>
    <p:embeddedFont>
      <p:font typeface="Segoe UI" pitchFamily="34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Verdana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535" autoAdjust="0"/>
    <p:restoredTop sz="45195" autoAdjust="0"/>
  </p:normalViewPr>
  <p:slideViewPr>
    <p:cSldViewPr>
      <p:cViewPr varScale="1">
        <p:scale>
          <a:sx n="109" d="100"/>
          <a:sy n="109" d="100"/>
        </p:scale>
        <p:origin x="-3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56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1F4AF-2A6D-473B-8492-A233F9C35583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45DC9-12C6-47C0-89B8-2CD897C188A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54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325938" y="73025"/>
            <a:ext cx="2466975" cy="18510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DBF088-74F0-4649-AFB3-BE34B10419E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69612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 userDrawn="1"/>
        </p:nvSpPr>
        <p:spPr>
          <a:xfrm>
            <a:off x="0" y="0"/>
            <a:ext cx="9144000" cy="8223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8CCBC26D-22AC-4934-9C66-945F9FECEB1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Desde otra instancia de VS</a:t>
            </a:r>
            <a:endParaRPr lang="en-US" sz="2400" b="1" dirty="0" smtClean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dirty="0" err="1" smtClean="0"/>
              <a:t>Proyecto</a:t>
            </a:r>
            <a:r>
              <a:rPr lang="en-US" sz="2000" dirty="0" smtClean="0"/>
              <a:t> MVC .NET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Instalar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s-ES" sz="2000" dirty="0" smtClean="0"/>
              <a:t> </a:t>
            </a:r>
            <a:r>
              <a:rPr lang="es-ES" sz="2000" dirty="0" err="1" smtClean="0"/>
              <a:t>Microsoft.AspNet.WebApi.Client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s-ES" dirty="0" err="1" smtClean="0"/>
              <a:t>jQuery.jqGrid</a:t>
            </a:r>
            <a:endParaRPr lang="es-ES" dirty="0" smtClean="0"/>
          </a:p>
          <a:p>
            <a:pPr>
              <a:buNone/>
            </a:pPr>
            <a:endParaRPr lang="es-E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CONSUMIR DESDE </a:t>
            </a:r>
            <a:r>
              <a:rPr lang="es-ES" sz="2400" b="1" dirty="0" smtClean="0"/>
              <a:t> JQUERY - JQGRID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142844" y="92867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200" b="1" dirty="0" smtClean="0"/>
              <a:t>Agregar en .</a:t>
            </a:r>
            <a:r>
              <a:rPr lang="es-ES" sz="1200" b="1" dirty="0" err="1" smtClean="0"/>
              <a:t>js</a:t>
            </a: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r>
              <a:rPr lang="es-ES" sz="1200" dirty="0" smtClean="0"/>
              <a:t> </a:t>
            </a:r>
            <a:r>
              <a:rPr lang="es-ES" sz="1200" dirty="0" err="1" smtClean="0"/>
              <a:t>autowidth</a:t>
            </a:r>
            <a:r>
              <a:rPr lang="es-ES" sz="1200" dirty="0" smtClean="0"/>
              <a:t>: true,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loadonce</a:t>
            </a:r>
            <a:r>
              <a:rPr lang="es-ES" sz="1200" dirty="0" smtClean="0"/>
              <a:t>: true,</a:t>
            </a:r>
          </a:p>
          <a:p>
            <a:r>
              <a:rPr lang="es-ES" sz="1200" dirty="0" smtClean="0"/>
              <a:t>        </a:t>
            </a:r>
            <a:r>
              <a:rPr lang="es-ES" sz="1200" dirty="0" err="1" smtClean="0"/>
              <a:t>multiselect</a:t>
            </a:r>
            <a:r>
              <a:rPr lang="es-ES" sz="1200" dirty="0" smtClean="0"/>
              <a:t>: false</a:t>
            </a:r>
          </a:p>
          <a:p>
            <a:r>
              <a:rPr lang="es-ES" sz="1200" dirty="0" smtClean="0"/>
              <a:t>    }).</a:t>
            </a:r>
            <a:r>
              <a:rPr lang="es-ES" sz="1200" dirty="0" err="1" smtClean="0"/>
              <a:t>navGrid</a:t>
            </a:r>
            <a:r>
              <a:rPr lang="es-ES" sz="1200" dirty="0" smtClean="0"/>
              <a:t>('#</a:t>
            </a:r>
            <a:r>
              <a:rPr lang="es-ES" sz="1200" dirty="0" err="1" smtClean="0"/>
              <a:t>jqControls</a:t>
            </a:r>
            <a:r>
              <a:rPr lang="es-ES" sz="1200" dirty="0" smtClean="0"/>
              <a:t>', { </a:t>
            </a:r>
            <a:r>
              <a:rPr lang="es-ES" sz="1200" dirty="0" err="1" smtClean="0"/>
              <a:t>edit</a:t>
            </a:r>
            <a:r>
              <a:rPr lang="es-ES" sz="1200" dirty="0" smtClean="0"/>
              <a:t>: false, </a:t>
            </a:r>
            <a:r>
              <a:rPr lang="es-ES" sz="1200" dirty="0" err="1" smtClean="0"/>
              <a:t>add</a:t>
            </a:r>
            <a:r>
              <a:rPr lang="es-ES" sz="1200" dirty="0" smtClean="0"/>
              <a:t>: false, del: false, </a:t>
            </a:r>
            <a:r>
              <a:rPr lang="es-ES" sz="1200" dirty="0" err="1" smtClean="0"/>
              <a:t>search</a:t>
            </a:r>
            <a:r>
              <a:rPr lang="es-ES" sz="1200" dirty="0" smtClean="0"/>
              <a:t>: true, </a:t>
            </a:r>
            <a:r>
              <a:rPr lang="es-ES" sz="1200" dirty="0" err="1" smtClean="0"/>
              <a:t>refresh</a:t>
            </a:r>
            <a:r>
              <a:rPr lang="es-ES" sz="1200" dirty="0" smtClean="0"/>
              <a:t>: true });</a:t>
            </a:r>
          </a:p>
          <a:p>
            <a:r>
              <a:rPr lang="es-ES" sz="1200" dirty="0" smtClean="0"/>
              <a:t>});</a:t>
            </a:r>
          </a:p>
          <a:p>
            <a:endParaRPr lang="es-ES" sz="1200" b="1" dirty="0" smtClean="0"/>
          </a:p>
          <a:p>
            <a:r>
              <a:rPr lang="es-ES" sz="1200" b="1" dirty="0" smtClean="0"/>
              <a:t>Ejecutar y buscar x Apellido que empiecen con C:</a:t>
            </a:r>
          </a:p>
          <a:p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286124"/>
            <a:ext cx="46386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857760"/>
            <a:ext cx="85439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CONSUMIR DESDE </a:t>
            </a:r>
            <a:r>
              <a:rPr lang="es-ES" sz="2400" b="1" dirty="0" smtClean="0"/>
              <a:t> JQUERY - JQGRID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142844" y="92867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200" b="1" dirty="0" smtClean="0"/>
              <a:t>Cambiar Idioma:</a:t>
            </a:r>
          </a:p>
          <a:p>
            <a:pPr>
              <a:buNone/>
            </a:pPr>
            <a:endParaRPr lang="es-ES" sz="1200" b="1" dirty="0" smtClean="0"/>
          </a:p>
          <a:p>
            <a:r>
              <a:rPr lang="es-ES" sz="1200" dirty="0" smtClean="0"/>
              <a:t>&lt;script </a:t>
            </a:r>
            <a:r>
              <a:rPr lang="es-ES" sz="1200" dirty="0" err="1" smtClean="0"/>
              <a:t>src</a:t>
            </a:r>
            <a:r>
              <a:rPr lang="es-ES" sz="1200" dirty="0" smtClean="0"/>
              <a:t>="~/Scripts/i18n/</a:t>
            </a:r>
            <a:r>
              <a:rPr lang="es-ES" sz="1200" dirty="0" err="1" smtClean="0"/>
              <a:t>grid.locale-es.js</a:t>
            </a:r>
            <a:r>
              <a:rPr lang="es-ES" sz="1200" dirty="0" smtClean="0"/>
              <a:t>"&gt;&lt;/script</a:t>
            </a:r>
            <a:r>
              <a:rPr lang="es-ES" sz="1200" dirty="0" smtClean="0"/>
              <a:t>&gt;</a:t>
            </a:r>
          </a:p>
          <a:p>
            <a:endParaRPr lang="es-ES" sz="1200" b="1" dirty="0" smtClean="0"/>
          </a:p>
          <a:p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786058"/>
            <a:ext cx="6170669" cy="177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Desde otra instancia de VS</a:t>
            </a:r>
            <a:endParaRPr lang="en-US" sz="2400" b="1" dirty="0" smtClean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dirty="0" err="1" smtClean="0"/>
              <a:t>Plantilla</a:t>
            </a:r>
            <a:r>
              <a:rPr lang="en-US" sz="2000" dirty="0" smtClean="0"/>
              <a:t> MVC 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endParaRPr lang="es-E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571612"/>
            <a:ext cx="6124586" cy="425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CONSUMIR DESDE </a:t>
            </a:r>
            <a:r>
              <a:rPr lang="es-ES" sz="2400" b="1" dirty="0" smtClean="0"/>
              <a:t>JQUERY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200" b="1" dirty="0" smtClean="0"/>
              <a:t>Crear </a:t>
            </a:r>
            <a:r>
              <a:rPr lang="es-ES" sz="1200" b="1" dirty="0" err="1" smtClean="0"/>
              <a:t>controller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JQController</a:t>
            </a:r>
            <a:r>
              <a:rPr lang="es-ES" sz="1200" b="1" dirty="0" smtClean="0"/>
              <a:t> </a:t>
            </a:r>
            <a:r>
              <a:rPr lang="es-ES" sz="1200" b="1" dirty="0" smtClean="0"/>
              <a:t>/</a:t>
            </a:r>
            <a:r>
              <a:rPr lang="es-ES" sz="1200" b="1" dirty="0" err="1" smtClean="0"/>
              <a:t>comun</a:t>
            </a:r>
            <a:r>
              <a:rPr lang="es-ES" sz="1200" b="1" dirty="0" smtClean="0"/>
              <a:t> – </a:t>
            </a:r>
            <a:r>
              <a:rPr lang="es-ES" sz="1200" b="1" dirty="0" err="1" smtClean="0"/>
              <a:t>empty</a:t>
            </a:r>
            <a:endParaRPr lang="es-ES" sz="1200" b="1" dirty="0" smtClean="0"/>
          </a:p>
          <a:p>
            <a:pPr>
              <a:buNone/>
            </a:pPr>
            <a:endParaRPr lang="es-ES" sz="1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500173"/>
            <a:ext cx="5348295" cy="268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714884"/>
            <a:ext cx="558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CONSUMIR DESDE .NET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200" b="1" dirty="0" smtClean="0"/>
              <a:t>En </a:t>
            </a:r>
            <a:r>
              <a:rPr lang="es-ES" sz="1200" b="1" dirty="0" err="1" smtClean="0"/>
              <a:t>Models</a:t>
            </a:r>
            <a:r>
              <a:rPr lang="es-ES" sz="1200" b="1" dirty="0" smtClean="0"/>
              <a:t>, crear Clase Persona:</a:t>
            </a:r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r>
              <a:rPr lang="es-ES" b="1" dirty="0" err="1" smtClean="0"/>
              <a:t>public</a:t>
            </a:r>
            <a:r>
              <a:rPr lang="es-ES" b="1" dirty="0" smtClean="0"/>
              <a:t> </a:t>
            </a:r>
            <a:r>
              <a:rPr lang="es-ES" b="1" dirty="0" err="1" smtClean="0"/>
              <a:t>class</a:t>
            </a:r>
            <a:r>
              <a:rPr lang="es-ES" b="1" dirty="0" smtClean="0"/>
              <a:t> Persona</a:t>
            </a:r>
          </a:p>
          <a:p>
            <a:pPr>
              <a:buNone/>
            </a:pPr>
            <a:r>
              <a:rPr lang="es-E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       public </a:t>
            </a:r>
            <a:r>
              <a:rPr lang="en-US" b="1" dirty="0" err="1" smtClean="0"/>
              <a:t>int</a:t>
            </a:r>
            <a:r>
              <a:rPr lang="en-US" b="1" dirty="0" smtClean="0"/>
              <a:t> ID { get; set; }</a:t>
            </a:r>
          </a:p>
          <a:p>
            <a:pPr>
              <a:buNone/>
            </a:pPr>
            <a:r>
              <a:rPr lang="en-US" b="1" dirty="0" smtClean="0"/>
              <a:t>        public string </a:t>
            </a:r>
            <a:r>
              <a:rPr lang="en-US" b="1" dirty="0" err="1" smtClean="0"/>
              <a:t>Apellido</a:t>
            </a:r>
            <a:r>
              <a:rPr lang="en-US" b="1" dirty="0" smtClean="0"/>
              <a:t> { get; set; }</a:t>
            </a:r>
          </a:p>
          <a:p>
            <a:pPr>
              <a:buNone/>
            </a:pPr>
            <a:r>
              <a:rPr lang="en-US" b="1" dirty="0" smtClean="0"/>
              <a:t>        public string </a:t>
            </a:r>
            <a:r>
              <a:rPr lang="en-US" b="1" dirty="0" err="1" smtClean="0"/>
              <a:t>Nombre</a:t>
            </a:r>
            <a:r>
              <a:rPr lang="en-US" b="1" dirty="0" smtClean="0"/>
              <a:t> { get; set; }</a:t>
            </a:r>
          </a:p>
          <a:p>
            <a:pPr>
              <a:buNone/>
            </a:pPr>
            <a:r>
              <a:rPr lang="es-ES" b="1" dirty="0" smtClean="0"/>
              <a:t>    }</a:t>
            </a:r>
          </a:p>
          <a:p>
            <a:pPr>
              <a:buNone/>
            </a:pPr>
            <a:endParaRPr lang="es-E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CONSUMIR DESDE </a:t>
            </a:r>
            <a:r>
              <a:rPr lang="es-ES" sz="2400" b="1" dirty="0" smtClean="0"/>
              <a:t> JQUERY - JQGRID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304800" y="99060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800" b="1" dirty="0" smtClean="0"/>
              <a:t>En la clase </a:t>
            </a:r>
            <a:r>
              <a:rPr lang="es-ES" sz="800" b="1" dirty="0" err="1" smtClean="0"/>
              <a:t>AmigosController</a:t>
            </a:r>
            <a:r>
              <a:rPr lang="es-ES" sz="800" b="1" dirty="0" smtClean="0"/>
              <a:t>:</a:t>
            </a:r>
          </a:p>
          <a:p>
            <a:pPr>
              <a:buNone/>
            </a:pPr>
            <a:r>
              <a:rPr lang="es-ES" sz="800" dirty="0" smtClean="0"/>
              <a:t> </a:t>
            </a:r>
            <a:r>
              <a:rPr lang="es-ES" sz="800" dirty="0" err="1" smtClean="0"/>
              <a:t>public</a:t>
            </a:r>
            <a:r>
              <a:rPr lang="es-ES" sz="800" dirty="0" smtClean="0"/>
              <a:t> </a:t>
            </a:r>
            <a:r>
              <a:rPr lang="es-ES" sz="800" dirty="0" err="1" smtClean="0"/>
              <a:t>JsonResult</a:t>
            </a:r>
            <a:r>
              <a:rPr lang="es-ES" sz="800" dirty="0" smtClean="0"/>
              <a:t> </a:t>
            </a:r>
            <a:r>
              <a:rPr lang="es-ES" sz="800" dirty="0" err="1" smtClean="0"/>
              <a:t>Get</a:t>
            </a:r>
            <a:r>
              <a:rPr lang="es-ES" sz="800" dirty="0" smtClean="0"/>
              <a:t>( </a:t>
            </a:r>
            <a:r>
              <a:rPr lang="es-ES" sz="800" dirty="0" err="1" smtClean="0"/>
              <a:t>string</a:t>
            </a:r>
            <a:r>
              <a:rPr lang="es-ES" sz="800" dirty="0" smtClean="0"/>
              <a:t> </a:t>
            </a:r>
            <a:r>
              <a:rPr lang="es-ES" sz="800" dirty="0" err="1" smtClean="0"/>
              <a:t>sidx</a:t>
            </a:r>
            <a:r>
              <a:rPr lang="es-ES" sz="800" dirty="0" smtClean="0"/>
              <a:t>, // </a:t>
            </a:r>
            <a:r>
              <a:rPr lang="es-ES" sz="800" dirty="0" smtClean="0"/>
              <a:t>Columna </a:t>
            </a:r>
            <a:r>
              <a:rPr lang="es-ES" sz="800" dirty="0" err="1" smtClean="0"/>
              <a:t>string</a:t>
            </a:r>
            <a:r>
              <a:rPr lang="es-ES" sz="800" dirty="0" smtClean="0"/>
              <a:t> </a:t>
            </a:r>
            <a:r>
              <a:rPr lang="es-ES" sz="800" dirty="0" err="1" smtClean="0"/>
              <a:t>sord</a:t>
            </a:r>
            <a:r>
              <a:rPr lang="es-ES" sz="800" dirty="0" smtClean="0"/>
              <a:t>, // </a:t>
            </a:r>
            <a:r>
              <a:rPr lang="es-ES" sz="800" dirty="0" smtClean="0"/>
              <a:t>Orden </a:t>
            </a:r>
            <a:r>
              <a:rPr lang="es-ES" sz="800" dirty="0" err="1" smtClean="0"/>
              <a:t>int</a:t>
            </a:r>
            <a:r>
              <a:rPr lang="es-ES" sz="800" dirty="0" smtClean="0"/>
              <a:t> page, //</a:t>
            </a:r>
            <a:r>
              <a:rPr lang="es-ES" sz="800" dirty="0" smtClean="0"/>
              <a:t>Pagina </a:t>
            </a:r>
            <a:r>
              <a:rPr lang="es-ES" sz="800" dirty="0" err="1" smtClean="0"/>
              <a:t>int</a:t>
            </a:r>
            <a:r>
              <a:rPr lang="es-ES" sz="800" dirty="0" smtClean="0"/>
              <a:t> </a:t>
            </a:r>
            <a:r>
              <a:rPr lang="es-ES" sz="800" dirty="0" err="1" smtClean="0"/>
              <a:t>rows</a:t>
            </a:r>
            <a:r>
              <a:rPr lang="es-ES" sz="800" dirty="0" smtClean="0"/>
              <a:t> //</a:t>
            </a:r>
            <a:r>
              <a:rPr lang="es-ES" sz="800" dirty="0" smtClean="0"/>
              <a:t>Filas </a:t>
            </a:r>
            <a:r>
              <a:rPr lang="es-ES" sz="800" dirty="0" smtClean="0"/>
              <a:t>)</a:t>
            </a:r>
          </a:p>
          <a:p>
            <a:pPr>
              <a:buNone/>
            </a:pPr>
            <a:r>
              <a:rPr lang="es-ES" sz="800" dirty="0" smtClean="0"/>
              <a:t>        {</a:t>
            </a:r>
          </a:p>
          <a:p>
            <a:pPr>
              <a:buNone/>
            </a:pPr>
            <a:r>
              <a:rPr lang="es-ES" sz="800" dirty="0" smtClean="0"/>
              <a:t>            // </a:t>
            </a:r>
            <a:r>
              <a:rPr lang="es-ES" sz="800" dirty="0" err="1" smtClean="0"/>
              <a:t>indice</a:t>
            </a:r>
            <a:r>
              <a:rPr lang="es-ES" sz="800" dirty="0" smtClean="0"/>
              <a:t> para la pagina</a:t>
            </a:r>
          </a:p>
          <a:p>
            <a:pPr>
              <a:buNone/>
            </a:pPr>
            <a:r>
              <a:rPr lang="es-ES" sz="800" dirty="0" smtClean="0"/>
              <a:t>            </a:t>
            </a:r>
            <a:r>
              <a:rPr lang="es-ES" sz="800" dirty="0" err="1" smtClean="0"/>
              <a:t>int</a:t>
            </a:r>
            <a:r>
              <a:rPr lang="es-ES" sz="800" dirty="0" smtClean="0"/>
              <a:t> </a:t>
            </a:r>
            <a:r>
              <a:rPr lang="es-ES" sz="800" dirty="0" err="1" smtClean="0"/>
              <a:t>pageIndex</a:t>
            </a:r>
            <a:r>
              <a:rPr lang="es-ES" sz="800" dirty="0" smtClean="0"/>
              <a:t> = Convert.ToInt32(page) - 1;</a:t>
            </a:r>
          </a:p>
          <a:p>
            <a:pPr>
              <a:buNone/>
            </a:pPr>
            <a:r>
              <a:rPr lang="es-ES" sz="800" dirty="0" smtClean="0"/>
              <a:t>            // tamaño de filas</a:t>
            </a:r>
          </a:p>
          <a:p>
            <a:pPr>
              <a:buNone/>
            </a:pPr>
            <a:r>
              <a:rPr lang="es-ES" sz="800" dirty="0" smtClean="0"/>
              <a:t>            </a:t>
            </a:r>
            <a:r>
              <a:rPr lang="es-ES" sz="800" dirty="0" err="1" smtClean="0"/>
              <a:t>int</a:t>
            </a:r>
            <a:r>
              <a:rPr lang="es-ES" sz="800" dirty="0" smtClean="0"/>
              <a:t> </a:t>
            </a:r>
            <a:r>
              <a:rPr lang="es-ES" sz="800" dirty="0" err="1" smtClean="0"/>
              <a:t>pageSize</a:t>
            </a:r>
            <a:r>
              <a:rPr lang="es-ES" sz="800" dirty="0" smtClean="0"/>
              <a:t> = </a:t>
            </a:r>
            <a:r>
              <a:rPr lang="es-ES" sz="800" dirty="0" err="1" smtClean="0"/>
              <a:t>rows</a:t>
            </a:r>
            <a:r>
              <a:rPr lang="es-ES" sz="800" dirty="0" smtClean="0"/>
              <a:t>;</a:t>
            </a:r>
          </a:p>
          <a:p>
            <a:pPr>
              <a:buNone/>
            </a:pPr>
            <a:r>
              <a:rPr lang="es-ES" sz="800" dirty="0" smtClean="0"/>
              <a:t>            </a:t>
            </a:r>
            <a:r>
              <a:rPr lang="es-ES" sz="800" dirty="0" err="1" smtClean="0"/>
              <a:t>List</a:t>
            </a:r>
            <a:r>
              <a:rPr lang="es-ES" sz="800" dirty="0" smtClean="0"/>
              <a:t>&lt;Persona&gt; amigos = </a:t>
            </a:r>
            <a:r>
              <a:rPr lang="es-ES" sz="800" dirty="0" err="1" smtClean="0"/>
              <a:t>null</a:t>
            </a:r>
            <a:r>
              <a:rPr lang="es-ES" sz="800" dirty="0" smtClean="0"/>
              <a:t>;</a:t>
            </a:r>
          </a:p>
          <a:p>
            <a:pPr>
              <a:buNone/>
            </a:pPr>
            <a:r>
              <a:rPr lang="es-ES" sz="800" dirty="0" smtClean="0"/>
              <a:t>            </a:t>
            </a:r>
            <a:r>
              <a:rPr lang="es-ES" sz="800" dirty="0" err="1" smtClean="0"/>
              <a:t>using</a:t>
            </a:r>
            <a:r>
              <a:rPr lang="es-ES" sz="800" dirty="0" smtClean="0"/>
              <a:t>(</a:t>
            </a:r>
            <a:r>
              <a:rPr lang="es-ES" sz="800" dirty="0" err="1" smtClean="0"/>
              <a:t>var</a:t>
            </a:r>
            <a:r>
              <a:rPr lang="es-ES" sz="800" dirty="0" smtClean="0"/>
              <a:t> </a:t>
            </a:r>
            <a:r>
              <a:rPr lang="es-ES" sz="800" dirty="0" err="1" smtClean="0"/>
              <a:t>client</a:t>
            </a:r>
            <a:r>
              <a:rPr lang="es-ES" sz="800" dirty="0" smtClean="0"/>
              <a:t> = new </a:t>
            </a:r>
            <a:r>
              <a:rPr lang="es-ES" sz="800" dirty="0" err="1" smtClean="0"/>
              <a:t>HttpClient</a:t>
            </a:r>
            <a:r>
              <a:rPr lang="es-ES" sz="800" dirty="0" smtClean="0"/>
              <a:t>())</a:t>
            </a:r>
          </a:p>
          <a:p>
            <a:pPr>
              <a:buNone/>
            </a:pPr>
            <a:r>
              <a:rPr lang="es-ES" sz="800" dirty="0" smtClean="0"/>
              <a:t>            </a:t>
            </a:r>
            <a:r>
              <a:rPr lang="es-ES" sz="800" dirty="0" smtClean="0"/>
              <a:t>{</a:t>
            </a:r>
            <a:r>
              <a:rPr lang="en-US" sz="800" dirty="0" smtClean="0"/>
              <a:t>    </a:t>
            </a:r>
            <a:r>
              <a:rPr lang="en-US" sz="800" dirty="0" err="1" smtClean="0"/>
              <a:t>client.BaseAddress</a:t>
            </a:r>
            <a:r>
              <a:rPr lang="en-US" sz="800" dirty="0" smtClean="0"/>
              <a:t> = new Uri("https://localhost:44389/api/PersonaAPI");</a:t>
            </a:r>
          </a:p>
          <a:p>
            <a:pPr>
              <a:buNone/>
            </a:pPr>
            <a:r>
              <a:rPr lang="es-ES" sz="800" dirty="0" smtClean="0"/>
              <a:t>                </a:t>
            </a:r>
            <a:r>
              <a:rPr lang="es-ES" sz="800" dirty="0" err="1" smtClean="0"/>
              <a:t>var</a:t>
            </a:r>
            <a:r>
              <a:rPr lang="es-ES" sz="800" dirty="0" smtClean="0"/>
              <a:t> </a:t>
            </a:r>
            <a:r>
              <a:rPr lang="es-ES" sz="800" dirty="0" err="1" smtClean="0"/>
              <a:t>responseTask</a:t>
            </a:r>
            <a:r>
              <a:rPr lang="es-ES" sz="800" dirty="0" smtClean="0"/>
              <a:t> = </a:t>
            </a:r>
            <a:r>
              <a:rPr lang="es-ES" sz="800" dirty="0" err="1" smtClean="0"/>
              <a:t>client.GetAsync</a:t>
            </a:r>
            <a:r>
              <a:rPr lang="es-ES" sz="800" dirty="0" smtClean="0"/>
              <a:t>("</a:t>
            </a:r>
            <a:r>
              <a:rPr lang="es-ES" sz="800" dirty="0" err="1" smtClean="0"/>
              <a:t>PersonaAPI</a:t>
            </a:r>
            <a:r>
              <a:rPr lang="es-ES" sz="800" dirty="0" smtClean="0"/>
              <a:t>");</a:t>
            </a:r>
          </a:p>
          <a:p>
            <a:pPr>
              <a:buNone/>
            </a:pPr>
            <a:r>
              <a:rPr lang="es-ES" sz="800" dirty="0" smtClean="0"/>
              <a:t>                </a:t>
            </a:r>
            <a:r>
              <a:rPr lang="es-ES" sz="800" dirty="0" err="1" smtClean="0"/>
              <a:t>responseTask.Wait</a:t>
            </a:r>
            <a:r>
              <a:rPr lang="es-ES" sz="800" dirty="0" smtClean="0"/>
              <a:t>();</a:t>
            </a:r>
          </a:p>
          <a:p>
            <a:pPr>
              <a:buNone/>
            </a:pPr>
            <a:r>
              <a:rPr lang="es-ES" sz="800" dirty="0" smtClean="0"/>
              <a:t>                </a:t>
            </a:r>
            <a:r>
              <a:rPr lang="es-ES" sz="800" dirty="0" err="1" smtClean="0"/>
              <a:t>var</a:t>
            </a:r>
            <a:r>
              <a:rPr lang="es-ES" sz="800" dirty="0" smtClean="0"/>
              <a:t> </a:t>
            </a:r>
            <a:r>
              <a:rPr lang="es-ES" sz="800" dirty="0" err="1" smtClean="0"/>
              <a:t>result</a:t>
            </a:r>
            <a:r>
              <a:rPr lang="es-ES" sz="800" dirty="0" smtClean="0"/>
              <a:t> = </a:t>
            </a:r>
            <a:r>
              <a:rPr lang="es-ES" sz="800" dirty="0" err="1" smtClean="0"/>
              <a:t>responseTask.Result</a:t>
            </a:r>
            <a:r>
              <a:rPr lang="es-ES" sz="800" dirty="0" smtClean="0"/>
              <a:t>;</a:t>
            </a:r>
          </a:p>
          <a:p>
            <a:pPr>
              <a:buNone/>
            </a:pPr>
            <a:r>
              <a:rPr lang="es-ES" sz="800" dirty="0" smtClean="0"/>
              <a:t>                </a:t>
            </a:r>
            <a:r>
              <a:rPr lang="es-ES" sz="800" dirty="0" err="1" smtClean="0"/>
              <a:t>if</a:t>
            </a:r>
            <a:r>
              <a:rPr lang="es-ES" sz="800" dirty="0" smtClean="0"/>
              <a:t>(</a:t>
            </a:r>
            <a:r>
              <a:rPr lang="es-ES" sz="800" dirty="0" err="1" smtClean="0"/>
              <a:t>result.IsSuccessStatusCode</a:t>
            </a:r>
            <a:r>
              <a:rPr lang="es-ES" sz="800" dirty="0" smtClean="0"/>
              <a:t>)</a:t>
            </a:r>
          </a:p>
          <a:p>
            <a:pPr>
              <a:buNone/>
            </a:pPr>
            <a:r>
              <a:rPr lang="es-ES" sz="800" dirty="0" smtClean="0"/>
              <a:t>                </a:t>
            </a:r>
            <a:r>
              <a:rPr lang="es-ES" sz="800" dirty="0" smtClean="0"/>
              <a:t>{   </a:t>
            </a:r>
            <a:r>
              <a:rPr lang="es-ES" sz="800" dirty="0" err="1" smtClean="0"/>
              <a:t>var</a:t>
            </a:r>
            <a:r>
              <a:rPr lang="es-ES" sz="800" dirty="0" smtClean="0"/>
              <a:t> </a:t>
            </a:r>
            <a:r>
              <a:rPr lang="es-ES" sz="800" dirty="0" err="1" smtClean="0"/>
              <a:t>readTask</a:t>
            </a:r>
            <a:r>
              <a:rPr lang="es-ES" sz="800" dirty="0" smtClean="0"/>
              <a:t> = </a:t>
            </a:r>
            <a:r>
              <a:rPr lang="es-ES" sz="800" dirty="0" err="1" smtClean="0"/>
              <a:t>result.Content.ReadAsAsync</a:t>
            </a:r>
            <a:r>
              <a:rPr lang="es-ES" sz="800" dirty="0" smtClean="0"/>
              <a:t>&lt;</a:t>
            </a:r>
            <a:r>
              <a:rPr lang="es-ES" sz="800" dirty="0" err="1" smtClean="0"/>
              <a:t>List</a:t>
            </a:r>
            <a:r>
              <a:rPr lang="es-ES" sz="800" dirty="0" smtClean="0"/>
              <a:t>&lt;Persona&gt;&gt;();</a:t>
            </a:r>
          </a:p>
          <a:p>
            <a:pPr>
              <a:buNone/>
            </a:pPr>
            <a:r>
              <a:rPr lang="es-ES" sz="800" dirty="0" smtClean="0"/>
              <a:t>                    </a:t>
            </a:r>
            <a:r>
              <a:rPr lang="es-ES" sz="800" dirty="0" err="1" smtClean="0"/>
              <a:t>readTask.Wait</a:t>
            </a:r>
            <a:r>
              <a:rPr lang="es-ES" sz="800" dirty="0" smtClean="0"/>
              <a:t>();</a:t>
            </a:r>
          </a:p>
          <a:p>
            <a:pPr>
              <a:buNone/>
            </a:pPr>
            <a:r>
              <a:rPr lang="es-ES" sz="800" dirty="0" smtClean="0"/>
              <a:t>                    amigos = </a:t>
            </a:r>
            <a:r>
              <a:rPr lang="es-ES" sz="800" dirty="0" err="1" smtClean="0"/>
              <a:t>readTask.Result</a:t>
            </a:r>
            <a:r>
              <a:rPr lang="es-ES" sz="800" dirty="0" smtClean="0"/>
              <a:t>;</a:t>
            </a:r>
          </a:p>
          <a:p>
            <a:pPr>
              <a:buNone/>
            </a:pPr>
            <a:r>
              <a:rPr lang="es-ES" sz="800" dirty="0" smtClean="0"/>
              <a:t>                }</a:t>
            </a:r>
          </a:p>
          <a:p>
            <a:pPr>
              <a:buNone/>
            </a:pPr>
            <a:r>
              <a:rPr lang="es-ES" sz="800" dirty="0" smtClean="0"/>
              <a:t>                </a:t>
            </a:r>
            <a:r>
              <a:rPr lang="es-ES" sz="800" dirty="0" err="1" smtClean="0"/>
              <a:t>else</a:t>
            </a:r>
            <a:r>
              <a:rPr lang="es-ES" sz="800" dirty="0" smtClean="0"/>
              <a:t> {    </a:t>
            </a:r>
            <a:r>
              <a:rPr lang="es-ES" sz="800" dirty="0" err="1" smtClean="0"/>
              <a:t>ModelState.AddModelError</a:t>
            </a:r>
            <a:r>
              <a:rPr lang="es-ES" sz="800" dirty="0" smtClean="0"/>
              <a:t>(</a:t>
            </a:r>
            <a:r>
              <a:rPr lang="es-ES" sz="800" dirty="0" err="1" smtClean="0"/>
              <a:t>string.Empty,"Error</a:t>
            </a:r>
            <a:r>
              <a:rPr lang="es-ES" sz="800" dirty="0" smtClean="0"/>
              <a:t> de server</a:t>
            </a:r>
            <a:r>
              <a:rPr lang="es-ES" sz="800" dirty="0" smtClean="0"/>
              <a:t>.");  </a:t>
            </a:r>
            <a:r>
              <a:rPr lang="es-ES" sz="800" dirty="0" smtClean="0"/>
              <a:t>}</a:t>
            </a:r>
          </a:p>
          <a:p>
            <a:pPr>
              <a:buNone/>
            </a:pPr>
            <a:r>
              <a:rPr lang="es-ES" sz="800" dirty="0" smtClean="0"/>
              <a:t>            }</a:t>
            </a:r>
          </a:p>
          <a:p>
            <a:pPr>
              <a:buNone/>
            </a:pPr>
            <a:r>
              <a:rPr lang="es-ES" sz="800" dirty="0" smtClean="0"/>
              <a:t>            // total de registros</a:t>
            </a:r>
          </a:p>
          <a:p>
            <a:pPr>
              <a:buNone/>
            </a:pPr>
            <a:r>
              <a:rPr lang="es-ES" sz="800" dirty="0" smtClean="0"/>
              <a:t>            </a:t>
            </a:r>
            <a:r>
              <a:rPr lang="es-ES" sz="800" dirty="0" err="1" smtClean="0"/>
              <a:t>int</a:t>
            </a:r>
            <a:r>
              <a:rPr lang="es-ES" sz="800" dirty="0" smtClean="0"/>
              <a:t> </a:t>
            </a:r>
            <a:r>
              <a:rPr lang="es-ES" sz="800" dirty="0" err="1" smtClean="0"/>
              <a:t>totalRecords</a:t>
            </a:r>
            <a:r>
              <a:rPr lang="es-ES" sz="800" dirty="0" smtClean="0"/>
              <a:t> = </a:t>
            </a:r>
            <a:r>
              <a:rPr lang="es-ES" sz="800" dirty="0" err="1" smtClean="0"/>
              <a:t>amigos.Count</a:t>
            </a:r>
            <a:r>
              <a:rPr lang="es-ES" sz="800" dirty="0" smtClean="0"/>
              <a:t>();</a:t>
            </a:r>
          </a:p>
          <a:p>
            <a:pPr>
              <a:buNone/>
            </a:pPr>
            <a:r>
              <a:rPr lang="es-ES" sz="800" dirty="0" smtClean="0"/>
              <a:t>            // total de paginas</a:t>
            </a:r>
          </a:p>
          <a:p>
            <a:pPr>
              <a:buNone/>
            </a:pPr>
            <a:r>
              <a:rPr lang="es-ES" sz="800" dirty="0" smtClean="0"/>
              <a:t>            </a:t>
            </a:r>
            <a:r>
              <a:rPr lang="es-ES" sz="800" dirty="0" err="1" smtClean="0"/>
              <a:t>var</a:t>
            </a:r>
            <a:r>
              <a:rPr lang="es-ES" sz="800" dirty="0" smtClean="0"/>
              <a:t> </a:t>
            </a:r>
            <a:r>
              <a:rPr lang="es-ES" sz="800" dirty="0" err="1" smtClean="0"/>
              <a:t>totalPages</a:t>
            </a:r>
            <a:r>
              <a:rPr lang="es-ES" sz="800" dirty="0" smtClean="0"/>
              <a:t> =</a:t>
            </a:r>
          </a:p>
          <a:p>
            <a:pPr>
              <a:buNone/>
            </a:pPr>
            <a:r>
              <a:rPr lang="es-ES" sz="800" dirty="0" smtClean="0"/>
              <a:t>            (</a:t>
            </a:r>
            <a:r>
              <a:rPr lang="es-ES" sz="800" dirty="0" err="1" smtClean="0"/>
              <a:t>int</a:t>
            </a:r>
            <a:r>
              <a:rPr lang="es-ES" sz="800" dirty="0" smtClean="0"/>
              <a:t>)</a:t>
            </a:r>
            <a:r>
              <a:rPr lang="es-ES" sz="800" dirty="0" err="1" smtClean="0"/>
              <a:t>Math.Ceiling</a:t>
            </a:r>
            <a:r>
              <a:rPr lang="es-ES" sz="800" dirty="0" smtClean="0"/>
              <a:t>((</a:t>
            </a:r>
            <a:r>
              <a:rPr lang="es-ES" sz="800" dirty="0" err="1" smtClean="0"/>
              <a:t>float</a:t>
            </a:r>
            <a:r>
              <a:rPr lang="es-ES" sz="800" dirty="0" smtClean="0"/>
              <a:t>)</a:t>
            </a:r>
            <a:r>
              <a:rPr lang="es-ES" sz="800" dirty="0" err="1" smtClean="0"/>
              <a:t>totalRecords</a:t>
            </a:r>
            <a:r>
              <a:rPr lang="es-ES" sz="800" dirty="0" smtClean="0"/>
              <a:t> / (</a:t>
            </a:r>
            <a:r>
              <a:rPr lang="es-ES" sz="800" dirty="0" err="1" smtClean="0"/>
              <a:t>float</a:t>
            </a:r>
            <a:r>
              <a:rPr lang="es-ES" sz="800" dirty="0" smtClean="0"/>
              <a:t>)</a:t>
            </a:r>
            <a:r>
              <a:rPr lang="es-ES" sz="800" dirty="0" err="1" smtClean="0"/>
              <a:t>rows</a:t>
            </a:r>
            <a:r>
              <a:rPr lang="es-ES" sz="800" dirty="0" smtClean="0"/>
              <a:t>);</a:t>
            </a:r>
          </a:p>
          <a:p>
            <a:pPr>
              <a:buNone/>
            </a:pPr>
            <a:r>
              <a:rPr lang="es-ES" sz="800" dirty="0" smtClean="0"/>
              <a:t>            </a:t>
            </a:r>
            <a:r>
              <a:rPr lang="es-ES" sz="800" dirty="0" err="1" smtClean="0"/>
              <a:t>var</a:t>
            </a:r>
            <a:r>
              <a:rPr lang="es-ES" sz="800" dirty="0" smtClean="0"/>
              <a:t> </a:t>
            </a:r>
            <a:r>
              <a:rPr lang="es-ES" sz="800" dirty="0" err="1" smtClean="0"/>
              <a:t>DatosJson</a:t>
            </a:r>
            <a:r>
              <a:rPr lang="es-ES" sz="800" dirty="0" smtClean="0"/>
              <a:t> = </a:t>
            </a:r>
            <a:r>
              <a:rPr lang="es-ES" sz="800" dirty="0" smtClean="0"/>
              <a:t>new  { </a:t>
            </a:r>
            <a:r>
              <a:rPr lang="es-ES" sz="800" dirty="0" smtClean="0"/>
              <a:t>total = </a:t>
            </a:r>
            <a:r>
              <a:rPr lang="es-ES" sz="800" dirty="0" err="1" smtClean="0"/>
              <a:t>totalPages</a:t>
            </a:r>
            <a:r>
              <a:rPr lang="es-ES" sz="800" dirty="0" smtClean="0"/>
              <a:t>, </a:t>
            </a:r>
            <a:r>
              <a:rPr lang="es-ES" sz="800" dirty="0" err="1" smtClean="0"/>
              <a:t>page,records</a:t>
            </a:r>
            <a:r>
              <a:rPr lang="es-ES" sz="800" dirty="0" smtClean="0"/>
              <a:t> </a:t>
            </a:r>
            <a:r>
              <a:rPr lang="es-ES" sz="800" dirty="0" smtClean="0"/>
              <a:t>= </a:t>
            </a:r>
            <a:r>
              <a:rPr lang="es-ES" sz="800" dirty="0" err="1" smtClean="0"/>
              <a:t>totalRecords</a:t>
            </a:r>
            <a:r>
              <a:rPr lang="es-ES" sz="800" dirty="0" smtClean="0"/>
              <a:t>,  </a:t>
            </a:r>
            <a:r>
              <a:rPr lang="es-ES" sz="800" dirty="0" err="1" smtClean="0"/>
              <a:t>rows</a:t>
            </a:r>
            <a:r>
              <a:rPr lang="es-ES" sz="800" dirty="0" smtClean="0"/>
              <a:t> = </a:t>
            </a:r>
            <a:r>
              <a:rPr lang="es-ES" sz="800" dirty="0" smtClean="0"/>
              <a:t>amigos </a:t>
            </a:r>
            <a:r>
              <a:rPr lang="es-ES" sz="800" dirty="0" smtClean="0"/>
              <a:t>};</a:t>
            </a:r>
          </a:p>
          <a:p>
            <a:pPr>
              <a:buNone/>
            </a:pPr>
            <a:r>
              <a:rPr lang="es-ES" sz="800" dirty="0" smtClean="0"/>
              <a:t>            </a:t>
            </a:r>
            <a:r>
              <a:rPr lang="es-ES" sz="800" dirty="0" err="1" smtClean="0"/>
              <a:t>return</a:t>
            </a:r>
            <a:r>
              <a:rPr lang="es-ES" sz="800" dirty="0" smtClean="0"/>
              <a:t> </a:t>
            </a:r>
            <a:r>
              <a:rPr lang="es-ES" sz="800" dirty="0" err="1" smtClean="0"/>
              <a:t>Json</a:t>
            </a:r>
            <a:r>
              <a:rPr lang="es-ES" sz="800" dirty="0" smtClean="0"/>
              <a:t>(</a:t>
            </a:r>
            <a:r>
              <a:rPr lang="es-ES" sz="800" dirty="0" err="1" smtClean="0"/>
              <a:t>DatosJson,JsonRequestBehavior.AllowGet</a:t>
            </a:r>
            <a:r>
              <a:rPr lang="es-ES" sz="800" dirty="0" smtClean="0"/>
              <a:t>);</a:t>
            </a:r>
          </a:p>
          <a:p>
            <a:pPr>
              <a:buNone/>
            </a:pPr>
            <a:r>
              <a:rPr lang="es-ES" sz="800" dirty="0" smtClean="0"/>
              <a:t>        }</a:t>
            </a:r>
            <a:endParaRPr lang="es-ES" sz="800" b="1" dirty="0" smtClean="0"/>
          </a:p>
          <a:p>
            <a:pPr>
              <a:buNone/>
            </a:pPr>
            <a:endParaRPr lang="es-ES" sz="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CONSUMIR DESDE </a:t>
            </a:r>
            <a:r>
              <a:rPr lang="es-ES" sz="2400" b="1" dirty="0" smtClean="0"/>
              <a:t> JQUERY - JQGRID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214282" y="92867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800" b="1" dirty="0" smtClean="0"/>
              <a:t>Archivo </a:t>
            </a:r>
            <a:r>
              <a:rPr lang="es-ES" sz="800" b="1" dirty="0" err="1" smtClean="0"/>
              <a:t>JavaScript</a:t>
            </a:r>
            <a:r>
              <a:rPr lang="es-ES" sz="800" b="1" dirty="0" smtClean="0"/>
              <a:t>: autores.js</a:t>
            </a:r>
          </a:p>
          <a:p>
            <a:r>
              <a:rPr lang="es-ES" sz="800" dirty="0" smtClean="0"/>
              <a:t>$(</a:t>
            </a:r>
            <a:r>
              <a:rPr lang="es-ES" sz="800" dirty="0" err="1" smtClean="0"/>
              <a:t>function</a:t>
            </a:r>
            <a:r>
              <a:rPr lang="es-ES" sz="800" dirty="0" smtClean="0"/>
              <a:t> () {</a:t>
            </a:r>
          </a:p>
          <a:p>
            <a:r>
              <a:rPr lang="es-ES" sz="800" dirty="0" smtClean="0"/>
              <a:t>    $("#</a:t>
            </a:r>
            <a:r>
              <a:rPr lang="es-ES" sz="800" dirty="0" err="1" smtClean="0"/>
              <a:t>jqGrid</a:t>
            </a:r>
            <a:r>
              <a:rPr lang="es-ES" sz="800" dirty="0" smtClean="0"/>
              <a:t>").</a:t>
            </a:r>
            <a:r>
              <a:rPr lang="es-ES" sz="800" dirty="0" err="1" smtClean="0"/>
              <a:t>jqGrid</a:t>
            </a:r>
            <a:r>
              <a:rPr lang="es-ES" sz="800" dirty="0" smtClean="0"/>
              <a:t>({</a:t>
            </a:r>
          </a:p>
          <a:p>
            <a:r>
              <a:rPr lang="es-ES" sz="800" dirty="0" smtClean="0"/>
              <a:t>       </a:t>
            </a:r>
            <a:r>
              <a:rPr lang="es-ES" sz="800" dirty="0" err="1" smtClean="0"/>
              <a:t>url</a:t>
            </a:r>
            <a:r>
              <a:rPr lang="es-ES" sz="800" dirty="0" smtClean="0"/>
              <a:t>: "/Amigos/</a:t>
            </a:r>
            <a:r>
              <a:rPr lang="es-ES" sz="800" dirty="0" err="1" smtClean="0"/>
              <a:t>Get</a:t>
            </a:r>
            <a:r>
              <a:rPr lang="es-ES" sz="800" dirty="0" smtClean="0"/>
              <a:t>",</a:t>
            </a:r>
          </a:p>
          <a:p>
            <a:r>
              <a:rPr lang="es-ES" sz="800" dirty="0" smtClean="0"/>
              <a:t>        </a:t>
            </a:r>
            <a:r>
              <a:rPr lang="es-ES" sz="800" dirty="0" err="1" smtClean="0"/>
              <a:t>datatype</a:t>
            </a:r>
            <a:r>
              <a:rPr lang="es-ES" sz="800" dirty="0" smtClean="0"/>
              <a:t>: '</a:t>
            </a:r>
            <a:r>
              <a:rPr lang="es-ES" sz="800" dirty="0" err="1" smtClean="0"/>
              <a:t>json</a:t>
            </a:r>
            <a:r>
              <a:rPr lang="es-ES" sz="800" dirty="0" smtClean="0"/>
              <a:t>',</a:t>
            </a:r>
          </a:p>
          <a:p>
            <a:r>
              <a:rPr lang="es-ES" sz="800" dirty="0" smtClean="0"/>
              <a:t>        </a:t>
            </a:r>
            <a:r>
              <a:rPr lang="es-ES" sz="800" dirty="0" err="1" smtClean="0"/>
              <a:t>mtype</a:t>
            </a:r>
            <a:r>
              <a:rPr lang="es-ES" sz="800" dirty="0" smtClean="0"/>
              <a:t>: '</a:t>
            </a:r>
            <a:r>
              <a:rPr lang="es-ES" sz="800" dirty="0" err="1" smtClean="0"/>
              <a:t>Get</a:t>
            </a:r>
            <a:r>
              <a:rPr lang="es-ES" sz="800" dirty="0" smtClean="0"/>
              <a:t>',</a:t>
            </a:r>
          </a:p>
          <a:p>
            <a:r>
              <a:rPr lang="es-ES" sz="800" dirty="0" smtClean="0"/>
              <a:t>        </a:t>
            </a:r>
            <a:r>
              <a:rPr lang="es-ES" sz="800" dirty="0" err="1" smtClean="0"/>
              <a:t>colNames</a:t>
            </a:r>
            <a:r>
              <a:rPr lang="es-ES" sz="800" dirty="0" smtClean="0"/>
              <a:t>: ['ID', 'Apellido', 'Nombre'],</a:t>
            </a:r>
          </a:p>
          <a:p>
            <a:r>
              <a:rPr lang="es-ES" sz="800" dirty="0" smtClean="0"/>
              <a:t>        </a:t>
            </a:r>
            <a:r>
              <a:rPr lang="es-ES" sz="800" dirty="0" err="1" smtClean="0"/>
              <a:t>colModel</a:t>
            </a:r>
            <a:r>
              <a:rPr lang="es-ES" sz="800" dirty="0" smtClean="0"/>
              <a:t>:</a:t>
            </a:r>
          </a:p>
          <a:p>
            <a:r>
              <a:rPr lang="es-ES" sz="800" dirty="0" smtClean="0"/>
              <a:t>            [</a:t>
            </a:r>
          </a:p>
          <a:p>
            <a:r>
              <a:rPr lang="en-US" sz="800" dirty="0" smtClean="0"/>
              <a:t>                { key: true, name: 'ID', index: '</a:t>
            </a:r>
            <a:r>
              <a:rPr lang="en-US" sz="800" dirty="0" err="1" smtClean="0"/>
              <a:t>Codigo</a:t>
            </a:r>
            <a:r>
              <a:rPr lang="en-US" sz="800" dirty="0" smtClean="0"/>
              <a:t>', editable: true, </a:t>
            </a:r>
            <a:r>
              <a:rPr lang="en-US" sz="800" dirty="0" err="1" smtClean="0"/>
              <a:t>sortable</a:t>
            </a:r>
            <a:r>
              <a:rPr lang="en-US" sz="800" dirty="0" smtClean="0"/>
              <a:t>: true },</a:t>
            </a:r>
          </a:p>
          <a:p>
            <a:r>
              <a:rPr lang="es-ES" sz="800" dirty="0" smtClean="0"/>
              <a:t>                { </a:t>
            </a:r>
            <a:r>
              <a:rPr lang="es-ES" sz="800" dirty="0" err="1" smtClean="0"/>
              <a:t>key</a:t>
            </a:r>
            <a:r>
              <a:rPr lang="es-ES" sz="800" dirty="0" smtClean="0"/>
              <a:t>: false, </a:t>
            </a:r>
            <a:r>
              <a:rPr lang="es-ES" sz="800" dirty="0" err="1" smtClean="0"/>
              <a:t>name</a:t>
            </a:r>
            <a:r>
              <a:rPr lang="es-ES" sz="800" dirty="0" smtClean="0"/>
              <a:t>: 'Apellido', </a:t>
            </a:r>
            <a:r>
              <a:rPr lang="es-ES" sz="800" dirty="0" err="1" smtClean="0"/>
              <a:t>index</a:t>
            </a:r>
            <a:r>
              <a:rPr lang="es-ES" sz="800" dirty="0" smtClean="0"/>
              <a:t>: 'Apellido', editable: true, </a:t>
            </a:r>
            <a:r>
              <a:rPr lang="es-ES" sz="800" dirty="0" err="1" smtClean="0"/>
              <a:t>sortable</a:t>
            </a:r>
            <a:r>
              <a:rPr lang="es-ES" sz="800" dirty="0" smtClean="0"/>
              <a:t>: true, </a:t>
            </a:r>
            <a:r>
              <a:rPr lang="es-ES" sz="800" dirty="0" err="1" smtClean="0"/>
              <a:t>width</a:t>
            </a:r>
            <a:r>
              <a:rPr lang="es-ES" sz="800" dirty="0" smtClean="0"/>
              <a:t>: 180 },</a:t>
            </a:r>
          </a:p>
          <a:p>
            <a:r>
              <a:rPr lang="en-US" sz="800" dirty="0" smtClean="0"/>
              <a:t>                { key: false, name: '</a:t>
            </a:r>
            <a:r>
              <a:rPr lang="en-US" sz="800" dirty="0" err="1" smtClean="0"/>
              <a:t>Nombre</a:t>
            </a:r>
            <a:r>
              <a:rPr lang="en-US" sz="800" dirty="0" smtClean="0"/>
              <a:t>', index: '</a:t>
            </a:r>
            <a:r>
              <a:rPr lang="en-US" sz="800" dirty="0" err="1" smtClean="0"/>
              <a:t>Nombre</a:t>
            </a:r>
            <a:r>
              <a:rPr lang="en-US" sz="800" dirty="0" smtClean="0"/>
              <a:t>', editable: true, </a:t>
            </a:r>
            <a:r>
              <a:rPr lang="en-US" sz="800" dirty="0" err="1" smtClean="0"/>
              <a:t>sortable</a:t>
            </a:r>
            <a:r>
              <a:rPr lang="en-US" sz="800" dirty="0" smtClean="0"/>
              <a:t>: true, search: true }],</a:t>
            </a:r>
          </a:p>
          <a:p>
            <a:r>
              <a:rPr lang="es-ES" sz="800" dirty="0" smtClean="0"/>
              <a:t>              </a:t>
            </a:r>
          </a:p>
          <a:p>
            <a:r>
              <a:rPr lang="es-ES" sz="800" dirty="0" smtClean="0"/>
              <a:t>        </a:t>
            </a:r>
            <a:r>
              <a:rPr lang="es-ES" sz="800" dirty="0" err="1" smtClean="0"/>
              <a:t>pager</a:t>
            </a:r>
            <a:r>
              <a:rPr lang="es-ES" sz="800" dirty="0" smtClean="0"/>
              <a:t>: </a:t>
            </a:r>
            <a:r>
              <a:rPr lang="es-ES" sz="800" dirty="0" err="1" smtClean="0"/>
              <a:t>jQuery</a:t>
            </a:r>
            <a:r>
              <a:rPr lang="es-ES" sz="800" dirty="0" smtClean="0"/>
              <a:t>('#</a:t>
            </a:r>
            <a:r>
              <a:rPr lang="es-ES" sz="800" dirty="0" err="1" smtClean="0"/>
              <a:t>jqControls</a:t>
            </a:r>
            <a:r>
              <a:rPr lang="es-ES" sz="800" dirty="0" smtClean="0"/>
              <a:t>'),</a:t>
            </a:r>
          </a:p>
          <a:p>
            <a:r>
              <a:rPr lang="es-ES" sz="800" dirty="0" smtClean="0"/>
              <a:t>        </a:t>
            </a:r>
            <a:r>
              <a:rPr lang="es-ES" sz="800" dirty="0" err="1" smtClean="0"/>
              <a:t>rowNum</a:t>
            </a:r>
            <a:r>
              <a:rPr lang="es-ES" sz="800" dirty="0" smtClean="0"/>
              <a:t>: </a:t>
            </a:r>
            <a:r>
              <a:rPr lang="es-ES" sz="800" dirty="0" smtClean="0"/>
              <a:t>20</a:t>
            </a:r>
            <a:r>
              <a:rPr lang="es-ES" sz="800" dirty="0" smtClean="0"/>
              <a:t>,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rowList</a:t>
            </a:r>
            <a:r>
              <a:rPr lang="en-US" sz="800" dirty="0" smtClean="0"/>
              <a:t>: [10, 20, 30, 40, 50],</a:t>
            </a:r>
          </a:p>
          <a:p>
            <a:r>
              <a:rPr lang="es-ES" sz="800" dirty="0" smtClean="0"/>
              <a:t>        </a:t>
            </a:r>
            <a:r>
              <a:rPr lang="es-ES" sz="800" dirty="0" err="1" smtClean="0"/>
              <a:t>height</a:t>
            </a:r>
            <a:r>
              <a:rPr lang="es-ES" sz="800" dirty="0" smtClean="0"/>
              <a:t>: '100%',</a:t>
            </a:r>
          </a:p>
          <a:p>
            <a:r>
              <a:rPr lang="es-ES" sz="800" dirty="0" smtClean="0"/>
              <a:t>        </a:t>
            </a:r>
            <a:r>
              <a:rPr lang="es-ES" sz="800" dirty="0" err="1" smtClean="0"/>
              <a:t>viewrecords</a:t>
            </a:r>
            <a:r>
              <a:rPr lang="es-ES" sz="800" dirty="0" smtClean="0"/>
              <a:t>: true,</a:t>
            </a:r>
          </a:p>
          <a:p>
            <a:r>
              <a:rPr lang="es-ES" sz="800" dirty="0" smtClean="0"/>
              <a:t>        </a:t>
            </a:r>
            <a:r>
              <a:rPr lang="es-ES" sz="800" dirty="0" err="1" smtClean="0"/>
              <a:t>caption</a:t>
            </a:r>
            <a:r>
              <a:rPr lang="es-ES" sz="800" dirty="0" smtClean="0"/>
              <a:t>: 'Listado de Amigos',</a:t>
            </a:r>
          </a:p>
          <a:p>
            <a:r>
              <a:rPr lang="es-ES" sz="800" dirty="0" smtClean="0"/>
              <a:t>        </a:t>
            </a:r>
            <a:r>
              <a:rPr lang="es-ES" sz="800" dirty="0" err="1" smtClean="0"/>
              <a:t>emptyrecords</a:t>
            </a:r>
            <a:r>
              <a:rPr lang="es-ES" sz="800" dirty="0" smtClean="0"/>
              <a:t>: 'No hay registros',</a:t>
            </a:r>
          </a:p>
          <a:p>
            <a:r>
              <a:rPr lang="es-ES" sz="800" dirty="0" smtClean="0"/>
              <a:t>        </a:t>
            </a:r>
            <a:r>
              <a:rPr lang="es-ES" sz="800" dirty="0" err="1" smtClean="0"/>
              <a:t>jsonReader</a:t>
            </a:r>
            <a:r>
              <a:rPr lang="es-ES" sz="800" dirty="0" smtClean="0"/>
              <a:t>: {</a:t>
            </a:r>
          </a:p>
          <a:p>
            <a:r>
              <a:rPr lang="es-ES" sz="800" dirty="0" smtClean="0"/>
              <a:t>            </a:t>
            </a:r>
            <a:r>
              <a:rPr lang="es-ES" sz="800" dirty="0" err="1" smtClean="0"/>
              <a:t>root</a:t>
            </a:r>
            <a:r>
              <a:rPr lang="es-ES" sz="800" dirty="0" smtClean="0"/>
              <a:t>: "</a:t>
            </a:r>
            <a:r>
              <a:rPr lang="es-ES" sz="800" dirty="0" err="1" smtClean="0"/>
              <a:t>rows</a:t>
            </a:r>
            <a:r>
              <a:rPr lang="es-ES" sz="800" dirty="0" smtClean="0"/>
              <a:t>",</a:t>
            </a:r>
          </a:p>
          <a:p>
            <a:r>
              <a:rPr lang="es-ES" sz="800" dirty="0" smtClean="0"/>
              <a:t>            page: "page",</a:t>
            </a:r>
          </a:p>
          <a:p>
            <a:r>
              <a:rPr lang="es-ES" sz="800" dirty="0" smtClean="0"/>
              <a:t>            total: "total",</a:t>
            </a:r>
          </a:p>
          <a:p>
            <a:r>
              <a:rPr lang="es-ES" sz="800" dirty="0" smtClean="0"/>
              <a:t>            records: "records",</a:t>
            </a:r>
          </a:p>
          <a:p>
            <a:r>
              <a:rPr lang="es-ES" sz="800" dirty="0" smtClean="0"/>
              <a:t>            </a:t>
            </a:r>
            <a:r>
              <a:rPr lang="es-ES" sz="800" dirty="0" err="1" smtClean="0"/>
              <a:t>repeatitems</a:t>
            </a:r>
            <a:r>
              <a:rPr lang="es-ES" sz="800" dirty="0" smtClean="0"/>
              <a:t>: false,</a:t>
            </a:r>
          </a:p>
          <a:p>
            <a:r>
              <a:rPr lang="es-ES" sz="800" dirty="0" smtClean="0"/>
              <a:t>            Id: "0"</a:t>
            </a:r>
          </a:p>
          <a:p>
            <a:r>
              <a:rPr lang="es-ES" sz="800" dirty="0" smtClean="0"/>
              <a:t>        },</a:t>
            </a:r>
          </a:p>
          <a:p>
            <a:r>
              <a:rPr lang="es-ES" sz="800" dirty="0" smtClean="0"/>
              <a:t>        </a:t>
            </a:r>
            <a:r>
              <a:rPr lang="es-ES" sz="800" dirty="0" err="1" smtClean="0"/>
              <a:t>autowidth</a:t>
            </a:r>
            <a:r>
              <a:rPr lang="es-ES" sz="800" dirty="0" smtClean="0"/>
              <a:t>: true,</a:t>
            </a:r>
          </a:p>
          <a:p>
            <a:r>
              <a:rPr lang="es-ES" sz="800" dirty="0" smtClean="0"/>
              <a:t>        </a:t>
            </a:r>
            <a:r>
              <a:rPr lang="es-ES" sz="800" dirty="0" err="1" smtClean="0"/>
              <a:t>multiselect</a:t>
            </a:r>
            <a:r>
              <a:rPr lang="es-ES" sz="800" dirty="0" smtClean="0"/>
              <a:t>: false</a:t>
            </a:r>
          </a:p>
          <a:p>
            <a:r>
              <a:rPr lang="es-ES" sz="800" dirty="0" smtClean="0"/>
              <a:t>    });</a:t>
            </a:r>
          </a:p>
          <a:p>
            <a:r>
              <a:rPr lang="es-ES" sz="800" dirty="0" smtClean="0"/>
              <a:t>});</a:t>
            </a:r>
            <a:endParaRPr lang="es-ES" sz="800" b="1" dirty="0" smtClean="0"/>
          </a:p>
          <a:p>
            <a:pPr>
              <a:buNone/>
            </a:pPr>
            <a:endParaRPr lang="es-ES" sz="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CONSUMIR DESDE </a:t>
            </a:r>
            <a:r>
              <a:rPr lang="es-ES" sz="2400" b="1" dirty="0" smtClean="0"/>
              <a:t> JQUERY - JQGRID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142844" y="92867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800" b="1" dirty="0" smtClean="0"/>
              <a:t>Crear Vista de </a:t>
            </a:r>
            <a:r>
              <a:rPr lang="es-ES" sz="800" b="1" dirty="0" err="1" smtClean="0"/>
              <a:t>Index</a:t>
            </a:r>
            <a:r>
              <a:rPr lang="es-ES" sz="800" b="1" dirty="0" smtClean="0"/>
              <a:t>:</a:t>
            </a:r>
          </a:p>
          <a:p>
            <a:pPr>
              <a:buNone/>
            </a:pPr>
            <a:endParaRPr lang="es-ES" sz="8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175" y="1866900"/>
            <a:ext cx="55816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CONSUMIR DESDE </a:t>
            </a:r>
            <a:r>
              <a:rPr lang="es-ES" sz="2400" b="1" dirty="0" smtClean="0"/>
              <a:t> JQUERY - JQGRID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142844" y="92867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200" b="1" dirty="0" err="1" smtClean="0"/>
              <a:t>Codigo</a:t>
            </a:r>
            <a:r>
              <a:rPr lang="es-ES" sz="1200" b="1" dirty="0" smtClean="0"/>
              <a:t> :</a:t>
            </a:r>
          </a:p>
          <a:p>
            <a:pPr>
              <a:buNone/>
            </a:pPr>
            <a:endParaRPr lang="es-ES" sz="1200" dirty="0" smtClean="0"/>
          </a:p>
          <a:p>
            <a:pPr>
              <a:buNone/>
            </a:pPr>
            <a:r>
              <a:rPr lang="es-ES" sz="1200" dirty="0" smtClean="0"/>
              <a:t>&lt;</a:t>
            </a:r>
            <a:r>
              <a:rPr lang="es-ES" sz="1200" dirty="0" err="1" smtClean="0"/>
              <a:t>br</a:t>
            </a:r>
            <a:r>
              <a:rPr lang="es-ES" sz="1200" dirty="0" smtClean="0"/>
              <a:t> /&gt;</a:t>
            </a:r>
          </a:p>
          <a:p>
            <a:pPr>
              <a:buNone/>
            </a:pPr>
            <a:r>
              <a:rPr lang="es-ES" sz="1200" dirty="0" smtClean="0"/>
              <a:t>&lt;</a:t>
            </a:r>
            <a:r>
              <a:rPr lang="es-ES" sz="1200" dirty="0" err="1" smtClean="0"/>
              <a:t>br</a:t>
            </a:r>
            <a:r>
              <a:rPr lang="es-ES" sz="1200" dirty="0" smtClean="0"/>
              <a:t> /&gt;</a:t>
            </a:r>
          </a:p>
          <a:p>
            <a:pPr>
              <a:buNone/>
            </a:pPr>
            <a:r>
              <a:rPr lang="es-ES" sz="1200" dirty="0" smtClean="0"/>
              <a:t>&lt;</a:t>
            </a:r>
            <a:r>
              <a:rPr lang="es-ES" sz="1200" dirty="0" err="1" smtClean="0"/>
              <a:t>div</a:t>
            </a:r>
            <a:r>
              <a:rPr lang="es-ES" sz="1200" dirty="0" smtClean="0"/>
              <a:t>&gt;</a:t>
            </a:r>
          </a:p>
          <a:p>
            <a:pPr>
              <a:buNone/>
            </a:pPr>
            <a:r>
              <a:rPr lang="es-ES" sz="1200" dirty="0" smtClean="0"/>
              <a:t>    &lt;h2&gt;amigos&lt;/h2&gt;</a:t>
            </a:r>
          </a:p>
          <a:p>
            <a:pPr>
              <a:buNone/>
            </a:pPr>
            <a:r>
              <a:rPr lang="es-ES" sz="1200" dirty="0" smtClean="0"/>
              <a:t>    &lt;</a:t>
            </a:r>
            <a:r>
              <a:rPr lang="es-ES" sz="1200" dirty="0" err="1" smtClean="0"/>
              <a:t>table</a:t>
            </a:r>
            <a:r>
              <a:rPr lang="es-ES" sz="1200" dirty="0" smtClean="0"/>
              <a:t> id="</a:t>
            </a:r>
            <a:r>
              <a:rPr lang="es-ES" sz="1200" dirty="0" err="1" smtClean="0"/>
              <a:t>jqGrid</a:t>
            </a:r>
            <a:r>
              <a:rPr lang="es-ES" sz="1200" dirty="0" smtClean="0"/>
              <a:t>"&gt;&lt;/</a:t>
            </a:r>
            <a:r>
              <a:rPr lang="es-ES" sz="1200" dirty="0" err="1" smtClean="0"/>
              <a:t>table</a:t>
            </a:r>
            <a:r>
              <a:rPr lang="es-ES" sz="1200" dirty="0" smtClean="0"/>
              <a:t>&gt;</a:t>
            </a:r>
          </a:p>
          <a:p>
            <a:pPr>
              <a:buNone/>
            </a:pPr>
            <a:r>
              <a:rPr lang="es-ES" sz="1200" dirty="0" smtClean="0"/>
              <a:t>    &lt;</a:t>
            </a:r>
            <a:r>
              <a:rPr lang="es-ES" sz="1200" dirty="0" err="1" smtClean="0"/>
              <a:t>div</a:t>
            </a:r>
            <a:r>
              <a:rPr lang="es-ES" sz="1200" dirty="0" smtClean="0"/>
              <a:t> id="</a:t>
            </a:r>
            <a:r>
              <a:rPr lang="es-ES" sz="1200" dirty="0" err="1" smtClean="0"/>
              <a:t>jqControls</a:t>
            </a:r>
            <a:r>
              <a:rPr lang="es-ES" sz="1200" dirty="0" smtClean="0"/>
              <a:t>"&gt;&lt;/</a:t>
            </a:r>
            <a:r>
              <a:rPr lang="es-ES" sz="1200" dirty="0" err="1" smtClean="0"/>
              <a:t>div</a:t>
            </a:r>
            <a:r>
              <a:rPr lang="es-ES" sz="1200" dirty="0" smtClean="0"/>
              <a:t>&gt;</a:t>
            </a:r>
          </a:p>
          <a:p>
            <a:pPr>
              <a:buNone/>
            </a:pPr>
            <a:r>
              <a:rPr lang="es-ES" sz="1200" dirty="0" smtClean="0"/>
              <a:t>&lt;/</a:t>
            </a:r>
            <a:r>
              <a:rPr lang="es-ES" sz="1200" dirty="0" err="1" smtClean="0"/>
              <a:t>div</a:t>
            </a:r>
            <a:r>
              <a:rPr lang="es-ES" sz="1200" dirty="0" smtClean="0"/>
              <a:t>&gt;</a:t>
            </a:r>
          </a:p>
          <a:p>
            <a:pPr>
              <a:buNone/>
            </a:pPr>
            <a:r>
              <a:rPr lang="es-ES" sz="1200" dirty="0" smtClean="0"/>
              <a:t>@* comprobar versiones de </a:t>
            </a:r>
            <a:r>
              <a:rPr lang="es-ES" sz="1200" dirty="0" err="1" smtClean="0"/>
              <a:t>librerias</a:t>
            </a:r>
            <a:r>
              <a:rPr lang="es-ES" sz="1200" dirty="0" smtClean="0"/>
              <a:t> *@</a:t>
            </a:r>
          </a:p>
          <a:p>
            <a:pPr>
              <a:buNone/>
            </a:pPr>
            <a:r>
              <a:rPr lang="es-ES" sz="1200" dirty="0" smtClean="0"/>
              <a:t>@</a:t>
            </a:r>
            <a:r>
              <a:rPr lang="es-ES" sz="1200" dirty="0" err="1" smtClean="0"/>
              <a:t>section</a:t>
            </a:r>
            <a:r>
              <a:rPr lang="es-ES" sz="1200" dirty="0" smtClean="0"/>
              <a:t> scripts{</a:t>
            </a:r>
          </a:p>
          <a:p>
            <a:pPr>
              <a:buNone/>
            </a:pPr>
            <a:r>
              <a:rPr lang="en-US" sz="1200" dirty="0" smtClean="0"/>
              <a:t>    &lt;link </a:t>
            </a:r>
            <a:r>
              <a:rPr lang="en-US" sz="1200" dirty="0" err="1" smtClean="0"/>
              <a:t>href</a:t>
            </a:r>
            <a:r>
              <a:rPr lang="en-US" sz="1200" dirty="0" smtClean="0"/>
              <a:t>="~/Content/themes/base/jquery-ui.css" </a:t>
            </a:r>
            <a:r>
              <a:rPr lang="en-US" sz="1200" dirty="0" err="1" smtClean="0"/>
              <a:t>rel</a:t>
            </a:r>
            <a:r>
              <a:rPr lang="en-US" sz="1200" dirty="0" smtClean="0"/>
              <a:t>="</a:t>
            </a:r>
            <a:r>
              <a:rPr lang="en-US" sz="1200" dirty="0" err="1" smtClean="0"/>
              <a:t>stylesheet</a:t>
            </a:r>
            <a:r>
              <a:rPr lang="en-US" sz="1200" dirty="0" smtClean="0"/>
              <a:t>" /&gt;</a:t>
            </a:r>
          </a:p>
          <a:p>
            <a:pPr>
              <a:buNone/>
            </a:pPr>
            <a:r>
              <a:rPr lang="es-ES" sz="1200" dirty="0" smtClean="0"/>
              <a:t>    &lt;link </a:t>
            </a:r>
            <a:r>
              <a:rPr lang="es-ES" sz="1200" dirty="0" err="1" smtClean="0"/>
              <a:t>href</a:t>
            </a:r>
            <a:r>
              <a:rPr lang="es-ES" sz="1200" dirty="0" smtClean="0"/>
              <a:t>="~/Content/</a:t>
            </a:r>
            <a:r>
              <a:rPr lang="es-ES" sz="1200" dirty="0" err="1" smtClean="0"/>
              <a:t>jquery.jqGrid</a:t>
            </a:r>
            <a:r>
              <a:rPr lang="es-ES" sz="1200" dirty="0" smtClean="0"/>
              <a:t>/</a:t>
            </a:r>
            <a:r>
              <a:rPr lang="es-ES" sz="1200" dirty="0" err="1" smtClean="0"/>
              <a:t>ui.jqgrid.css</a:t>
            </a:r>
            <a:r>
              <a:rPr lang="es-ES" sz="1200" dirty="0" smtClean="0"/>
              <a:t>" </a:t>
            </a:r>
            <a:r>
              <a:rPr lang="es-ES" sz="1200" dirty="0" err="1" smtClean="0"/>
              <a:t>rel</a:t>
            </a:r>
            <a:r>
              <a:rPr lang="es-ES" sz="1200" dirty="0" smtClean="0"/>
              <a:t>="</a:t>
            </a:r>
            <a:r>
              <a:rPr lang="es-ES" sz="1200" dirty="0" err="1" smtClean="0"/>
              <a:t>stylesheet</a:t>
            </a:r>
            <a:r>
              <a:rPr lang="es-ES" sz="1200" dirty="0" smtClean="0"/>
              <a:t>" /&gt;</a:t>
            </a:r>
          </a:p>
          <a:p>
            <a:pPr>
              <a:buNone/>
            </a:pPr>
            <a:r>
              <a:rPr lang="es-ES" sz="1200" dirty="0" smtClean="0"/>
              <a:t>    &lt;script </a:t>
            </a:r>
            <a:r>
              <a:rPr lang="es-ES" sz="1200" dirty="0" err="1" smtClean="0"/>
              <a:t>src</a:t>
            </a:r>
            <a:r>
              <a:rPr lang="es-ES" sz="1200" dirty="0" smtClean="0"/>
              <a:t>="~/Scripts/jquery-ui-1.10.0.js"&gt;&lt;/script&gt;</a:t>
            </a:r>
          </a:p>
          <a:p>
            <a:pPr>
              <a:buNone/>
            </a:pPr>
            <a:r>
              <a:rPr lang="es-ES" sz="1200" dirty="0" smtClean="0"/>
              <a:t>    &lt;script </a:t>
            </a:r>
            <a:r>
              <a:rPr lang="es-ES" sz="1200" dirty="0" err="1" smtClean="0"/>
              <a:t>src</a:t>
            </a:r>
            <a:r>
              <a:rPr lang="es-ES" sz="1200" dirty="0" smtClean="0"/>
              <a:t>="~/Scripts/i18n/</a:t>
            </a:r>
            <a:r>
              <a:rPr lang="es-ES" sz="1200" dirty="0" err="1" smtClean="0"/>
              <a:t>grid.locale-en.js</a:t>
            </a:r>
            <a:r>
              <a:rPr lang="es-ES" sz="1200" dirty="0" smtClean="0"/>
              <a:t>"&gt;&lt;/script&gt;</a:t>
            </a:r>
          </a:p>
          <a:p>
            <a:pPr>
              <a:buNone/>
            </a:pPr>
            <a:r>
              <a:rPr lang="es-ES" sz="1200" dirty="0" smtClean="0"/>
              <a:t>    &lt;script </a:t>
            </a:r>
            <a:r>
              <a:rPr lang="es-ES" sz="1200" dirty="0" err="1" smtClean="0"/>
              <a:t>src</a:t>
            </a:r>
            <a:r>
              <a:rPr lang="es-ES" sz="1200" dirty="0" smtClean="0"/>
              <a:t>="~/Scripts/</a:t>
            </a:r>
            <a:r>
              <a:rPr lang="es-ES" sz="1200" dirty="0" err="1" smtClean="0"/>
              <a:t>jquery.jqGrid.min.js</a:t>
            </a:r>
            <a:r>
              <a:rPr lang="es-ES" sz="1200" dirty="0" smtClean="0"/>
              <a:t>"&gt;&lt;/script&gt;</a:t>
            </a:r>
          </a:p>
          <a:p>
            <a:pPr>
              <a:buNone/>
            </a:pPr>
            <a:r>
              <a:rPr lang="es-ES" sz="1200" dirty="0" smtClean="0"/>
              <a:t>    &lt;script </a:t>
            </a:r>
            <a:r>
              <a:rPr lang="es-ES" sz="1200" dirty="0" err="1" smtClean="0"/>
              <a:t>src</a:t>
            </a:r>
            <a:r>
              <a:rPr lang="es-ES" sz="1200" dirty="0" smtClean="0"/>
              <a:t>="~/</a:t>
            </a:r>
            <a:r>
              <a:rPr lang="es-ES" sz="1200" dirty="0" smtClean="0"/>
              <a:t>Scripts/amigos.js</a:t>
            </a:r>
            <a:r>
              <a:rPr lang="es-ES" sz="1200" dirty="0" smtClean="0"/>
              <a:t>"&gt;&lt;/script&gt;</a:t>
            </a:r>
          </a:p>
          <a:p>
            <a:pPr>
              <a:buNone/>
            </a:pPr>
            <a:r>
              <a:rPr lang="es-ES" sz="1200" dirty="0" smtClean="0"/>
              <a:t>}</a:t>
            </a:r>
            <a:endParaRPr lang="es-ES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325"/>
          </a:xfrm>
        </p:spPr>
        <p:txBody>
          <a:bodyPr/>
          <a:lstStyle/>
          <a:p>
            <a:r>
              <a:rPr lang="es-ES" sz="2400" b="1" dirty="0" smtClean="0"/>
              <a:t>CONSUMIR DESDE </a:t>
            </a:r>
            <a:r>
              <a:rPr lang="es-ES" sz="2400" b="1" dirty="0" smtClean="0"/>
              <a:t> JQUERY - JQGRID</a:t>
            </a:r>
            <a:endParaRPr lang="es-ES" sz="2400" b="1" dirty="0"/>
          </a:p>
        </p:txBody>
      </p:sp>
      <p:sp>
        <p:nvSpPr>
          <p:cNvPr id="61442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142844" y="928670"/>
            <a:ext cx="8696356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" sz="1200" b="1" dirty="0" smtClean="0"/>
              <a:t>En _</a:t>
            </a:r>
            <a:r>
              <a:rPr lang="es-ES" sz="1200" b="1" dirty="0" err="1" smtClean="0"/>
              <a:t>Layout</a:t>
            </a:r>
            <a:r>
              <a:rPr lang="es-ES" sz="1200" b="1" dirty="0" smtClean="0"/>
              <a:t>:</a:t>
            </a:r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r>
              <a:rPr lang="es-ES" sz="1200" dirty="0" smtClean="0"/>
              <a:t> &lt;</a:t>
            </a:r>
            <a:r>
              <a:rPr lang="es-ES" sz="1200" dirty="0" err="1" smtClean="0"/>
              <a:t>li</a:t>
            </a:r>
            <a:r>
              <a:rPr lang="es-ES" sz="1200" dirty="0" smtClean="0"/>
              <a:t>&gt;@</a:t>
            </a:r>
            <a:r>
              <a:rPr lang="es-ES" sz="1200" dirty="0" err="1" smtClean="0"/>
              <a:t>Html.ActionLink</a:t>
            </a:r>
            <a:r>
              <a:rPr lang="es-ES" sz="1200" dirty="0" smtClean="0"/>
              <a:t>("Amigos", "</a:t>
            </a:r>
            <a:r>
              <a:rPr lang="es-ES" sz="1200" dirty="0" err="1" smtClean="0"/>
              <a:t>Index</a:t>
            </a:r>
            <a:r>
              <a:rPr lang="es-ES" sz="1200" dirty="0" smtClean="0"/>
              <a:t>", "Amigos")&lt;/</a:t>
            </a:r>
            <a:r>
              <a:rPr lang="es-ES" sz="1200" dirty="0" err="1" smtClean="0"/>
              <a:t>li</a:t>
            </a:r>
            <a:r>
              <a:rPr lang="es-ES" sz="1200" dirty="0" smtClean="0"/>
              <a:t>&gt;</a:t>
            </a:r>
          </a:p>
          <a:p>
            <a:pPr>
              <a:buNone/>
            </a:pPr>
            <a:r>
              <a:rPr lang="es-ES" sz="1200" b="1" dirty="0" smtClean="0"/>
              <a:t>Ejecutar:</a:t>
            </a:r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  <a:p>
            <a:pPr>
              <a:buNone/>
            </a:pPr>
            <a:endParaRPr lang="es-ES" sz="12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428868"/>
            <a:ext cx="7215206" cy="407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1819</TotalTime>
  <Words>733</Words>
  <Application>Microsoft Office PowerPoint</Application>
  <PresentationFormat>Presentación en pantalla (4:3)</PresentationFormat>
  <Paragraphs>144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Segoe UI</vt:lpstr>
      <vt:lpstr>Wingdings</vt:lpstr>
      <vt:lpstr>Calibri</vt:lpstr>
      <vt:lpstr>Verdana</vt:lpstr>
      <vt:lpstr>NG_MOC_Core_ModuleNew2</vt:lpstr>
      <vt:lpstr>Desde otra instancia de VS</vt:lpstr>
      <vt:lpstr>Desde otra instancia de VS</vt:lpstr>
      <vt:lpstr>CONSUMIR DESDE JQUERY</vt:lpstr>
      <vt:lpstr>CONSUMIR DESDE .NET</vt:lpstr>
      <vt:lpstr>CONSUMIR DESDE  JQUERY - JQGRID</vt:lpstr>
      <vt:lpstr>CONSUMIR DESDE  JQUERY - JQGRID</vt:lpstr>
      <vt:lpstr>CONSUMIR DESDE  JQUERY - JQGRID</vt:lpstr>
      <vt:lpstr>CONSUMIR DESDE  JQUERY - JQGRID</vt:lpstr>
      <vt:lpstr>CONSUMIR DESDE  JQUERY - JQGRID</vt:lpstr>
      <vt:lpstr>CONSUMIR DESDE  JQUERY - JQGRID</vt:lpstr>
      <vt:lpstr>CONSUMIR DESDE  JQUERY - JQGRID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Manasa</dc:creator>
  <cp:lastModifiedBy>Pedro Romanazzi</cp:lastModifiedBy>
  <cp:revision>108</cp:revision>
  <dcterms:created xsi:type="dcterms:W3CDTF">2017-12-05T07:22:09Z</dcterms:created>
  <dcterms:modified xsi:type="dcterms:W3CDTF">2019-09-17T00:41:49Z</dcterms:modified>
</cp:coreProperties>
</file>