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278" r:id="rId2"/>
    <p:sldId id="283" r:id="rId3"/>
    <p:sldId id="264" r:id="rId4"/>
    <p:sldId id="284" r:id="rId5"/>
    <p:sldId id="280" r:id="rId6"/>
    <p:sldId id="265" r:id="rId7"/>
    <p:sldId id="266" r:id="rId8"/>
    <p:sldId id="281" r:id="rId9"/>
  </p:sldIdLst>
  <p:sldSz cx="9144000" cy="6858000" type="screen4x3"/>
  <p:notesSz cx="6858000" cy="9144000"/>
  <p:embeddedFontLst>
    <p:embeddedFont>
      <p:font typeface="Segoe UI" pitchFamily="34" charset="0"/>
      <p:regular r:id="rId11"/>
      <p:bold r:id="rId12"/>
      <p:italic r:id="rId13"/>
      <p:boldItalic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Verdana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535" autoAdjust="0"/>
    <p:restoredTop sz="45195" autoAdjust="0"/>
  </p:normalViewPr>
  <p:slideViewPr>
    <p:cSldViewPr>
      <p:cViewPr varScale="1">
        <p:scale>
          <a:sx n="109" d="100"/>
          <a:sy n="109" d="100"/>
        </p:scale>
        <p:origin x="-3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862" y="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56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1F4AF-2A6D-473B-8492-A233F9C35583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45DC9-12C6-47C0-89B8-2CD897C188A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54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696120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 userDrawn="1"/>
        </p:nvSpPr>
        <p:spPr>
          <a:xfrm>
            <a:off x="0" y="0"/>
            <a:ext cx="9144000" cy="822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8CCBC26D-22AC-4934-9C66-945F9FECEB1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Desde otra instancia de VS</a:t>
            </a:r>
            <a:endParaRPr lang="en-US" sz="2400" b="1" dirty="0" smtClean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000" dirty="0" err="1" smtClean="0"/>
              <a:t>Crear</a:t>
            </a:r>
            <a:r>
              <a:rPr lang="en-US" sz="2000" dirty="0" smtClean="0"/>
              <a:t> </a:t>
            </a:r>
            <a:r>
              <a:rPr lang="en-US" sz="2000" dirty="0" err="1" smtClean="0"/>
              <a:t>proyecto</a:t>
            </a:r>
            <a:r>
              <a:rPr lang="en-US" sz="2000" dirty="0" smtClean="0"/>
              <a:t> App web ASP NET (.NET Framework): </a:t>
            </a:r>
            <a:r>
              <a:rPr lang="en-US" sz="2000" dirty="0" err="1" smtClean="0"/>
              <a:t>ClienteRazor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643050"/>
            <a:ext cx="6124586" cy="425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Desde otra instancia de VS</a:t>
            </a:r>
            <a:endParaRPr lang="en-US" sz="2400" b="1" dirty="0" smtClean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000" dirty="0" err="1" smtClean="0"/>
              <a:t>Plantilla</a:t>
            </a:r>
            <a:r>
              <a:rPr lang="en-US" sz="2000" dirty="0" smtClean="0"/>
              <a:t> MVC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500174"/>
            <a:ext cx="74866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CONSUMIR DESDE .NET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1200" b="1" dirty="0" smtClean="0"/>
              <a:t>Crear </a:t>
            </a:r>
            <a:r>
              <a:rPr lang="es-ES" sz="1200" b="1" dirty="0" err="1" smtClean="0"/>
              <a:t>controller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ClienteNETController</a:t>
            </a:r>
            <a:r>
              <a:rPr lang="es-ES" sz="1200" b="1" dirty="0" smtClean="0"/>
              <a:t> /</a:t>
            </a:r>
            <a:r>
              <a:rPr lang="es-ES" sz="1200" b="1" dirty="0" err="1" smtClean="0"/>
              <a:t>comun</a:t>
            </a:r>
            <a:r>
              <a:rPr lang="es-ES" sz="1200" b="1" dirty="0" smtClean="0"/>
              <a:t> – </a:t>
            </a:r>
            <a:r>
              <a:rPr lang="es-ES" sz="1200" b="1" dirty="0" err="1" smtClean="0"/>
              <a:t>empty</a:t>
            </a:r>
            <a:endParaRPr lang="es-ES" sz="1200" b="1" dirty="0" smtClean="0"/>
          </a:p>
          <a:p>
            <a:pPr>
              <a:buNone/>
            </a:pPr>
            <a:endParaRPr lang="es-ES" sz="1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500173"/>
            <a:ext cx="5348295" cy="268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4572008"/>
            <a:ext cx="558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CONSUMIR DESDE .NET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1200" b="1" dirty="0" smtClean="0"/>
              <a:t>En </a:t>
            </a:r>
            <a:r>
              <a:rPr lang="es-ES" sz="1200" b="1" dirty="0" err="1" smtClean="0"/>
              <a:t>models</a:t>
            </a:r>
            <a:r>
              <a:rPr lang="es-ES" sz="1200" b="1" dirty="0" smtClean="0"/>
              <a:t>, crear Clase Persona:</a:t>
            </a:r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r>
              <a:rPr lang="es-ES" b="1" dirty="0" err="1" smtClean="0"/>
              <a:t>public</a:t>
            </a:r>
            <a:r>
              <a:rPr lang="es-ES" b="1" dirty="0" smtClean="0"/>
              <a:t> </a:t>
            </a:r>
            <a:r>
              <a:rPr lang="es-ES" b="1" dirty="0" err="1" smtClean="0"/>
              <a:t>class</a:t>
            </a:r>
            <a:r>
              <a:rPr lang="es-ES" b="1" dirty="0" smtClean="0"/>
              <a:t> Persona</a:t>
            </a:r>
          </a:p>
          <a:p>
            <a:pPr>
              <a:buNone/>
            </a:pPr>
            <a:r>
              <a:rPr lang="es-ES" b="1" dirty="0" smtClean="0"/>
              <a:t>    {</a:t>
            </a:r>
          </a:p>
          <a:p>
            <a:pPr>
              <a:buNone/>
            </a:pPr>
            <a:r>
              <a:rPr lang="en-US" b="1" dirty="0" smtClean="0"/>
              <a:t>        public </a:t>
            </a:r>
            <a:r>
              <a:rPr lang="en-US" b="1" dirty="0" err="1" smtClean="0"/>
              <a:t>int</a:t>
            </a:r>
            <a:r>
              <a:rPr lang="en-US" b="1" dirty="0" smtClean="0"/>
              <a:t> ID { get; set; }</a:t>
            </a:r>
          </a:p>
          <a:p>
            <a:pPr>
              <a:buNone/>
            </a:pPr>
            <a:r>
              <a:rPr lang="en-US" b="1" dirty="0" smtClean="0"/>
              <a:t>        public string </a:t>
            </a:r>
            <a:r>
              <a:rPr lang="en-US" b="1" dirty="0" err="1" smtClean="0"/>
              <a:t>Apellido</a:t>
            </a:r>
            <a:r>
              <a:rPr lang="en-US" b="1" dirty="0" smtClean="0"/>
              <a:t> { get; set; }</a:t>
            </a:r>
          </a:p>
          <a:p>
            <a:pPr>
              <a:buNone/>
            </a:pPr>
            <a:r>
              <a:rPr lang="en-US" b="1" dirty="0" smtClean="0"/>
              <a:t>        public string </a:t>
            </a:r>
            <a:r>
              <a:rPr lang="en-US" b="1" dirty="0" err="1" smtClean="0"/>
              <a:t>Nombre</a:t>
            </a:r>
            <a:r>
              <a:rPr lang="en-US" b="1" dirty="0" smtClean="0"/>
              <a:t> { get; set; }</a:t>
            </a:r>
          </a:p>
          <a:p>
            <a:pPr>
              <a:buNone/>
            </a:pPr>
            <a:r>
              <a:rPr lang="es-ES" b="1" dirty="0" smtClean="0"/>
              <a:t>    </a:t>
            </a:r>
            <a:r>
              <a:rPr lang="es-ES" b="1" dirty="0" smtClean="0"/>
              <a:t>}</a:t>
            </a:r>
          </a:p>
          <a:p>
            <a:pPr>
              <a:buNone/>
            </a:pPr>
            <a:endParaRPr lang="es-ES" b="1" dirty="0" smtClean="0"/>
          </a:p>
          <a:p>
            <a:pPr>
              <a:buNone/>
            </a:pPr>
            <a:r>
              <a:rPr lang="es-ES" b="1" dirty="0" smtClean="0"/>
              <a:t>Instalar : </a:t>
            </a:r>
            <a:r>
              <a:rPr lang="es-ES" dirty="0" err="1" smtClean="0"/>
              <a:t>Microsoft.AspNet.WebApi.Client</a:t>
            </a:r>
            <a:endParaRPr lang="es-E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CLASE CONTROLLER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285720" y="857232"/>
            <a:ext cx="8696356" cy="585791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900" dirty="0" smtClean="0"/>
              <a:t> </a:t>
            </a:r>
            <a:r>
              <a:rPr lang="es-ES" sz="900" dirty="0" err="1" smtClean="0"/>
              <a:t>public</a:t>
            </a:r>
            <a:r>
              <a:rPr lang="es-ES" sz="900" dirty="0" smtClean="0"/>
              <a:t> </a:t>
            </a:r>
            <a:r>
              <a:rPr lang="es-ES" sz="900" dirty="0" err="1" smtClean="0"/>
              <a:t>class</a:t>
            </a:r>
            <a:r>
              <a:rPr lang="es-ES" sz="900" dirty="0" smtClean="0"/>
              <a:t> </a:t>
            </a:r>
            <a:r>
              <a:rPr lang="es-ES" sz="900" dirty="0" err="1" smtClean="0"/>
              <a:t>ClienteNETController:Controller</a:t>
            </a:r>
            <a:endParaRPr lang="es-ES" sz="900" dirty="0" smtClean="0"/>
          </a:p>
          <a:p>
            <a:pPr>
              <a:buNone/>
            </a:pPr>
            <a:r>
              <a:rPr lang="es-ES" sz="900" dirty="0" smtClean="0"/>
              <a:t>    {</a:t>
            </a:r>
          </a:p>
          <a:p>
            <a:pPr>
              <a:buNone/>
            </a:pPr>
            <a:r>
              <a:rPr lang="es-ES" sz="900" dirty="0" smtClean="0"/>
              <a:t>        </a:t>
            </a:r>
            <a:r>
              <a:rPr lang="es-ES" sz="900" dirty="0" err="1" smtClean="0"/>
              <a:t>public</a:t>
            </a:r>
            <a:r>
              <a:rPr lang="es-ES" sz="900" dirty="0" smtClean="0"/>
              <a:t> </a:t>
            </a:r>
            <a:r>
              <a:rPr lang="es-ES" sz="900" dirty="0" err="1" smtClean="0"/>
              <a:t>ActionResult</a:t>
            </a:r>
            <a:r>
              <a:rPr lang="es-ES" sz="900" dirty="0" smtClean="0"/>
              <a:t> </a:t>
            </a:r>
            <a:r>
              <a:rPr lang="es-ES" sz="900" dirty="0" err="1" smtClean="0"/>
              <a:t>Getamigos</a:t>
            </a:r>
            <a:r>
              <a:rPr lang="es-ES" sz="900" dirty="0" smtClean="0"/>
              <a:t>()</a:t>
            </a:r>
          </a:p>
          <a:p>
            <a:pPr>
              <a:buNone/>
            </a:pPr>
            <a:r>
              <a:rPr lang="es-ES" sz="900" dirty="0" smtClean="0"/>
              <a:t>        {</a:t>
            </a:r>
          </a:p>
          <a:p>
            <a:pPr>
              <a:buNone/>
            </a:pPr>
            <a:r>
              <a:rPr lang="es-ES" sz="900" dirty="0" smtClean="0"/>
              <a:t>            </a:t>
            </a:r>
            <a:r>
              <a:rPr lang="es-ES" sz="900" dirty="0" err="1" smtClean="0"/>
              <a:t>IEnumerable</a:t>
            </a:r>
            <a:r>
              <a:rPr lang="es-ES" sz="900" dirty="0" smtClean="0"/>
              <a:t>&lt;</a:t>
            </a:r>
            <a:r>
              <a:rPr lang="es-ES" sz="900" dirty="0" err="1" smtClean="0"/>
              <a:t>Models.Persona</a:t>
            </a:r>
            <a:r>
              <a:rPr lang="es-ES" sz="900" dirty="0" smtClean="0"/>
              <a:t>&gt; amigos = </a:t>
            </a:r>
            <a:r>
              <a:rPr lang="es-ES" sz="900" dirty="0" err="1" smtClean="0"/>
              <a:t>null</a:t>
            </a:r>
            <a:r>
              <a:rPr lang="es-ES" sz="900" dirty="0" smtClean="0"/>
              <a:t>;</a:t>
            </a:r>
          </a:p>
          <a:p>
            <a:pPr>
              <a:buNone/>
            </a:pPr>
            <a:r>
              <a:rPr lang="es-ES" sz="900" dirty="0" smtClean="0"/>
              <a:t>            </a:t>
            </a:r>
            <a:r>
              <a:rPr lang="es-ES" sz="900" dirty="0" err="1" smtClean="0"/>
              <a:t>using</a:t>
            </a:r>
            <a:r>
              <a:rPr lang="es-ES" sz="900" dirty="0" smtClean="0"/>
              <a:t>(</a:t>
            </a:r>
            <a:r>
              <a:rPr lang="es-ES" sz="900" dirty="0" err="1" smtClean="0"/>
              <a:t>var</a:t>
            </a:r>
            <a:r>
              <a:rPr lang="es-ES" sz="900" dirty="0" smtClean="0"/>
              <a:t> </a:t>
            </a:r>
            <a:r>
              <a:rPr lang="es-ES" sz="900" dirty="0" err="1" smtClean="0"/>
              <a:t>client</a:t>
            </a:r>
            <a:r>
              <a:rPr lang="es-ES" sz="900" dirty="0" smtClean="0"/>
              <a:t> = new </a:t>
            </a:r>
            <a:r>
              <a:rPr lang="es-ES" sz="900" dirty="0" err="1" smtClean="0"/>
              <a:t>HttpClient</a:t>
            </a:r>
            <a:r>
              <a:rPr lang="es-ES" sz="900" dirty="0" smtClean="0"/>
              <a:t>())</a:t>
            </a:r>
          </a:p>
          <a:p>
            <a:pPr>
              <a:buNone/>
            </a:pPr>
            <a:r>
              <a:rPr lang="es-ES" sz="900" dirty="0" smtClean="0"/>
              <a:t>            {</a:t>
            </a:r>
          </a:p>
          <a:p>
            <a:pPr>
              <a:buNone/>
            </a:pPr>
            <a:r>
              <a:rPr lang="en-US" sz="900" dirty="0" smtClean="0"/>
              <a:t>                </a:t>
            </a:r>
            <a:r>
              <a:rPr lang="en-US" sz="900" dirty="0" err="1" smtClean="0"/>
              <a:t>client.BaseAddress</a:t>
            </a:r>
            <a:r>
              <a:rPr lang="en-US" sz="900" dirty="0" smtClean="0"/>
              <a:t> = new Uri("http://localhost:44358/api/PersonaAPI");</a:t>
            </a:r>
          </a:p>
          <a:p>
            <a:pPr>
              <a:buNone/>
            </a:pPr>
            <a:r>
              <a:rPr lang="es-ES" sz="900" dirty="0" smtClean="0"/>
              <a:t>                </a:t>
            </a:r>
            <a:r>
              <a:rPr lang="es-ES" sz="900" dirty="0" err="1" smtClean="0"/>
              <a:t>var</a:t>
            </a:r>
            <a:r>
              <a:rPr lang="es-ES" sz="900" dirty="0" smtClean="0"/>
              <a:t> </a:t>
            </a:r>
            <a:r>
              <a:rPr lang="es-ES" sz="900" dirty="0" err="1" smtClean="0"/>
              <a:t>responseTask</a:t>
            </a:r>
            <a:r>
              <a:rPr lang="es-ES" sz="900" dirty="0" smtClean="0"/>
              <a:t> = </a:t>
            </a:r>
            <a:r>
              <a:rPr lang="es-ES" sz="900" dirty="0" err="1" smtClean="0"/>
              <a:t>client.GetAsync</a:t>
            </a:r>
            <a:r>
              <a:rPr lang="es-ES" sz="900" dirty="0" smtClean="0"/>
              <a:t>("</a:t>
            </a:r>
            <a:r>
              <a:rPr lang="en-US" sz="900" dirty="0" err="1" smtClean="0"/>
              <a:t>PersonaAPI</a:t>
            </a:r>
            <a:r>
              <a:rPr lang="es-ES" sz="900" dirty="0" smtClean="0"/>
              <a:t>");</a:t>
            </a:r>
          </a:p>
          <a:p>
            <a:pPr>
              <a:buNone/>
            </a:pPr>
            <a:r>
              <a:rPr lang="es-ES" sz="900" dirty="0" smtClean="0"/>
              <a:t>                </a:t>
            </a:r>
            <a:r>
              <a:rPr lang="es-ES" sz="900" dirty="0" err="1" smtClean="0"/>
              <a:t>responseTask.Wait</a:t>
            </a:r>
            <a:r>
              <a:rPr lang="es-ES" sz="900" dirty="0" smtClean="0"/>
              <a:t>();</a:t>
            </a:r>
          </a:p>
          <a:p>
            <a:pPr>
              <a:buNone/>
            </a:pPr>
            <a:r>
              <a:rPr lang="es-ES" sz="900" dirty="0" smtClean="0"/>
              <a:t>                </a:t>
            </a:r>
            <a:r>
              <a:rPr lang="es-ES" sz="900" dirty="0" err="1" smtClean="0"/>
              <a:t>var</a:t>
            </a:r>
            <a:r>
              <a:rPr lang="es-ES" sz="900" dirty="0" smtClean="0"/>
              <a:t> </a:t>
            </a:r>
            <a:r>
              <a:rPr lang="es-ES" sz="900" dirty="0" err="1" smtClean="0"/>
              <a:t>result</a:t>
            </a:r>
            <a:r>
              <a:rPr lang="es-ES" sz="900" dirty="0" smtClean="0"/>
              <a:t> = </a:t>
            </a:r>
            <a:r>
              <a:rPr lang="es-ES" sz="900" dirty="0" err="1" smtClean="0"/>
              <a:t>responseTask.Result</a:t>
            </a:r>
            <a:r>
              <a:rPr lang="es-ES" sz="900" dirty="0" smtClean="0"/>
              <a:t>;</a:t>
            </a:r>
          </a:p>
          <a:p>
            <a:pPr>
              <a:buNone/>
            </a:pPr>
            <a:r>
              <a:rPr lang="es-ES" sz="900" dirty="0" smtClean="0"/>
              <a:t>                </a:t>
            </a:r>
            <a:r>
              <a:rPr lang="es-ES" sz="900" dirty="0" err="1" smtClean="0"/>
              <a:t>if</a:t>
            </a:r>
            <a:r>
              <a:rPr lang="es-ES" sz="900" dirty="0" smtClean="0"/>
              <a:t>(</a:t>
            </a:r>
            <a:r>
              <a:rPr lang="es-ES" sz="900" dirty="0" err="1" smtClean="0"/>
              <a:t>result.IsSuccessStatusCode</a:t>
            </a:r>
            <a:r>
              <a:rPr lang="es-ES" sz="900" dirty="0" smtClean="0"/>
              <a:t>)</a:t>
            </a:r>
          </a:p>
          <a:p>
            <a:pPr>
              <a:buNone/>
            </a:pPr>
            <a:r>
              <a:rPr lang="es-ES" sz="900" dirty="0" smtClean="0"/>
              <a:t>                {</a:t>
            </a:r>
          </a:p>
          <a:p>
            <a:pPr>
              <a:buNone/>
            </a:pPr>
            <a:r>
              <a:rPr lang="es-ES" sz="900" dirty="0" smtClean="0"/>
              <a:t>                    </a:t>
            </a:r>
            <a:r>
              <a:rPr lang="es-ES" sz="900" dirty="0" err="1" smtClean="0"/>
              <a:t>var</a:t>
            </a:r>
            <a:r>
              <a:rPr lang="es-ES" sz="900" dirty="0" smtClean="0"/>
              <a:t> </a:t>
            </a:r>
            <a:r>
              <a:rPr lang="es-ES" sz="900" dirty="0" err="1" smtClean="0"/>
              <a:t>readTask</a:t>
            </a:r>
            <a:r>
              <a:rPr lang="es-ES" sz="900" dirty="0" smtClean="0"/>
              <a:t> = </a:t>
            </a:r>
            <a:r>
              <a:rPr lang="es-ES" sz="900" dirty="0" err="1" smtClean="0"/>
              <a:t>result.Content.ReadAsAsync</a:t>
            </a:r>
            <a:r>
              <a:rPr lang="es-ES" sz="900" dirty="0" smtClean="0"/>
              <a:t>&lt;</a:t>
            </a:r>
            <a:r>
              <a:rPr lang="es-ES" sz="900" dirty="0" err="1" smtClean="0"/>
              <a:t>IList</a:t>
            </a:r>
            <a:r>
              <a:rPr lang="es-ES" sz="900" dirty="0" smtClean="0"/>
              <a:t>&lt;</a:t>
            </a:r>
            <a:r>
              <a:rPr lang="es-ES" sz="900" dirty="0" err="1" smtClean="0"/>
              <a:t>Models.Persona</a:t>
            </a:r>
            <a:r>
              <a:rPr lang="es-ES" sz="900" dirty="0" smtClean="0"/>
              <a:t>&gt;&gt;();</a:t>
            </a:r>
          </a:p>
          <a:p>
            <a:pPr>
              <a:buNone/>
            </a:pPr>
            <a:r>
              <a:rPr lang="es-ES" sz="900" dirty="0" smtClean="0"/>
              <a:t>                    </a:t>
            </a:r>
            <a:r>
              <a:rPr lang="es-ES" sz="900" dirty="0" err="1" smtClean="0"/>
              <a:t>readTask.Wait</a:t>
            </a:r>
            <a:r>
              <a:rPr lang="es-ES" sz="900" dirty="0" smtClean="0"/>
              <a:t>();</a:t>
            </a:r>
          </a:p>
          <a:p>
            <a:pPr>
              <a:buNone/>
            </a:pPr>
            <a:r>
              <a:rPr lang="es-ES" sz="900" dirty="0" smtClean="0"/>
              <a:t>                    amigos = </a:t>
            </a:r>
            <a:r>
              <a:rPr lang="es-ES" sz="900" dirty="0" err="1" smtClean="0"/>
              <a:t>readTask.Result</a:t>
            </a:r>
            <a:r>
              <a:rPr lang="es-ES" sz="900" dirty="0" smtClean="0"/>
              <a:t>;</a:t>
            </a:r>
          </a:p>
          <a:p>
            <a:pPr>
              <a:buNone/>
            </a:pPr>
            <a:r>
              <a:rPr lang="es-ES" sz="900" dirty="0" smtClean="0"/>
              <a:t>                }</a:t>
            </a:r>
          </a:p>
          <a:p>
            <a:pPr>
              <a:buNone/>
            </a:pPr>
            <a:r>
              <a:rPr lang="es-ES" sz="900" dirty="0" smtClean="0"/>
              <a:t>                </a:t>
            </a:r>
            <a:r>
              <a:rPr lang="es-ES" sz="900" dirty="0" err="1" smtClean="0"/>
              <a:t>else</a:t>
            </a:r>
            <a:endParaRPr lang="es-ES" sz="900" dirty="0" smtClean="0"/>
          </a:p>
          <a:p>
            <a:pPr>
              <a:buNone/>
            </a:pPr>
            <a:r>
              <a:rPr lang="es-ES" sz="900" dirty="0" smtClean="0"/>
              <a:t>                {</a:t>
            </a:r>
          </a:p>
          <a:p>
            <a:pPr>
              <a:buNone/>
            </a:pPr>
            <a:r>
              <a:rPr lang="es-ES" sz="900" dirty="0" smtClean="0"/>
              <a:t>                    amigos = </a:t>
            </a:r>
            <a:r>
              <a:rPr lang="es-ES" sz="900" dirty="0" err="1" smtClean="0"/>
              <a:t>Enumerable.Empty</a:t>
            </a:r>
            <a:r>
              <a:rPr lang="es-ES" sz="900" dirty="0" smtClean="0"/>
              <a:t>&lt;</a:t>
            </a:r>
            <a:r>
              <a:rPr lang="es-ES" sz="900" dirty="0" err="1" smtClean="0"/>
              <a:t>Models.Persona</a:t>
            </a:r>
            <a:r>
              <a:rPr lang="es-ES" sz="900" dirty="0" smtClean="0"/>
              <a:t>&gt;();</a:t>
            </a:r>
          </a:p>
          <a:p>
            <a:pPr>
              <a:buNone/>
            </a:pPr>
            <a:r>
              <a:rPr lang="es-ES" sz="900" dirty="0" smtClean="0"/>
              <a:t>                    </a:t>
            </a:r>
            <a:r>
              <a:rPr lang="es-ES" sz="900" dirty="0" err="1" smtClean="0"/>
              <a:t>ModelState.AddModelError</a:t>
            </a:r>
            <a:r>
              <a:rPr lang="es-ES" sz="900" dirty="0" smtClean="0"/>
              <a:t>(</a:t>
            </a:r>
            <a:r>
              <a:rPr lang="es-ES" sz="900" dirty="0" err="1" smtClean="0"/>
              <a:t>string.Empty,"Error</a:t>
            </a:r>
            <a:r>
              <a:rPr lang="es-ES" sz="900" dirty="0" smtClean="0"/>
              <a:t> de server.");</a:t>
            </a:r>
          </a:p>
          <a:p>
            <a:pPr>
              <a:buNone/>
            </a:pPr>
            <a:r>
              <a:rPr lang="es-ES" sz="900" dirty="0" smtClean="0"/>
              <a:t>                }</a:t>
            </a:r>
          </a:p>
          <a:p>
            <a:pPr>
              <a:buNone/>
            </a:pPr>
            <a:r>
              <a:rPr lang="es-ES" sz="900" dirty="0" smtClean="0"/>
              <a:t>            }</a:t>
            </a:r>
          </a:p>
          <a:p>
            <a:pPr>
              <a:buNone/>
            </a:pPr>
            <a:r>
              <a:rPr lang="es-ES" sz="900" dirty="0" smtClean="0"/>
              <a:t>            </a:t>
            </a:r>
            <a:r>
              <a:rPr lang="es-ES" sz="900" dirty="0" err="1" smtClean="0"/>
              <a:t>return</a:t>
            </a:r>
            <a:r>
              <a:rPr lang="es-ES" sz="900" dirty="0" smtClean="0"/>
              <a:t> View(amigos);</a:t>
            </a:r>
          </a:p>
          <a:p>
            <a:pPr>
              <a:buNone/>
            </a:pPr>
            <a:endParaRPr lang="es-ES" sz="900" dirty="0" smtClean="0"/>
          </a:p>
          <a:p>
            <a:pPr>
              <a:buNone/>
            </a:pPr>
            <a:r>
              <a:rPr lang="es-ES" sz="900" dirty="0" smtClean="0"/>
              <a:t>        }</a:t>
            </a:r>
          </a:p>
          <a:p>
            <a:pPr>
              <a:buNone/>
            </a:pPr>
            <a:r>
              <a:rPr lang="es-ES" sz="900" dirty="0" smtClean="0"/>
              <a:t>    }</a:t>
            </a:r>
          </a:p>
          <a:p>
            <a:pPr>
              <a:buNone/>
            </a:pPr>
            <a:endParaRPr lang="es-ES" sz="900" dirty="0" smtClean="0"/>
          </a:p>
          <a:p>
            <a:pPr>
              <a:buNone/>
            </a:pPr>
            <a:endParaRPr lang="es-E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dirty="0" smtClean="0"/>
              <a:t>CONSUMIR DESDE .NET</a:t>
            </a:r>
            <a:endParaRPr lang="es-ES" sz="2400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sz="3600" dirty="0" smtClean="0"/>
              <a:t>Agregar Vista: </a:t>
            </a:r>
          </a:p>
          <a:p>
            <a:pPr>
              <a:buNone/>
            </a:pPr>
            <a:r>
              <a:rPr lang="es-ES" sz="3600" dirty="0" smtClean="0"/>
              <a:t>Plantilla </a:t>
            </a:r>
            <a:r>
              <a:rPr lang="es-ES" sz="3600" dirty="0" err="1" smtClean="0"/>
              <a:t>List</a:t>
            </a:r>
            <a:r>
              <a:rPr lang="es-ES" sz="3600" dirty="0" smtClean="0"/>
              <a:t> </a:t>
            </a:r>
          </a:p>
          <a:p>
            <a:pPr>
              <a:buNone/>
            </a:pPr>
            <a:r>
              <a:rPr lang="es-ES" sz="3600" dirty="0" smtClean="0"/>
              <a:t>Clase Persona</a:t>
            </a:r>
          </a:p>
          <a:p>
            <a:pPr>
              <a:buNone/>
            </a:pPr>
            <a:endParaRPr lang="es-ES" sz="3600" dirty="0" smtClean="0"/>
          </a:p>
          <a:p>
            <a:pPr>
              <a:buNone/>
            </a:pPr>
            <a:endParaRPr lang="es-ES" sz="3600" dirty="0" smtClean="0"/>
          </a:p>
          <a:p>
            <a:pPr>
              <a:buNone/>
            </a:pPr>
            <a:endParaRPr lang="es-ES" sz="36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143248"/>
            <a:ext cx="55816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dirty="0" smtClean="0"/>
              <a:t>CONSUMIR DESDE .NET</a:t>
            </a:r>
            <a:endParaRPr lang="es-ES" sz="2400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2400" dirty="0" smtClean="0"/>
              <a:t>Agregar en </a:t>
            </a:r>
            <a:r>
              <a:rPr lang="es-ES" sz="2400" dirty="0" err="1" smtClean="0"/>
              <a:t>Layout</a:t>
            </a: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 &lt;</a:t>
            </a:r>
            <a:r>
              <a:rPr lang="es-ES" sz="2400" dirty="0" err="1" smtClean="0"/>
              <a:t>li</a:t>
            </a:r>
            <a:r>
              <a:rPr lang="es-ES" sz="2400" dirty="0" smtClean="0"/>
              <a:t>&gt;@</a:t>
            </a:r>
            <a:r>
              <a:rPr lang="es-ES" sz="2400" dirty="0" err="1" smtClean="0"/>
              <a:t>Html.ActionLink</a:t>
            </a:r>
            <a:r>
              <a:rPr lang="es-ES" sz="2400" dirty="0" smtClean="0"/>
              <a:t>("Amigos", "</a:t>
            </a:r>
            <a:r>
              <a:rPr lang="es-ES" sz="2400" dirty="0" err="1" smtClean="0"/>
              <a:t>GetAmigos</a:t>
            </a:r>
            <a:r>
              <a:rPr lang="es-ES" sz="2400" dirty="0" smtClean="0"/>
              <a:t>", "</a:t>
            </a:r>
            <a:r>
              <a:rPr lang="es-ES" sz="2400" dirty="0" err="1" smtClean="0"/>
              <a:t>ClienteRazor</a:t>
            </a:r>
            <a:r>
              <a:rPr lang="es-ES" sz="2400" dirty="0" smtClean="0"/>
              <a:t>")&lt;/</a:t>
            </a:r>
            <a:r>
              <a:rPr lang="es-ES" sz="2400" dirty="0" err="1" smtClean="0"/>
              <a:t>li</a:t>
            </a:r>
            <a:r>
              <a:rPr lang="es-ES" sz="2400" dirty="0" smtClean="0"/>
              <a:t>&gt;</a:t>
            </a: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probar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endParaRPr lang="es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dirty="0" smtClean="0"/>
              <a:t>CONSUMIR DESDE .NET</a:t>
            </a:r>
            <a:endParaRPr lang="es-ES" sz="2400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endParaRPr lang="es-ES" sz="2400" dirty="0" smtClean="0"/>
          </a:p>
          <a:p>
            <a:pPr>
              <a:buNone/>
            </a:pPr>
            <a:endParaRPr lang="es-ES" sz="2400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071546"/>
            <a:ext cx="8358246" cy="5388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1521</TotalTime>
  <Words>241</Words>
  <Application>Microsoft Office PowerPoint</Application>
  <PresentationFormat>Presentación en pantalla (4:3)</PresentationFormat>
  <Paragraphs>67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Segoe UI</vt:lpstr>
      <vt:lpstr>Wingdings</vt:lpstr>
      <vt:lpstr>Calibri</vt:lpstr>
      <vt:lpstr>Verdana</vt:lpstr>
      <vt:lpstr>NG_MOC_Core_ModuleNew2</vt:lpstr>
      <vt:lpstr>Desde otra instancia de VS</vt:lpstr>
      <vt:lpstr>Desde otra instancia de VS</vt:lpstr>
      <vt:lpstr>CONSUMIR DESDE .NET</vt:lpstr>
      <vt:lpstr>CONSUMIR DESDE .NET</vt:lpstr>
      <vt:lpstr>CLASE CONTROLLER</vt:lpstr>
      <vt:lpstr>CONSUMIR DESDE .NET</vt:lpstr>
      <vt:lpstr>CONSUMIR DESDE .NET</vt:lpstr>
      <vt:lpstr>CONSUMIR DESDE .NET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Manasa</dc:creator>
  <cp:lastModifiedBy>Pedro Romanazzi</cp:lastModifiedBy>
  <cp:revision>107</cp:revision>
  <dcterms:created xsi:type="dcterms:W3CDTF">2017-12-05T07:22:09Z</dcterms:created>
  <dcterms:modified xsi:type="dcterms:W3CDTF">2019-09-16T00:15:18Z</dcterms:modified>
</cp:coreProperties>
</file>