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78" r:id="rId2"/>
    <p:sldId id="283" r:id="rId3"/>
    <p:sldId id="284" r:id="rId4"/>
    <p:sldId id="264" r:id="rId5"/>
    <p:sldId id="280" r:id="rId6"/>
    <p:sldId id="285" r:id="rId7"/>
    <p:sldId id="266" r:id="rId8"/>
  </p:sldIdLst>
  <p:sldSz cx="9144000" cy="6858000" type="screen4x3"/>
  <p:notesSz cx="6858000" cy="9144000"/>
  <p:embeddedFontLst>
    <p:embeddedFont>
      <p:font typeface="Segoe UI" pitchFamily="34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Verdana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35" autoAdjust="0"/>
    <p:restoredTop sz="45195" autoAdjust="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5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9612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8CCBC26D-22AC-4934-9C66-945F9FECEB1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Crear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 smtClean="0"/>
              <a:t>proyecto</a:t>
            </a:r>
            <a:r>
              <a:rPr lang="en-US" sz="2000" dirty="0" smtClean="0"/>
              <a:t> App web ASP NET (.NET core): </a:t>
            </a:r>
            <a:r>
              <a:rPr lang="en-US" sz="2000" dirty="0" err="1" smtClean="0"/>
              <a:t>ClienteReact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6553214" cy="454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Desde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Plantilla</a:t>
            </a:r>
            <a:r>
              <a:rPr lang="en-US" sz="2000" dirty="0" smtClean="0"/>
              <a:t> </a:t>
            </a:r>
            <a:r>
              <a:rPr lang="en-US" sz="2000" dirty="0" smtClean="0"/>
              <a:t>React.js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785926"/>
            <a:ext cx="7486650" cy="476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ANGULAR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En </a:t>
            </a:r>
            <a:r>
              <a:rPr lang="es-ES" sz="1200" b="1" dirty="0" err="1" smtClean="0"/>
              <a:t>models</a:t>
            </a:r>
            <a:r>
              <a:rPr lang="es-ES" sz="1200" b="1" dirty="0" smtClean="0"/>
              <a:t>, crear Clase Persona:</a:t>
            </a:r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b="1" dirty="0" err="1" smtClean="0"/>
              <a:t>public</a:t>
            </a:r>
            <a:r>
              <a:rPr lang="es-ES" b="1" dirty="0" smtClean="0"/>
              <a:t> </a:t>
            </a:r>
            <a:r>
              <a:rPr lang="es-ES" b="1" dirty="0" err="1" smtClean="0"/>
              <a:t>class</a:t>
            </a:r>
            <a:r>
              <a:rPr lang="es-ES" b="1" dirty="0" smtClean="0"/>
              <a:t> Persona</a:t>
            </a:r>
          </a:p>
          <a:p>
            <a:pPr>
              <a:buNone/>
            </a:pPr>
            <a:r>
              <a:rPr lang="es-E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public </a:t>
            </a:r>
            <a:r>
              <a:rPr lang="en-US" b="1" dirty="0" err="1" smtClean="0"/>
              <a:t>int</a:t>
            </a:r>
            <a:r>
              <a:rPr lang="en-US" b="1" dirty="0" smtClean="0"/>
              <a:t> ID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Apellido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Nombre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s-ES" b="1" dirty="0" smtClean="0"/>
              <a:t>    }</a:t>
            </a:r>
          </a:p>
          <a:p>
            <a:pPr>
              <a:buNone/>
            </a:pP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1156" cy="822325"/>
          </a:xfrm>
        </p:spPr>
        <p:txBody>
          <a:bodyPr/>
          <a:lstStyle/>
          <a:p>
            <a:r>
              <a:rPr lang="es-ES" sz="2400" b="1" dirty="0" smtClean="0"/>
              <a:t>CREAR CONTROLLER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800" b="1" dirty="0" smtClean="0"/>
              <a:t>Crear </a:t>
            </a:r>
            <a:r>
              <a:rPr lang="es-ES" sz="800" b="1" dirty="0" err="1" smtClean="0"/>
              <a:t>controller</a:t>
            </a:r>
            <a:r>
              <a:rPr lang="es-ES" sz="800" b="1" dirty="0" smtClean="0"/>
              <a:t>  </a:t>
            </a:r>
            <a:r>
              <a:rPr lang="es-ES" sz="800" b="1" dirty="0" err="1" smtClean="0"/>
              <a:t>AmigosController</a:t>
            </a:r>
            <a:endParaRPr lang="es-ES" sz="800" b="1" dirty="0" smtClean="0"/>
          </a:p>
          <a:p>
            <a:pPr>
              <a:buNone/>
            </a:pPr>
            <a:r>
              <a:rPr lang="es-ES" sz="800" dirty="0" err="1" smtClean="0"/>
              <a:t>namespace</a:t>
            </a:r>
            <a:r>
              <a:rPr lang="es-ES" sz="800" dirty="0" smtClean="0"/>
              <a:t> </a:t>
            </a:r>
            <a:r>
              <a:rPr lang="es-ES" sz="800" dirty="0" err="1" smtClean="0"/>
              <a:t>Cliente_Angular.Controllers</a:t>
            </a:r>
            <a:r>
              <a:rPr lang="es-ES" sz="800" dirty="0" smtClean="0"/>
              <a:t>{</a:t>
            </a:r>
          </a:p>
          <a:p>
            <a:pPr>
              <a:buNone/>
            </a:pPr>
            <a:r>
              <a:rPr lang="es-ES" sz="800" dirty="0" smtClean="0"/>
              <a:t>    [</a:t>
            </a:r>
            <a:r>
              <a:rPr lang="es-ES" sz="800" dirty="0" err="1" smtClean="0"/>
              <a:t>Route</a:t>
            </a:r>
            <a:r>
              <a:rPr lang="es-ES" sz="800" dirty="0" smtClean="0"/>
              <a:t>("api/[</a:t>
            </a:r>
            <a:r>
              <a:rPr lang="es-ES" sz="800" dirty="0" err="1" smtClean="0"/>
              <a:t>controller</a:t>
            </a:r>
            <a:r>
              <a:rPr lang="es-ES" sz="800" dirty="0" smtClean="0"/>
              <a:t>]")] </a:t>
            </a:r>
            <a:r>
              <a:rPr lang="es-ES" sz="800" dirty="0" err="1" smtClean="0"/>
              <a:t>public</a:t>
            </a:r>
            <a:r>
              <a:rPr lang="es-ES" sz="800" dirty="0" smtClean="0"/>
              <a:t> </a:t>
            </a:r>
            <a:r>
              <a:rPr lang="es-ES" sz="800" dirty="0" err="1" smtClean="0"/>
              <a:t>class</a:t>
            </a:r>
            <a:r>
              <a:rPr lang="es-ES" sz="800" dirty="0" smtClean="0"/>
              <a:t> </a:t>
            </a:r>
            <a:r>
              <a:rPr lang="es-ES" sz="800" dirty="0" err="1" smtClean="0"/>
              <a:t>AmigosController</a:t>
            </a:r>
            <a:r>
              <a:rPr lang="es-ES" sz="800" dirty="0" smtClean="0"/>
              <a:t> : </a:t>
            </a:r>
            <a:r>
              <a:rPr lang="es-ES" sz="800" dirty="0" err="1" smtClean="0"/>
              <a:t>Controller</a:t>
            </a:r>
            <a:endParaRPr lang="es-ES" sz="800" dirty="0" smtClean="0"/>
          </a:p>
          <a:p>
            <a:pPr>
              <a:buNone/>
            </a:pPr>
            <a:r>
              <a:rPr lang="es-ES" sz="800" dirty="0" smtClean="0"/>
              <a:t>    {</a:t>
            </a:r>
          </a:p>
          <a:p>
            <a:pPr>
              <a:buNone/>
            </a:pPr>
            <a:r>
              <a:rPr lang="es-ES" sz="800" dirty="0" smtClean="0"/>
              <a:t>        [</a:t>
            </a:r>
            <a:r>
              <a:rPr lang="es-ES" sz="800" dirty="0" err="1" smtClean="0"/>
              <a:t>HttpGet</a:t>
            </a:r>
            <a:r>
              <a:rPr lang="es-ES" sz="800" dirty="0" smtClean="0"/>
              <a:t>("[</a:t>
            </a:r>
            <a:r>
              <a:rPr lang="es-ES" sz="800" dirty="0" err="1" smtClean="0"/>
              <a:t>action</a:t>
            </a:r>
            <a:r>
              <a:rPr lang="es-ES" sz="800" dirty="0" smtClean="0"/>
              <a:t>]")] </a:t>
            </a:r>
            <a:r>
              <a:rPr lang="es-ES" sz="800" dirty="0" err="1" smtClean="0"/>
              <a:t>public</a:t>
            </a:r>
            <a:r>
              <a:rPr lang="es-ES" sz="800" dirty="0" smtClean="0"/>
              <a:t> </a:t>
            </a:r>
            <a:r>
              <a:rPr lang="es-ES" sz="800" dirty="0" err="1" smtClean="0"/>
              <a:t>IEnumerable</a:t>
            </a:r>
            <a:r>
              <a:rPr lang="es-ES" sz="800" dirty="0" smtClean="0"/>
              <a:t>&lt;Persona&gt; </a:t>
            </a:r>
            <a:r>
              <a:rPr lang="es-ES" sz="800" dirty="0" err="1" smtClean="0"/>
              <a:t>Getamigos</a:t>
            </a:r>
            <a:r>
              <a:rPr lang="es-ES" sz="800" dirty="0" smtClean="0"/>
              <a:t>()        {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IEnumerable</a:t>
            </a:r>
            <a:r>
              <a:rPr lang="es-ES" sz="800" dirty="0" smtClean="0"/>
              <a:t>&lt;Persona&gt; amigos = </a:t>
            </a:r>
            <a:r>
              <a:rPr lang="es-ES" sz="800" dirty="0" err="1" smtClean="0"/>
              <a:t>null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using</a:t>
            </a:r>
            <a:r>
              <a:rPr lang="es-ES" sz="800" dirty="0" smtClean="0"/>
              <a:t>(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client</a:t>
            </a:r>
            <a:r>
              <a:rPr lang="es-ES" sz="800" dirty="0" smtClean="0"/>
              <a:t> = new </a:t>
            </a:r>
            <a:r>
              <a:rPr lang="es-ES" sz="800" dirty="0" err="1" smtClean="0"/>
              <a:t>HttpClient</a:t>
            </a:r>
            <a:r>
              <a:rPr lang="es-ES" sz="800" dirty="0" smtClean="0"/>
              <a:t>())</a:t>
            </a:r>
          </a:p>
          <a:p>
            <a:pPr>
              <a:buNone/>
            </a:pPr>
            <a:r>
              <a:rPr lang="es-ES" sz="800" dirty="0" smtClean="0"/>
              <a:t>            {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                </a:t>
            </a:r>
            <a:r>
              <a:rPr lang="en-US" sz="1000" b="1" dirty="0" err="1" smtClean="0">
                <a:solidFill>
                  <a:srgbClr val="FF0000"/>
                </a:solidFill>
              </a:rPr>
              <a:t>client.BaseAddress</a:t>
            </a:r>
            <a:r>
              <a:rPr lang="en-US" sz="1000" b="1" dirty="0" smtClean="0">
                <a:solidFill>
                  <a:srgbClr val="FF0000"/>
                </a:solidFill>
              </a:rPr>
              <a:t> = new Uri("https://localhost:44389/api/PersonaAPI");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responseTask</a:t>
            </a:r>
            <a:r>
              <a:rPr lang="es-ES" sz="800" dirty="0" smtClean="0"/>
              <a:t> = </a:t>
            </a:r>
            <a:r>
              <a:rPr lang="es-ES" sz="800" dirty="0" err="1" smtClean="0"/>
              <a:t>client.GetAsync</a:t>
            </a:r>
            <a:r>
              <a:rPr lang="es-ES" sz="800" dirty="0" smtClean="0"/>
              <a:t>("</a:t>
            </a:r>
            <a:r>
              <a:rPr lang="es-ES" sz="800" dirty="0" err="1" smtClean="0"/>
              <a:t>PersonaAPI</a:t>
            </a:r>
            <a:r>
              <a:rPr lang="es-ES" sz="800" dirty="0" smtClean="0"/>
              <a:t>");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responseTask.Wait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result</a:t>
            </a:r>
            <a:r>
              <a:rPr lang="es-ES" sz="800" dirty="0" smtClean="0"/>
              <a:t> = </a:t>
            </a:r>
            <a:r>
              <a:rPr lang="es-ES" sz="800" dirty="0" err="1" smtClean="0"/>
              <a:t>responseTask.Result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if</a:t>
            </a:r>
            <a:r>
              <a:rPr lang="es-ES" sz="800" dirty="0" smtClean="0"/>
              <a:t>(</a:t>
            </a:r>
            <a:r>
              <a:rPr lang="es-ES" sz="800" dirty="0" err="1" smtClean="0"/>
              <a:t>result.IsSuccessStatusCode</a:t>
            </a:r>
            <a:r>
              <a:rPr lang="es-ES" sz="800" dirty="0" smtClean="0"/>
              <a:t>)</a:t>
            </a:r>
          </a:p>
          <a:p>
            <a:pPr>
              <a:buNone/>
            </a:pPr>
            <a:r>
              <a:rPr lang="es-ES" sz="800" dirty="0" smtClean="0"/>
              <a:t>                {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readTask</a:t>
            </a:r>
            <a:r>
              <a:rPr lang="es-ES" sz="800" dirty="0" smtClean="0"/>
              <a:t> = </a:t>
            </a:r>
            <a:r>
              <a:rPr lang="es-ES" sz="800" dirty="0" err="1" smtClean="0"/>
              <a:t>result.Content.ReadAsAsync</a:t>
            </a:r>
            <a:r>
              <a:rPr lang="es-ES" sz="800" dirty="0" smtClean="0"/>
              <a:t>&lt;</a:t>
            </a:r>
            <a:r>
              <a:rPr lang="es-ES" sz="800" dirty="0" err="1" smtClean="0"/>
              <a:t>List</a:t>
            </a:r>
            <a:r>
              <a:rPr lang="es-ES" sz="800" dirty="0" smtClean="0"/>
              <a:t>&lt;Persona&gt;&gt;();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readTask.Wait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        amigos = </a:t>
            </a:r>
            <a:r>
              <a:rPr lang="es-ES" sz="800" dirty="0" err="1" smtClean="0"/>
              <a:t>readTask.Result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    }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else</a:t>
            </a:r>
            <a:endParaRPr lang="es-ES" sz="800" dirty="0" smtClean="0"/>
          </a:p>
          <a:p>
            <a:pPr>
              <a:buNone/>
            </a:pPr>
            <a:r>
              <a:rPr lang="es-ES" sz="800" dirty="0" smtClean="0"/>
              <a:t>                {</a:t>
            </a:r>
          </a:p>
          <a:p>
            <a:pPr>
              <a:buNone/>
            </a:pPr>
            <a:r>
              <a:rPr lang="es-ES" sz="800" dirty="0" smtClean="0"/>
              <a:t>                    amigos = </a:t>
            </a:r>
            <a:r>
              <a:rPr lang="es-ES" sz="800" dirty="0" err="1" smtClean="0"/>
              <a:t>Enumerable.Empty</a:t>
            </a:r>
            <a:r>
              <a:rPr lang="es-ES" sz="800" dirty="0" smtClean="0"/>
              <a:t>&lt;Persona&gt;();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ModelState.AddModelError</a:t>
            </a:r>
            <a:r>
              <a:rPr lang="es-ES" sz="800" dirty="0" smtClean="0"/>
              <a:t>(</a:t>
            </a:r>
            <a:r>
              <a:rPr lang="es-ES" sz="800" dirty="0" err="1" smtClean="0"/>
              <a:t>string.Empty,"Error</a:t>
            </a:r>
            <a:r>
              <a:rPr lang="es-ES" sz="800" dirty="0" smtClean="0"/>
              <a:t> de server.");</a:t>
            </a:r>
          </a:p>
          <a:p>
            <a:pPr>
              <a:buNone/>
            </a:pPr>
            <a:r>
              <a:rPr lang="es-ES" sz="800" dirty="0" smtClean="0"/>
              <a:t>                }</a:t>
            </a:r>
          </a:p>
          <a:p>
            <a:pPr>
              <a:buNone/>
            </a:pPr>
            <a:r>
              <a:rPr lang="es-ES" sz="800" dirty="0" smtClean="0"/>
              <a:t>            }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return</a:t>
            </a:r>
            <a:r>
              <a:rPr lang="es-ES" sz="800" dirty="0" smtClean="0"/>
              <a:t> amigos;</a:t>
            </a:r>
          </a:p>
          <a:p>
            <a:pPr>
              <a:buNone/>
            </a:pPr>
            <a:r>
              <a:rPr lang="es-ES" sz="800" dirty="0" smtClean="0"/>
              <a:t>        }</a:t>
            </a:r>
          </a:p>
          <a:p>
            <a:pPr>
              <a:buNone/>
            </a:pPr>
            <a:r>
              <a:rPr lang="es-ES" sz="800" dirty="0" smtClean="0"/>
              <a:t>    }</a:t>
            </a:r>
          </a:p>
          <a:p>
            <a:pPr>
              <a:buNone/>
            </a:pPr>
            <a:r>
              <a:rPr lang="es-ES" sz="800" dirty="0" smtClean="0"/>
              <a:t>}</a:t>
            </a:r>
            <a:r>
              <a:rPr lang="es-ES" sz="800" b="1" dirty="0" smtClean="0"/>
              <a:t> </a:t>
            </a:r>
          </a:p>
          <a:p>
            <a:pPr>
              <a:buNone/>
            </a:pPr>
            <a:endParaRPr lang="es-E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err="1" smtClean="0"/>
              <a:t>Codigo</a:t>
            </a:r>
            <a:r>
              <a:rPr lang="es-ES" sz="2400" b="1" dirty="0" smtClean="0"/>
              <a:t> </a:t>
            </a:r>
            <a:r>
              <a:rPr lang="es-ES" sz="2400" b="1" dirty="0" smtClean="0"/>
              <a:t>FetchData.js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696356" cy="58579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900" b="1" dirty="0" smtClean="0"/>
              <a:t>import React, { Component } from 'react';</a:t>
            </a:r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r>
              <a:rPr lang="en-US" sz="900" b="1" dirty="0" smtClean="0"/>
              <a:t>export class </a:t>
            </a:r>
            <a:r>
              <a:rPr lang="en-US" sz="900" b="1" dirty="0" err="1" smtClean="0"/>
              <a:t>FetchData</a:t>
            </a:r>
            <a:r>
              <a:rPr lang="en-US" sz="900" b="1" dirty="0" smtClean="0"/>
              <a:t> extends Component {</a:t>
            </a:r>
          </a:p>
          <a:p>
            <a:pPr>
              <a:buNone/>
            </a:pPr>
            <a:r>
              <a:rPr lang="es-ES" sz="900" b="1" dirty="0" smtClean="0"/>
              <a:t>  </a:t>
            </a:r>
            <a:r>
              <a:rPr lang="es-ES" sz="900" b="1" dirty="0" err="1" smtClean="0"/>
              <a:t>static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displayName</a:t>
            </a:r>
            <a:r>
              <a:rPr lang="es-ES" sz="900" b="1" dirty="0" smtClean="0"/>
              <a:t> = FetchData.name;</a:t>
            </a:r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r>
              <a:rPr lang="es-ES" sz="900" b="1" dirty="0" smtClean="0"/>
              <a:t>  constructor (</a:t>
            </a:r>
            <a:r>
              <a:rPr lang="es-ES" sz="900" b="1" dirty="0" err="1" smtClean="0"/>
              <a:t>props</a:t>
            </a:r>
            <a:r>
              <a:rPr lang="es-ES" sz="900" b="1" dirty="0" smtClean="0"/>
              <a:t>) {</a:t>
            </a:r>
          </a:p>
          <a:p>
            <a:pPr>
              <a:buNone/>
            </a:pPr>
            <a:r>
              <a:rPr lang="es-ES" sz="900" b="1" dirty="0" smtClean="0"/>
              <a:t>    </a:t>
            </a:r>
            <a:r>
              <a:rPr lang="es-ES" sz="900" b="1" dirty="0" err="1" smtClean="0"/>
              <a:t>super</a:t>
            </a:r>
            <a:r>
              <a:rPr lang="es-ES" sz="900" b="1" dirty="0" smtClean="0"/>
              <a:t>(</a:t>
            </a:r>
            <a:r>
              <a:rPr lang="es-ES" sz="900" b="1" dirty="0" err="1" smtClean="0"/>
              <a:t>props</a:t>
            </a:r>
            <a:r>
              <a:rPr lang="es-ES" sz="900" b="1" dirty="0" smtClean="0"/>
              <a:t>);</a:t>
            </a:r>
          </a:p>
          <a:p>
            <a:pPr>
              <a:buNone/>
            </a:pPr>
            <a:r>
              <a:rPr lang="es-ES" sz="900" b="1" dirty="0" smtClean="0"/>
              <a:t>    </a:t>
            </a:r>
            <a:r>
              <a:rPr lang="es-ES" sz="900" b="1" dirty="0" err="1" smtClean="0"/>
              <a:t>this.state</a:t>
            </a:r>
            <a:r>
              <a:rPr lang="es-ES" sz="900" b="1" dirty="0" smtClean="0"/>
              <a:t> = { amigos: [], </a:t>
            </a:r>
            <a:r>
              <a:rPr lang="es-ES" sz="900" b="1" dirty="0" err="1" smtClean="0"/>
              <a:t>loading</a:t>
            </a:r>
            <a:r>
              <a:rPr lang="es-ES" sz="900" b="1" dirty="0" smtClean="0"/>
              <a:t>: true };</a:t>
            </a:r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r>
              <a:rPr lang="es-ES" sz="900" b="1" dirty="0" smtClean="0"/>
              <a:t>      </a:t>
            </a:r>
            <a:r>
              <a:rPr lang="es-ES" sz="900" b="1" dirty="0" err="1" smtClean="0"/>
              <a:t>fetch</a:t>
            </a:r>
            <a:r>
              <a:rPr lang="es-ES" sz="900" b="1" dirty="0" smtClean="0"/>
              <a:t>('api/Amigos/</a:t>
            </a:r>
            <a:r>
              <a:rPr lang="es-ES" sz="900" b="1" dirty="0" err="1" smtClean="0"/>
              <a:t>Getamigos</a:t>
            </a:r>
            <a:r>
              <a:rPr lang="es-ES" sz="900" b="1" dirty="0" smtClean="0"/>
              <a:t>')</a:t>
            </a:r>
          </a:p>
          <a:p>
            <a:pPr>
              <a:buNone/>
            </a:pPr>
            <a:r>
              <a:rPr lang="es-ES" sz="900" b="1" dirty="0" smtClean="0"/>
              <a:t>      .</a:t>
            </a:r>
            <a:r>
              <a:rPr lang="es-ES" sz="900" b="1" dirty="0" err="1" smtClean="0"/>
              <a:t>then</a:t>
            </a:r>
            <a:r>
              <a:rPr lang="es-ES" sz="900" b="1" dirty="0" smtClean="0"/>
              <a:t>(response =&gt; </a:t>
            </a:r>
            <a:r>
              <a:rPr lang="es-ES" sz="900" b="1" dirty="0" err="1" smtClean="0"/>
              <a:t>response.json</a:t>
            </a:r>
            <a:r>
              <a:rPr lang="es-ES" sz="900" b="1" dirty="0" smtClean="0"/>
              <a:t>())</a:t>
            </a:r>
          </a:p>
          <a:p>
            <a:pPr>
              <a:buNone/>
            </a:pPr>
            <a:r>
              <a:rPr lang="es-ES" sz="900" b="1" dirty="0" smtClean="0"/>
              <a:t>      .</a:t>
            </a:r>
            <a:r>
              <a:rPr lang="es-ES" sz="900" b="1" dirty="0" err="1" smtClean="0"/>
              <a:t>then</a:t>
            </a:r>
            <a:r>
              <a:rPr lang="es-ES" sz="900" b="1" dirty="0" smtClean="0"/>
              <a:t>(data =&gt; {</a:t>
            </a:r>
          </a:p>
          <a:p>
            <a:pPr>
              <a:buNone/>
            </a:pPr>
            <a:r>
              <a:rPr lang="es-ES" sz="900" b="1" dirty="0" smtClean="0"/>
              <a:t>        </a:t>
            </a:r>
            <a:r>
              <a:rPr lang="es-ES" sz="900" b="1" dirty="0" err="1" smtClean="0"/>
              <a:t>this.setState</a:t>
            </a:r>
            <a:r>
              <a:rPr lang="es-ES" sz="900" b="1" dirty="0" smtClean="0"/>
              <a:t>({ amigos: data, </a:t>
            </a:r>
            <a:r>
              <a:rPr lang="es-ES" sz="900" b="1" dirty="0" err="1" smtClean="0"/>
              <a:t>loading</a:t>
            </a:r>
            <a:r>
              <a:rPr lang="es-ES" sz="900" b="1" dirty="0" smtClean="0"/>
              <a:t>: false });</a:t>
            </a:r>
          </a:p>
          <a:p>
            <a:pPr>
              <a:buNone/>
            </a:pPr>
            <a:r>
              <a:rPr lang="es-ES" sz="900" b="1" dirty="0" smtClean="0"/>
              <a:t>      });</a:t>
            </a:r>
          </a:p>
          <a:p>
            <a:pPr>
              <a:buNone/>
            </a:pPr>
            <a:r>
              <a:rPr lang="es-ES" sz="900" b="1" dirty="0" smtClean="0"/>
              <a:t>  }</a:t>
            </a:r>
          </a:p>
          <a:p>
            <a:pPr>
              <a:buNone/>
            </a:pPr>
            <a:r>
              <a:rPr lang="es-ES" sz="900" b="1" dirty="0" smtClean="0"/>
              <a:t>    </a:t>
            </a:r>
            <a:r>
              <a:rPr lang="es-ES" sz="900" b="1" dirty="0" err="1" smtClean="0"/>
              <a:t>static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renderamigosTable</a:t>
            </a:r>
            <a:r>
              <a:rPr lang="es-ES" sz="900" b="1" dirty="0" smtClean="0"/>
              <a:t>(amigos) {</a:t>
            </a:r>
          </a:p>
          <a:p>
            <a:pPr>
              <a:buNone/>
            </a:pPr>
            <a:r>
              <a:rPr lang="es-ES" sz="900" b="1" dirty="0" smtClean="0"/>
              <a:t>    </a:t>
            </a:r>
            <a:r>
              <a:rPr lang="es-ES" sz="900" b="1" dirty="0" err="1" smtClean="0"/>
              <a:t>return</a:t>
            </a:r>
            <a:r>
              <a:rPr lang="es-ES" sz="900" b="1" dirty="0" smtClean="0"/>
              <a:t> (</a:t>
            </a:r>
          </a:p>
          <a:p>
            <a:pPr>
              <a:buNone/>
            </a:pPr>
            <a:r>
              <a:rPr lang="es-ES" sz="900" b="1" dirty="0" smtClean="0"/>
              <a:t>      &lt;</a:t>
            </a:r>
            <a:r>
              <a:rPr lang="es-ES" sz="900" b="1" dirty="0" err="1" smtClean="0"/>
              <a:t>table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className</a:t>
            </a:r>
            <a:r>
              <a:rPr lang="es-ES" sz="900" b="1" dirty="0" smtClean="0"/>
              <a:t>='</a:t>
            </a:r>
            <a:r>
              <a:rPr lang="es-ES" sz="900" b="1" dirty="0" err="1" smtClean="0"/>
              <a:t>table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table-striped</a:t>
            </a:r>
            <a:r>
              <a:rPr lang="es-ES" sz="900" b="1" dirty="0" smtClean="0"/>
              <a:t>'&gt;</a:t>
            </a:r>
          </a:p>
          <a:p>
            <a:pPr>
              <a:buNone/>
            </a:pPr>
            <a:r>
              <a:rPr lang="es-ES" sz="900" b="1" dirty="0" smtClean="0"/>
              <a:t>        &lt;</a:t>
            </a:r>
            <a:r>
              <a:rPr lang="es-ES" sz="900" b="1" dirty="0" err="1" smtClean="0"/>
              <a:t>thead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&lt;</a:t>
            </a:r>
            <a:r>
              <a:rPr lang="es-ES" sz="900" b="1" dirty="0" err="1" smtClean="0"/>
              <a:t>tr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  &lt;</a:t>
            </a:r>
            <a:r>
              <a:rPr lang="es-ES" sz="900" b="1" dirty="0" err="1" smtClean="0"/>
              <a:t>th</a:t>
            </a:r>
            <a:r>
              <a:rPr lang="es-ES" sz="900" b="1" dirty="0" smtClean="0"/>
              <a:t>&gt;ID&lt;/</a:t>
            </a:r>
            <a:r>
              <a:rPr lang="es-ES" sz="900" b="1" dirty="0" err="1" smtClean="0"/>
              <a:t>th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  &lt;</a:t>
            </a:r>
            <a:r>
              <a:rPr lang="es-ES" sz="900" b="1" dirty="0" err="1" smtClean="0"/>
              <a:t>th</a:t>
            </a:r>
            <a:r>
              <a:rPr lang="es-ES" sz="900" b="1" dirty="0" smtClean="0"/>
              <a:t>&gt;Apellido&lt;/</a:t>
            </a:r>
            <a:r>
              <a:rPr lang="es-ES" sz="900" b="1" dirty="0" err="1" smtClean="0"/>
              <a:t>th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  &lt;</a:t>
            </a:r>
            <a:r>
              <a:rPr lang="es-ES" sz="900" b="1" dirty="0" err="1" smtClean="0"/>
              <a:t>th</a:t>
            </a:r>
            <a:r>
              <a:rPr lang="es-ES" sz="900" b="1" dirty="0" smtClean="0"/>
              <a:t>&gt;Nombre&lt;/</a:t>
            </a:r>
            <a:r>
              <a:rPr lang="es-ES" sz="900" b="1" dirty="0" err="1" smtClean="0"/>
              <a:t>th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&lt;/</a:t>
            </a:r>
            <a:r>
              <a:rPr lang="es-ES" sz="900" b="1" dirty="0" err="1" smtClean="0"/>
              <a:t>tr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&lt;/</a:t>
            </a:r>
            <a:r>
              <a:rPr lang="es-ES" sz="900" b="1" dirty="0" err="1" smtClean="0"/>
              <a:t>thead</a:t>
            </a:r>
            <a:r>
              <a:rPr lang="es-ES" sz="900" b="1" dirty="0" smtClean="0"/>
              <a:t>&gt;</a:t>
            </a:r>
            <a:endParaRPr lang="es-ES" sz="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err="1" smtClean="0"/>
              <a:t>Codigo</a:t>
            </a:r>
            <a:r>
              <a:rPr lang="es-ES" sz="2400" b="1" dirty="0" smtClean="0"/>
              <a:t> </a:t>
            </a:r>
            <a:r>
              <a:rPr lang="es-ES" sz="2400" b="1" dirty="0" smtClean="0"/>
              <a:t>FetchData.js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696356" cy="58579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900" b="1" dirty="0" smtClean="0"/>
              <a:t>&lt;</a:t>
            </a:r>
            <a:r>
              <a:rPr lang="es-ES" sz="900" b="1" dirty="0" err="1" smtClean="0"/>
              <a:t>tbody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{amigos.map(amigos =&gt;</a:t>
            </a:r>
          </a:p>
          <a:p>
            <a:pPr>
              <a:buNone/>
            </a:pPr>
            <a:r>
              <a:rPr lang="es-ES" sz="900" b="1" dirty="0" smtClean="0"/>
              <a:t>              &lt;</a:t>
            </a:r>
            <a:r>
              <a:rPr lang="es-ES" sz="900" b="1" dirty="0" err="1" smtClean="0"/>
              <a:t>tr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key</a:t>
            </a:r>
            <a:r>
              <a:rPr lang="es-ES" sz="900" b="1" dirty="0" smtClean="0"/>
              <a:t>={amigos.id}&gt;</a:t>
            </a:r>
          </a:p>
          <a:p>
            <a:pPr>
              <a:buNone/>
            </a:pPr>
            <a:r>
              <a:rPr lang="es-ES" sz="900" b="1" dirty="0" smtClean="0"/>
              <a:t>              &lt;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&gt;{amigos.id}&lt;/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    &lt;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&gt;{</a:t>
            </a:r>
            <a:r>
              <a:rPr lang="es-ES" sz="900" b="1" dirty="0" err="1" smtClean="0"/>
              <a:t>amigos.apellido</a:t>
            </a:r>
            <a:r>
              <a:rPr lang="es-ES" sz="900" b="1" dirty="0" smtClean="0"/>
              <a:t>}&lt;/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    &lt;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&gt;{</a:t>
            </a:r>
            <a:r>
              <a:rPr lang="es-ES" sz="900" b="1" dirty="0" err="1" smtClean="0"/>
              <a:t>amigos.nombre</a:t>
            </a:r>
            <a:r>
              <a:rPr lang="es-ES" sz="900" b="1" dirty="0" smtClean="0"/>
              <a:t>}&lt;/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  &lt;/</a:t>
            </a:r>
            <a:r>
              <a:rPr lang="es-ES" sz="900" b="1" dirty="0" err="1" smtClean="0"/>
              <a:t>tr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  )}</a:t>
            </a:r>
          </a:p>
          <a:p>
            <a:pPr>
              <a:buNone/>
            </a:pPr>
            <a:r>
              <a:rPr lang="es-ES" sz="900" b="1" dirty="0" smtClean="0"/>
              <a:t>        &lt;/</a:t>
            </a:r>
            <a:r>
              <a:rPr lang="es-ES" sz="900" b="1" dirty="0" err="1" smtClean="0"/>
              <a:t>tbody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&lt;/</a:t>
            </a:r>
            <a:r>
              <a:rPr lang="es-ES" sz="900" b="1" dirty="0" err="1" smtClean="0"/>
              <a:t>table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);</a:t>
            </a:r>
          </a:p>
          <a:p>
            <a:pPr>
              <a:buNone/>
            </a:pPr>
            <a:r>
              <a:rPr lang="es-ES" sz="900" b="1" dirty="0" smtClean="0"/>
              <a:t>  }</a:t>
            </a:r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r>
              <a:rPr lang="es-ES" sz="900" b="1" dirty="0" smtClean="0"/>
              <a:t>  </a:t>
            </a:r>
            <a:r>
              <a:rPr lang="es-ES" sz="900" b="1" dirty="0" err="1" smtClean="0"/>
              <a:t>render</a:t>
            </a:r>
            <a:r>
              <a:rPr lang="es-ES" sz="900" b="1" dirty="0" smtClean="0"/>
              <a:t> () {</a:t>
            </a:r>
          </a:p>
          <a:p>
            <a:pPr>
              <a:buNone/>
            </a:pPr>
            <a:r>
              <a:rPr lang="es-ES" sz="900" b="1" dirty="0" smtClean="0"/>
              <a:t>    </a:t>
            </a:r>
            <a:r>
              <a:rPr lang="es-ES" sz="900" b="1" dirty="0" err="1" smtClean="0"/>
              <a:t>let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contents</a:t>
            </a:r>
            <a:r>
              <a:rPr lang="es-ES" sz="900" b="1" dirty="0" smtClean="0"/>
              <a:t> = </a:t>
            </a:r>
            <a:r>
              <a:rPr lang="es-ES" sz="900" b="1" dirty="0" err="1" smtClean="0"/>
              <a:t>this.state.loading</a:t>
            </a:r>
            <a:endParaRPr lang="es-ES" sz="900" b="1" dirty="0" smtClean="0"/>
          </a:p>
          <a:p>
            <a:pPr>
              <a:buNone/>
            </a:pPr>
            <a:r>
              <a:rPr lang="es-ES" sz="900" b="1" dirty="0" smtClean="0"/>
              <a:t>        ? &lt;p&gt;&lt;</a:t>
            </a:r>
            <a:r>
              <a:rPr lang="es-ES" sz="900" b="1" dirty="0" err="1" smtClean="0"/>
              <a:t>em</a:t>
            </a:r>
            <a:r>
              <a:rPr lang="es-ES" sz="900" b="1" dirty="0" smtClean="0"/>
              <a:t>&gt;Cargando...&lt;/</a:t>
            </a:r>
            <a:r>
              <a:rPr lang="es-ES" sz="900" b="1" dirty="0" err="1" smtClean="0"/>
              <a:t>em</a:t>
            </a:r>
            <a:r>
              <a:rPr lang="es-ES" sz="900" b="1" dirty="0" smtClean="0"/>
              <a:t>&gt;&lt;/p&gt;</a:t>
            </a:r>
          </a:p>
          <a:p>
            <a:pPr>
              <a:buNone/>
            </a:pPr>
            <a:r>
              <a:rPr lang="es-ES" sz="900" b="1" dirty="0" smtClean="0"/>
              <a:t>        : </a:t>
            </a:r>
            <a:r>
              <a:rPr lang="es-ES" sz="900" b="1" dirty="0" err="1" smtClean="0"/>
              <a:t>FetchData.renderamigosTable</a:t>
            </a:r>
            <a:r>
              <a:rPr lang="es-ES" sz="900" b="1" dirty="0" smtClean="0"/>
              <a:t>(</a:t>
            </a:r>
            <a:r>
              <a:rPr lang="es-ES" sz="900" b="1" dirty="0" err="1" smtClean="0"/>
              <a:t>this.state.amigos</a:t>
            </a:r>
            <a:r>
              <a:rPr lang="es-ES" sz="900" b="1" dirty="0" smtClean="0"/>
              <a:t>);</a:t>
            </a:r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r>
              <a:rPr lang="es-ES" sz="900" b="1" dirty="0" smtClean="0"/>
              <a:t>    </a:t>
            </a:r>
            <a:r>
              <a:rPr lang="es-ES" sz="900" b="1" dirty="0" err="1" smtClean="0"/>
              <a:t>return</a:t>
            </a:r>
            <a:r>
              <a:rPr lang="es-ES" sz="900" b="1" dirty="0" smtClean="0"/>
              <a:t> (</a:t>
            </a:r>
          </a:p>
          <a:p>
            <a:pPr>
              <a:buNone/>
            </a:pPr>
            <a:r>
              <a:rPr lang="es-ES" sz="900" b="1" dirty="0" smtClean="0"/>
              <a:t>      &lt;</a:t>
            </a:r>
            <a:r>
              <a:rPr lang="es-ES" sz="900" b="1" dirty="0" err="1" smtClean="0"/>
              <a:t>div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    &lt;h1&gt;Lista de amigos&lt;/h1&gt;</a:t>
            </a:r>
          </a:p>
          <a:p>
            <a:pPr>
              <a:buNone/>
            </a:pPr>
            <a:r>
              <a:rPr lang="en-US" sz="900" b="1" dirty="0" smtClean="0"/>
              <a:t>        &lt;</a:t>
            </a:r>
            <a:r>
              <a:rPr lang="en-US" sz="900" b="1" dirty="0" smtClean="0"/>
              <a:t>p&gt;</a:t>
            </a:r>
            <a:r>
              <a:rPr lang="en-US" sz="900" b="1" dirty="0" err="1" smtClean="0"/>
              <a:t>Cargando</a:t>
            </a:r>
            <a:r>
              <a:rPr lang="en-US" sz="900" b="1" dirty="0" smtClean="0"/>
              <a:t> amigos </a:t>
            </a:r>
            <a:r>
              <a:rPr lang="en-US" sz="900" b="1" dirty="0" err="1" smtClean="0"/>
              <a:t>desde</a:t>
            </a:r>
            <a:r>
              <a:rPr lang="en-US" sz="900" b="1" dirty="0" smtClean="0"/>
              <a:t> WEB API&lt;/</a:t>
            </a:r>
            <a:r>
              <a:rPr lang="en-US" sz="900" b="1" dirty="0" smtClean="0"/>
              <a:t>p&gt;</a:t>
            </a:r>
          </a:p>
          <a:p>
            <a:pPr>
              <a:buNone/>
            </a:pPr>
            <a:r>
              <a:rPr lang="es-ES" sz="900" b="1" dirty="0" smtClean="0"/>
              <a:t>        {</a:t>
            </a:r>
            <a:r>
              <a:rPr lang="es-ES" sz="900" b="1" dirty="0" err="1" smtClean="0"/>
              <a:t>contents</a:t>
            </a:r>
            <a:r>
              <a:rPr lang="es-ES" sz="900" b="1" dirty="0" smtClean="0"/>
              <a:t>}</a:t>
            </a:r>
          </a:p>
          <a:p>
            <a:pPr>
              <a:buNone/>
            </a:pPr>
            <a:r>
              <a:rPr lang="es-ES" sz="900" b="1" dirty="0" smtClean="0"/>
              <a:t>      &lt;/</a:t>
            </a:r>
            <a:r>
              <a:rPr lang="es-ES" sz="900" b="1" dirty="0" err="1" smtClean="0"/>
              <a:t>div</a:t>
            </a:r>
            <a:r>
              <a:rPr lang="es-ES" sz="900" b="1" dirty="0" smtClean="0"/>
              <a:t>&gt;</a:t>
            </a:r>
          </a:p>
          <a:p>
            <a:pPr>
              <a:buNone/>
            </a:pPr>
            <a:r>
              <a:rPr lang="es-ES" sz="900" b="1" dirty="0" smtClean="0"/>
              <a:t>    );</a:t>
            </a:r>
          </a:p>
          <a:p>
            <a:pPr>
              <a:buNone/>
            </a:pPr>
            <a:r>
              <a:rPr lang="es-ES" sz="900" b="1" dirty="0" smtClean="0"/>
              <a:t>  }</a:t>
            </a:r>
          </a:p>
          <a:p>
            <a:pPr>
              <a:buNone/>
            </a:pPr>
            <a:r>
              <a:rPr lang="es-ES" sz="900" b="1" dirty="0" smtClean="0"/>
              <a:t>}</a:t>
            </a:r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endParaRPr lang="es-ES" sz="900" b="1" dirty="0" smtClean="0"/>
          </a:p>
          <a:p>
            <a:pPr>
              <a:buNone/>
            </a:pPr>
            <a:endParaRPr lang="es-ES" sz="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dirty="0" smtClean="0"/>
              <a:t>EJECUTAR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79819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1660</TotalTime>
  <Words>452</Words>
  <Application>Microsoft Office PowerPoint</Application>
  <PresentationFormat>Presentación en pantalla (4:3)</PresentationFormat>
  <Paragraphs>108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Segoe UI</vt:lpstr>
      <vt:lpstr>Wingdings</vt:lpstr>
      <vt:lpstr>Calibri</vt:lpstr>
      <vt:lpstr>Verdana</vt:lpstr>
      <vt:lpstr>NG_MOC_Core_ModuleNew2</vt:lpstr>
      <vt:lpstr>Crear otra instancia de VS</vt:lpstr>
      <vt:lpstr>Desde otra instancia de VS</vt:lpstr>
      <vt:lpstr>CONSUMIR DESDE ANGULAR</vt:lpstr>
      <vt:lpstr>CREAR CONTROLLER</vt:lpstr>
      <vt:lpstr>Codigo FetchData.js</vt:lpstr>
      <vt:lpstr>Codigo FetchData.js</vt:lpstr>
      <vt:lpstr>EJECUTAR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Pedro Romanazzi</cp:lastModifiedBy>
  <cp:revision>109</cp:revision>
  <dcterms:created xsi:type="dcterms:W3CDTF">2017-12-05T07:22:09Z</dcterms:created>
  <dcterms:modified xsi:type="dcterms:W3CDTF">2019-09-17T16:39:32Z</dcterms:modified>
</cp:coreProperties>
</file>