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1" r:id="rId2"/>
    <p:sldId id="260" r:id="rId3"/>
    <p:sldId id="262" r:id="rId4"/>
    <p:sldId id="265" r:id="rId5"/>
    <p:sldId id="266" r:id="rId6"/>
    <p:sldId id="263" r:id="rId7"/>
    <p:sldId id="267" r:id="rId8"/>
    <p:sldId id="268" r:id="rId9"/>
    <p:sldId id="264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97C8F-5B73-4C8B-85E3-51929EA00177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8F81-F792-4124-BBE8-82011A02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904BD5-6C3C-4E81-A9F9-CDD6D85F9612}" type="slidenum">
              <a:rPr lang="es-AR" altLang="en-US">
                <a:solidFill>
                  <a:prstClr val="black"/>
                </a:solidFill>
              </a:rPr>
              <a:pPr eaLnBrk="1" hangingPunct="1"/>
              <a:t>1</a:t>
            </a:fld>
            <a:endParaRPr lang="es-AR" altLang="en-US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5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BF6E0-505E-4E5A-B6E0-FE6D94035595}" type="slidenum">
              <a:rPr lang="es-AR" altLang="en-US">
                <a:solidFill>
                  <a:prstClr val="black"/>
                </a:solidFill>
              </a:rPr>
              <a:pPr/>
              <a:t>2</a:t>
            </a:fld>
            <a:endParaRPr lang="es-A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49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2E2F10-FED6-4B18-9490-DC36F584A553}" type="slidenum">
              <a:rPr lang="es-AR" altLang="en-US">
                <a:solidFill>
                  <a:prstClr val="black"/>
                </a:solidFill>
              </a:rPr>
              <a:pPr eaLnBrk="1" hangingPunct="1"/>
              <a:t>3</a:t>
            </a:fld>
            <a:endParaRPr lang="es-AR" altLang="en-US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 smtClean="0">
              <a:latin typeface="Arial" panose="020B0604020202020204" pitchFamily="34" charset="0"/>
            </a:endParaRPr>
          </a:p>
          <a:p>
            <a:pPr eaLnBrk="1" hangingPunct="1"/>
            <a:endParaRPr lang="es-E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1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2E2F10-FED6-4B18-9490-DC36F584A553}" type="slidenum">
              <a:rPr lang="es-AR" altLang="en-US">
                <a:solidFill>
                  <a:prstClr val="black"/>
                </a:solidFill>
              </a:rPr>
              <a:pPr eaLnBrk="1" hangingPunct="1"/>
              <a:t>4</a:t>
            </a:fld>
            <a:endParaRPr lang="es-AR" altLang="en-US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 smtClean="0">
              <a:latin typeface="Arial" panose="020B0604020202020204" pitchFamily="34" charset="0"/>
            </a:endParaRPr>
          </a:p>
          <a:p>
            <a:pPr eaLnBrk="1" hangingPunct="1"/>
            <a:endParaRPr lang="es-E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1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2E2F10-FED6-4B18-9490-DC36F584A553}" type="slidenum">
              <a:rPr lang="es-AR" altLang="en-US">
                <a:solidFill>
                  <a:prstClr val="black"/>
                </a:solidFill>
              </a:rPr>
              <a:pPr eaLnBrk="1" hangingPunct="1"/>
              <a:t>5</a:t>
            </a:fld>
            <a:endParaRPr lang="es-AR" altLang="en-US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 smtClean="0">
              <a:latin typeface="Arial" panose="020B0604020202020204" pitchFamily="34" charset="0"/>
            </a:endParaRPr>
          </a:p>
          <a:p>
            <a:pPr eaLnBrk="1" hangingPunct="1"/>
            <a:endParaRPr lang="es-E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1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418927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982104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5783481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  <p:extLst>
      <p:ext uri="{BB962C8B-B14F-4D97-AF65-F5344CB8AC3E}">
        <p14:creationId xmlns:p14="http://schemas.microsoft.com/office/powerpoint/2010/main" val="3611073140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6638212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97370458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027119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09438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4045894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510509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0766257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451718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0042710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31459"/>
            <a:ext cx="8697912" cy="75713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Mariano Mutti</a:t>
            </a:r>
            <a:endParaRPr lang="es-AR" sz="2400" dirty="0" smtClean="0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AR" sz="4800" b="1" dirty="0">
                <a:solidFill>
                  <a:srgbClr val="FFCC2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Laboratorio III</a:t>
            </a:r>
            <a:br>
              <a:rPr lang="es-AR" sz="4800" b="1" dirty="0">
                <a:solidFill>
                  <a:srgbClr val="FFCC2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AR" sz="4800" b="1" dirty="0">
                <a:solidFill>
                  <a:srgbClr val="FFCC2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C Sharp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AR" sz="4800" b="1" dirty="0">
                <a:solidFill>
                  <a:srgbClr val="FFCC2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s-AR" sz="4800" b="1" dirty="0">
                <a:solidFill>
                  <a:srgbClr val="FFCC2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AR" sz="4800" b="1" dirty="0" err="1" smtClean="0">
                <a:solidFill>
                  <a:srgbClr val="FFCC2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Entity</a:t>
            </a:r>
            <a:r>
              <a:rPr lang="es-AR" sz="4800" b="1" dirty="0" smtClean="0">
                <a:solidFill>
                  <a:srgbClr val="FFCC2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Framework</a:t>
            </a:r>
            <a:endParaRPr lang="es-AR" sz="4800" b="1" dirty="0">
              <a:solidFill>
                <a:srgbClr val="FFCC2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96322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393113" cy="750888"/>
          </a:xfrm>
        </p:spPr>
        <p:txBody>
          <a:bodyPr/>
          <a:lstStyle/>
          <a:p>
            <a:pPr algn="ctr"/>
            <a:r>
              <a:rPr lang="es-AR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525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smtClean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280076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La arquitectura</a:t>
            </a:r>
          </a:p>
          <a:p>
            <a:pPr eaLnBrk="1" hangingPunct="1">
              <a:defRPr/>
            </a:pPr>
            <a:r>
              <a:rPr lang="es-ES" dirty="0" smtClean="0"/>
              <a:t>Como leer y Guardar Datos</a:t>
            </a:r>
          </a:p>
          <a:p>
            <a:pPr eaLnBrk="1" hangingPunct="1">
              <a:defRPr/>
            </a:pPr>
            <a:r>
              <a:rPr lang="es-ES" dirty="0" smtClean="0"/>
              <a:t>Demo</a:t>
            </a:r>
            <a:endParaRPr lang="es-ES" dirty="0" smtClean="0"/>
          </a:p>
          <a:p>
            <a:pPr eaLnBrk="1" hangingPunct="1">
              <a:defRPr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131728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95275"/>
            <a:ext cx="8393113" cy="75723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err="1" smtClean="0"/>
              <a:t>Introduccion</a:t>
            </a:r>
            <a:endParaRPr lang="es-E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46" y="1714920"/>
            <a:ext cx="6172200" cy="418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228600" y="5867400"/>
            <a:ext cx="838835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ES" sz="2800" kern="0" dirty="0" smtClean="0"/>
              <a:t>Es potente, pero se consume mucho tiempo en mitigar la “impedancia”.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09634" y="1071562"/>
            <a:ext cx="8393113" cy="56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9pPr>
          </a:lstStyle>
          <a:p>
            <a:pPr eaLnBrk="1" hangingPunct="1">
              <a:defRPr/>
            </a:pPr>
            <a:r>
              <a:rPr lang="es-ES" sz="3400" kern="0" dirty="0" smtClean="0"/>
              <a:t>Qué teníamos hasta ahora?</a:t>
            </a:r>
            <a:endParaRPr lang="es-ES" sz="3400" kern="0" dirty="0" smtClean="0"/>
          </a:p>
        </p:txBody>
      </p:sp>
    </p:spTree>
    <p:extLst>
      <p:ext uri="{BB962C8B-B14F-4D97-AF65-F5344CB8AC3E}">
        <p14:creationId xmlns:p14="http://schemas.microsoft.com/office/powerpoint/2010/main" val="16256913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95275"/>
            <a:ext cx="8393113" cy="75723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Que es EF?</a:t>
            </a:r>
            <a:endParaRPr lang="es-ES" dirty="0" smtClean="0"/>
          </a:p>
        </p:txBody>
      </p:sp>
      <p:sp>
        <p:nvSpPr>
          <p:cNvPr id="3051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1751891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" sz="2800" dirty="0" smtClean="0">
                <a:effectLst/>
              </a:rPr>
              <a:t>EF vio la luz en Julio de 2008. </a:t>
            </a:r>
          </a:p>
          <a:p>
            <a:pPr eaLnBrk="1" hangingPunct="1">
              <a:defRPr/>
            </a:pPr>
            <a:r>
              <a:rPr lang="es-ES" sz="2800" dirty="0" smtClean="0">
                <a:effectLst/>
              </a:rPr>
              <a:t>Es un </a:t>
            </a:r>
            <a:r>
              <a:rPr lang="es-ES" sz="2800" dirty="0" err="1" smtClean="0">
                <a:effectLst/>
              </a:rPr>
              <a:t>framework</a:t>
            </a:r>
            <a:r>
              <a:rPr lang="es-ES" sz="2800" dirty="0" smtClean="0">
                <a:effectLst/>
              </a:rPr>
              <a:t> de acceso a datos de Microsoft que ayuda a eliminar la brecha entre las estructuras de datos y los objetos en las aplicaciones.</a:t>
            </a:r>
          </a:p>
        </p:txBody>
      </p:sp>
    </p:spTree>
    <p:extLst>
      <p:ext uri="{BB962C8B-B14F-4D97-AF65-F5344CB8AC3E}">
        <p14:creationId xmlns:p14="http://schemas.microsoft.com/office/powerpoint/2010/main" val="1712547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93113" cy="75723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Que hace EF?</a:t>
            </a:r>
            <a:endParaRPr lang="es-ES" dirty="0" smtClean="0"/>
          </a:p>
        </p:txBody>
      </p:sp>
      <p:sp>
        <p:nvSpPr>
          <p:cNvPr id="3051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763000" cy="3238452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" sz="2800" dirty="0" smtClean="0">
                <a:effectLst/>
              </a:rPr>
              <a:t>Genera Objetos de entidad fuertemente </a:t>
            </a:r>
            <a:r>
              <a:rPr lang="es-ES" sz="2800" dirty="0" err="1" smtClean="0">
                <a:effectLst/>
              </a:rPr>
              <a:t>tipados</a:t>
            </a:r>
            <a:r>
              <a:rPr lang="es-ES" sz="2800" dirty="0" smtClean="0">
                <a:effectLst/>
              </a:rPr>
              <a:t>.</a:t>
            </a:r>
          </a:p>
          <a:p>
            <a:pPr eaLnBrk="1" hangingPunct="1">
              <a:defRPr/>
            </a:pPr>
            <a:r>
              <a:rPr lang="es-ES" sz="2800" dirty="0" smtClean="0">
                <a:effectLst/>
              </a:rPr>
              <a:t>Genera el código de mapeo y de conexión.</a:t>
            </a:r>
          </a:p>
          <a:p>
            <a:pPr eaLnBrk="1" hangingPunct="1">
              <a:defRPr/>
            </a:pPr>
            <a:r>
              <a:rPr lang="es-ES" sz="2800" dirty="0" smtClean="0">
                <a:effectLst/>
              </a:rPr>
              <a:t>Traduce consultas LINQ a consultas de base de datos.</a:t>
            </a:r>
          </a:p>
          <a:p>
            <a:pPr eaLnBrk="1" hangingPunct="1">
              <a:defRPr/>
            </a:pPr>
            <a:r>
              <a:rPr lang="es-ES" sz="2800" dirty="0" smtClean="0">
                <a:effectLst/>
              </a:rPr>
              <a:t>Materializa objetos desde las llamadas a la base de datos.</a:t>
            </a:r>
          </a:p>
          <a:p>
            <a:pPr eaLnBrk="1" hangingPunct="1">
              <a:defRPr/>
            </a:pPr>
            <a:r>
              <a:rPr lang="es-ES" sz="2800" dirty="0" err="1" smtClean="0">
                <a:effectLst/>
              </a:rPr>
              <a:t>Trackea</a:t>
            </a:r>
            <a:r>
              <a:rPr lang="es-ES" sz="2800" dirty="0" smtClean="0">
                <a:effectLst/>
              </a:rPr>
              <a:t> cambios generando </a:t>
            </a:r>
            <a:r>
              <a:rPr lang="es-ES" sz="2800" dirty="0" err="1" smtClean="0">
                <a:effectLst/>
              </a:rPr>
              <a:t>updates</a:t>
            </a:r>
            <a:r>
              <a:rPr lang="es-ES" sz="2800" dirty="0" smtClean="0">
                <a:effectLst/>
              </a:rPr>
              <a:t> e </a:t>
            </a:r>
            <a:r>
              <a:rPr lang="es-ES" sz="2800" dirty="0" err="1" smtClean="0">
                <a:effectLst/>
              </a:rPr>
              <a:t>inserts</a:t>
            </a:r>
            <a:r>
              <a:rPr lang="es-ES" sz="2800" dirty="0" smtClean="0">
                <a:effectLst/>
              </a:rPr>
              <a:t>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143000"/>
            <a:ext cx="839311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9pPr>
          </a:lstStyle>
          <a:p>
            <a:pPr eaLnBrk="1" hangingPunct="1">
              <a:defRPr/>
            </a:pPr>
            <a:r>
              <a:rPr lang="es-ES" sz="3000" kern="0" dirty="0" err="1" smtClean="0"/>
              <a:t>Automaticamente</a:t>
            </a:r>
            <a:r>
              <a:rPr lang="es-ES" sz="3000" kern="0" dirty="0" smtClean="0"/>
              <a:t>...</a:t>
            </a:r>
            <a:endParaRPr lang="es-ES" sz="3000" kern="0" dirty="0" smtClean="0"/>
          </a:p>
        </p:txBody>
      </p:sp>
    </p:spTree>
    <p:extLst>
      <p:ext uri="{BB962C8B-B14F-4D97-AF65-F5344CB8AC3E}">
        <p14:creationId xmlns:p14="http://schemas.microsoft.com/office/powerpoint/2010/main" val="4231687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6417842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654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2" y="2895600"/>
            <a:ext cx="68103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9634" y="1071562"/>
            <a:ext cx="8393113" cy="56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9pPr>
          </a:lstStyle>
          <a:p>
            <a:pPr eaLnBrk="1" hangingPunct="1">
              <a:defRPr/>
            </a:pPr>
            <a:r>
              <a:rPr lang="es-ES" sz="3400" kern="0" dirty="0" err="1" smtClean="0"/>
              <a:t>Entity</a:t>
            </a:r>
            <a:r>
              <a:rPr lang="es-ES" sz="3400" kern="0" dirty="0" smtClean="0"/>
              <a:t> Data </a:t>
            </a:r>
            <a:r>
              <a:rPr lang="es-ES" sz="3400" kern="0" dirty="0" err="1" smtClean="0"/>
              <a:t>Model</a:t>
            </a:r>
            <a:endParaRPr lang="es-ES" sz="3400" kern="0" dirty="0" smtClean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381000" y="1669429"/>
            <a:ext cx="8763000" cy="86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ES" sz="2800" kern="0" dirty="0" smtClean="0">
                <a:effectLst/>
              </a:rPr>
              <a:t>Es un set de objetos que describe la estructura del negocio y su mapeo con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34011403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9634" y="1071562"/>
            <a:ext cx="8393113" cy="56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9pPr>
          </a:lstStyle>
          <a:p>
            <a:pPr eaLnBrk="1" hangingPunct="1">
              <a:defRPr/>
            </a:pPr>
            <a:r>
              <a:rPr lang="es-ES" sz="3400" kern="0" dirty="0" smtClean="0"/>
              <a:t>El modelo Conceptual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381000" y="1669429"/>
            <a:ext cx="8763000" cy="86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ES" sz="2800" kern="0" dirty="0" smtClean="0">
                <a:effectLst/>
              </a:rPr>
              <a:t>Es un set de objetos que describe la estructura del negocio y su mapeo con la base de datos.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2" y="2538001"/>
            <a:ext cx="9021428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2686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Leer y Guardar Datos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90600"/>
            <a:ext cx="5029200" cy="563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47862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185</Words>
  <Application>Microsoft Office PowerPoint</Application>
  <PresentationFormat>On-screen Show (4:3)</PresentationFormat>
  <Paragraphs>35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1_VS_NET Launch Template</vt:lpstr>
      <vt:lpstr>Mariano Mutti</vt:lpstr>
      <vt:lpstr>Temas a Tratar</vt:lpstr>
      <vt:lpstr>Introduccion</vt:lpstr>
      <vt:lpstr>Que es EF?</vt:lpstr>
      <vt:lpstr>Que hace EF?</vt:lpstr>
      <vt:lpstr>Arquitectura</vt:lpstr>
      <vt:lpstr>Arquitectura</vt:lpstr>
      <vt:lpstr>Arquitectura</vt:lpstr>
      <vt:lpstr>Leer y Guardar Datos</vt:lpstr>
      <vt:lpstr>DEMO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Mutti, Mariano J.</dc:creator>
  <cp:lastModifiedBy>Mutti, Mariano J.</cp:lastModifiedBy>
  <cp:revision>25</cp:revision>
  <dcterms:created xsi:type="dcterms:W3CDTF">2015-06-29T23:57:02Z</dcterms:created>
  <dcterms:modified xsi:type="dcterms:W3CDTF">2015-07-02T00:11:04Z</dcterms:modified>
</cp:coreProperties>
</file>