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0" r:id="rId4"/>
    <p:sldId id="268" r:id="rId5"/>
    <p:sldId id="264" r:id="rId6"/>
    <p:sldId id="259" r:id="rId7"/>
    <p:sldId id="260" r:id="rId8"/>
    <p:sldId id="266" r:id="rId9"/>
    <p:sldId id="269" r:id="rId10"/>
    <p:sldId id="261" r:id="rId11"/>
    <p:sldId id="265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3"/>
    <a:srgbClr val="C5FFC5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6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3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82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03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79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1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96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42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4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2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6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53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5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01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7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AFF5-D947-4BA6-8346-BBBFDF1EAB9F}" type="datetimeFigureOut">
              <a:rPr lang="es-ES" smtClean="0"/>
              <a:t>08/04/2018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C49511-211C-493A-9D74-B0887FDB9E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2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3038" y="1313645"/>
            <a:ext cx="10202642" cy="1131151"/>
          </a:xfrm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Estructuras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24110"/>
            <a:ext cx="10780713" cy="1280890"/>
          </a:xfrm>
        </p:spPr>
        <p:txBody>
          <a:bodyPr/>
          <a:lstStyle/>
          <a:p>
            <a:pPr algn="ctr"/>
            <a:r>
              <a:rPr lang="es-ES" dirty="0" smtClean="0"/>
              <a:t>Propiedades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14400" y="1435100"/>
            <a:ext cx="10590213" cy="1168400"/>
          </a:xfrm>
        </p:spPr>
        <p:txBody>
          <a:bodyPr/>
          <a:lstStyle/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Asignación.</a:t>
            </a:r>
          </a:p>
          <a:p>
            <a:pPr marL="0" indent="0">
              <a:buNone/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puede realizar la asignación de una estructura a otra siempre y cuando las 2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estructuras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tengan el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mismo formato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1674254" y="2540000"/>
            <a:ext cx="8473046" cy="4114799"/>
            <a:chOff x="1674254" y="2438400"/>
            <a:chExt cx="8473046" cy="4114799"/>
          </a:xfrm>
        </p:grpSpPr>
        <p:sp>
          <p:nvSpPr>
            <p:cNvPr id="6" name="Rectángulo redondeado 5"/>
            <p:cNvSpPr/>
            <p:nvPr/>
          </p:nvSpPr>
          <p:spPr>
            <a:xfrm>
              <a:off x="1674254" y="2438400"/>
              <a:ext cx="8473046" cy="4114799"/>
            </a:xfrm>
            <a:prstGeom prst="roundRect">
              <a:avLst>
                <a:gd name="adj" fmla="val 50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5137" y="2603500"/>
              <a:ext cx="8086725" cy="3819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10"/>
          <p:cNvSpPr/>
          <p:nvPr/>
        </p:nvSpPr>
        <p:spPr>
          <a:xfrm>
            <a:off x="1143605" y="2514600"/>
            <a:ext cx="9918095" cy="3543300"/>
          </a:xfrm>
          <a:prstGeom prst="roundRect">
            <a:avLst>
              <a:gd name="adj" fmla="val 5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900" y="624110"/>
            <a:ext cx="10907713" cy="1280890"/>
          </a:xfrm>
        </p:spPr>
        <p:txBody>
          <a:bodyPr/>
          <a:lstStyle/>
          <a:p>
            <a:pPr algn="ctr"/>
            <a:r>
              <a:rPr lang="es-ES" dirty="0" smtClean="0"/>
              <a:t>Propiedades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14400" y="1435100"/>
            <a:ext cx="10590213" cy="1168400"/>
          </a:xfrm>
        </p:spPr>
        <p:txBody>
          <a:bodyPr/>
          <a:lstStyle/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Comparación.</a:t>
            </a:r>
          </a:p>
          <a:p>
            <a:pPr marL="0" indent="0">
              <a:buNone/>
            </a:pP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posible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realizar comparación entre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2 estructuras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. Lo que se hace es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comparar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campos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del mismo tipo entre 2 estructuras. 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05" y="2836862"/>
            <a:ext cx="9830904" cy="27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redondeado 10"/>
          <p:cNvSpPr/>
          <p:nvPr/>
        </p:nvSpPr>
        <p:spPr>
          <a:xfrm>
            <a:off x="1143605" y="2603500"/>
            <a:ext cx="9918095" cy="3543300"/>
          </a:xfrm>
          <a:prstGeom prst="roundRect">
            <a:avLst>
              <a:gd name="adj" fmla="val 5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900" y="624110"/>
            <a:ext cx="10907713" cy="1280890"/>
          </a:xfrm>
        </p:spPr>
        <p:txBody>
          <a:bodyPr/>
          <a:lstStyle/>
          <a:p>
            <a:pPr algn="ctr"/>
            <a:r>
              <a:rPr lang="es-ES" dirty="0" smtClean="0"/>
              <a:t>Vectores con estructuras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14400" y="1435100"/>
            <a:ext cx="10590213" cy="1168400"/>
          </a:xfrm>
        </p:spPr>
        <p:txBody>
          <a:bodyPr/>
          <a:lstStyle/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estructura se manejan igual que los vectores de las variables que conocemos.</a:t>
            </a:r>
          </a:p>
          <a:p>
            <a:pPr marL="0" indent="0">
              <a:buNone/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cargar dicho vector hay que situarse en cada uno de los elementos del vector y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recien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ahí cargar los campos de la estructura. 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2749405"/>
            <a:ext cx="6465888" cy="32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541173" y="1905000"/>
            <a:ext cx="9353840" cy="391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Imaginemos que nos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pide desarrollar un programa que nos permita administrar los datos de personas, por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</a:p>
          <a:p>
            <a:pPr>
              <a:lnSpc>
                <a:spcPct val="150000"/>
              </a:lnSpc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1.Nombre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2.Apellido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3.Dirección</a:t>
            </a:r>
          </a:p>
          <a:p>
            <a:pPr>
              <a:lnSpc>
                <a:spcPct val="150000"/>
              </a:lnSpc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4.Provincia</a:t>
            </a:r>
          </a:p>
          <a:p>
            <a:pPr>
              <a:lnSpc>
                <a:spcPct val="150000"/>
              </a:lnSpc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5.Localidad</a:t>
            </a:r>
          </a:p>
          <a:p>
            <a:pPr>
              <a:lnSpc>
                <a:spcPct val="150000"/>
              </a:lnSpc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6.Teléfono</a:t>
            </a:r>
          </a:p>
          <a:p>
            <a:pPr>
              <a:lnSpc>
                <a:spcPct val="150000"/>
              </a:lnSpc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7.Fecha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3639" y="624110"/>
            <a:ext cx="11040973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r>
              <a:rPr lang="es-ES" dirty="0" smtClean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00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2029066" y="2057482"/>
            <a:ext cx="8232534" cy="3911518"/>
          </a:xfrm>
          <a:prstGeom prst="roundRect">
            <a:avLst>
              <a:gd name="adj" fmla="val 5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3639" y="624110"/>
            <a:ext cx="11040973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r>
              <a:rPr lang="es-ES" dirty="0" smtClean="0"/>
              <a:t>	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64" y="2387600"/>
            <a:ext cx="688971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639" y="624110"/>
            <a:ext cx="11040973" cy="1280890"/>
          </a:xfrm>
        </p:spPr>
        <p:txBody>
          <a:bodyPr/>
          <a:lstStyle/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Definición de estructura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681925" y="5554483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ENombre_estructura</a:t>
            </a:r>
            <a:endParaRPr lang="es-ES" dirty="0"/>
          </a:p>
        </p:txBody>
      </p:sp>
      <p:sp>
        <p:nvSpPr>
          <p:cNvPr id="10" name="Marcador de contenido 3"/>
          <p:cNvSpPr txBox="1">
            <a:spLocks/>
          </p:cNvSpPr>
          <p:nvPr/>
        </p:nvSpPr>
        <p:spPr>
          <a:xfrm>
            <a:off x="1229837" y="1424967"/>
            <a:ext cx="10590213" cy="155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estructura de datos es un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conjunto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distinto tipo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 la cuál se hace referencia bajo un mismo nombre.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una variable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definida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por el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programador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s-ES" dirty="0" smtClean="0"/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las variables dentro de la estructura se las suele llamar “miembro de la estructura” o  “campo”.</a:t>
            </a:r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Font typeface="Wingdings 3" charset="2"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13" name="Elipse 12"/>
          <p:cNvSpPr/>
          <p:nvPr/>
        </p:nvSpPr>
        <p:spPr>
          <a:xfrm>
            <a:off x="4240372" y="3026249"/>
            <a:ext cx="3026535" cy="2897566"/>
          </a:xfrm>
          <a:prstGeom prst="ellipse">
            <a:avLst/>
          </a:prstGeom>
          <a:solidFill>
            <a:srgbClr val="F3FF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671444" y="355428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nombre[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35280" y="502528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edad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426293" y="425148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apellido[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1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299221" y="1635439"/>
            <a:ext cx="10196512" cy="74514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 estructuras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datos al igual que las variables comunes pueden ser </a:t>
            </a: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locales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globales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y pueden utilizarse para hacer </a:t>
            </a:r>
            <a:r>
              <a:rPr lang="es-E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vectores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12" name="Elipse 11"/>
          <p:cNvSpPr/>
          <p:nvPr/>
        </p:nvSpPr>
        <p:spPr>
          <a:xfrm>
            <a:off x="1332072" y="2785056"/>
            <a:ext cx="3026535" cy="2897566"/>
          </a:xfrm>
          <a:prstGeom prst="ellipse">
            <a:avLst/>
          </a:prstGeom>
          <a:solidFill>
            <a:srgbClr val="F3FF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63144" y="331309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nombre[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126980" y="478408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edad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517993" y="4010287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apellido[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17" name="Elipse 16"/>
          <p:cNvSpPr/>
          <p:nvPr/>
        </p:nvSpPr>
        <p:spPr>
          <a:xfrm>
            <a:off x="4625674" y="2783890"/>
            <a:ext cx="3026535" cy="2897566"/>
          </a:xfrm>
          <a:prstGeom prst="ellipse">
            <a:avLst/>
          </a:prstGeom>
          <a:solidFill>
            <a:srgbClr val="F3FF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7938027" y="2778123"/>
            <a:ext cx="3026535" cy="2897566"/>
          </a:xfrm>
          <a:prstGeom prst="ellipse">
            <a:avLst/>
          </a:prstGeom>
          <a:solidFill>
            <a:srgbClr val="F3FFF3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196493" y="5817531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Vector[0]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804795" y="5817531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Vector[n]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584524" y="582372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Vector[1]</a:t>
            </a:r>
            <a:endParaRPr lang="es-ES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463639" y="624110"/>
            <a:ext cx="1104097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Definición de estructura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153515" y="335483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nombre[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517351" y="482582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edad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908364" y="405202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apellido[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401763" y="335483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nombre[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8765599" y="482582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edad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156612" y="405202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</a:rPr>
              <a:t>char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 smtClean="0"/>
              <a:t>apellido[</a:t>
            </a:r>
            <a:r>
              <a:rPr lang="es-ES" dirty="0" smtClean="0">
                <a:solidFill>
                  <a:srgbClr val="FF0000"/>
                </a:solidFill>
              </a:rPr>
              <a:t>20</a:t>
            </a:r>
            <a:r>
              <a:rPr lang="es-ES" dirty="0" smtClean="0"/>
              <a:t>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6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886" y="624110"/>
            <a:ext cx="10641728" cy="1280890"/>
          </a:xfrm>
        </p:spPr>
        <p:txBody>
          <a:bodyPr/>
          <a:lstStyle/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Definición de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una estructura</a:t>
            </a:r>
            <a:b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1444866" y="1767342"/>
            <a:ext cx="5172589" cy="3642500"/>
            <a:chOff x="2903025" y="2179569"/>
            <a:chExt cx="4881896" cy="3438660"/>
          </a:xfrm>
        </p:grpSpPr>
        <p:sp>
          <p:nvSpPr>
            <p:cNvPr id="18" name="Rectángulo redondeado 17"/>
            <p:cNvSpPr/>
            <p:nvPr/>
          </p:nvSpPr>
          <p:spPr>
            <a:xfrm>
              <a:off x="2903025" y="2179569"/>
              <a:ext cx="4881896" cy="3438660"/>
            </a:xfrm>
            <a:prstGeom prst="roundRect">
              <a:avLst>
                <a:gd name="adj" fmla="val 50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9181" y="2378254"/>
              <a:ext cx="4348014" cy="196496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627" y="4501611"/>
              <a:ext cx="4459548" cy="369642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8627" y="4811421"/>
              <a:ext cx="2752725" cy="781050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6845436" y="1780042"/>
            <a:ext cx="4523065" cy="3668258"/>
            <a:chOff x="8481454" y="2166869"/>
            <a:chExt cx="4121239" cy="3438660"/>
          </a:xfrm>
        </p:grpSpPr>
        <p:sp>
          <p:nvSpPr>
            <p:cNvPr id="16" name="Rectángulo redondeado 15"/>
            <p:cNvSpPr/>
            <p:nvPr/>
          </p:nvSpPr>
          <p:spPr>
            <a:xfrm>
              <a:off x="8481454" y="2166869"/>
              <a:ext cx="4121239" cy="3438660"/>
            </a:xfrm>
            <a:prstGeom prst="roundRect">
              <a:avLst>
                <a:gd name="adj" fmla="val 50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1787" y="2352675"/>
              <a:ext cx="3714750" cy="192405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91787" y="4774737"/>
              <a:ext cx="1581150" cy="704850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6207" y="4370720"/>
              <a:ext cx="3271793" cy="494573"/>
            </a:xfrm>
            <a:prstGeom prst="rect">
              <a:avLst/>
            </a:prstGeom>
          </p:spPr>
        </p:pic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850" y="2072778"/>
            <a:ext cx="190500" cy="30480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510" y="4201319"/>
            <a:ext cx="190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918305" y="1930400"/>
            <a:ext cx="8216295" cy="3987800"/>
          </a:xfrm>
          <a:prstGeom prst="roundRect">
            <a:avLst>
              <a:gd name="adj" fmla="val 5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624110"/>
            <a:ext cx="10704513" cy="849090"/>
          </a:xfrm>
        </p:spPr>
        <p:txBody>
          <a:bodyPr/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Acceso a los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campos. 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515773" y="1364286"/>
            <a:ext cx="9353840" cy="849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forma de acceder a los campos es mediante el operador   punto “</a:t>
            </a:r>
            <a:r>
              <a:rPr lang="es-E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“.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02" y="2339800"/>
            <a:ext cx="6692598" cy="3218686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>
            <a:off x="3327400" y="4025900"/>
            <a:ext cx="558800" cy="166727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 rot="5400000">
            <a:off x="2930851" y="4587549"/>
            <a:ext cx="13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alfabético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12"/>
          <p:cNvSpPr/>
          <p:nvPr/>
        </p:nvSpPr>
        <p:spPr>
          <a:xfrm>
            <a:off x="1363661" y="2106612"/>
            <a:ext cx="9505951" cy="4179888"/>
          </a:xfrm>
          <a:prstGeom prst="roundRect">
            <a:avLst>
              <a:gd name="adj" fmla="val 5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624110"/>
            <a:ext cx="10704513" cy="849090"/>
          </a:xfrm>
        </p:spPr>
        <p:txBody>
          <a:bodyPr/>
          <a:lstStyle/>
          <a:p>
            <a:pPr algn="ctr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Acceso a los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campos. 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782473" y="180515"/>
            <a:ext cx="9353840" cy="849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20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73" y="2454675"/>
            <a:ext cx="9215727" cy="3616865"/>
          </a:xfrm>
          <a:prstGeom prst="rect">
            <a:avLst/>
          </a:prstGeom>
        </p:spPr>
      </p:pic>
      <p:sp>
        <p:nvSpPr>
          <p:cNvPr id="14" name="Marcador de contenido 3"/>
          <p:cNvSpPr>
            <a:spLocks noGrp="1"/>
          </p:cNvSpPr>
          <p:nvPr>
            <p:ph idx="1"/>
          </p:nvPr>
        </p:nvSpPr>
        <p:spPr>
          <a:xfrm>
            <a:off x="914400" y="1435100"/>
            <a:ext cx="10590213" cy="1168400"/>
          </a:xfrm>
        </p:spPr>
        <p:txBody>
          <a:bodyPr/>
          <a:lstStyle/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Los campos de una estructura se manejan de la misma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manera que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variables sueltas. 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9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091708" y="1790699"/>
            <a:ext cx="9525491" cy="4861621"/>
          </a:xfrm>
          <a:prstGeom prst="roundRect">
            <a:avLst>
              <a:gd name="adj" fmla="val 5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900" y="624110"/>
            <a:ext cx="10907713" cy="1280890"/>
          </a:xfrm>
        </p:spPr>
        <p:txBody>
          <a:bodyPr/>
          <a:lstStyle/>
          <a:p>
            <a:pPr algn="ctr"/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Estructuras anidadas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-330692" y="2603500"/>
            <a:ext cx="10590213" cy="1168400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78" y="1904999"/>
            <a:ext cx="5515222" cy="4638073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10800000">
            <a:off x="7388470" y="5905500"/>
            <a:ext cx="1397492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1625600" y="3365500"/>
            <a:ext cx="10287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139950" y="4495800"/>
            <a:ext cx="857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rcador de contenido 3"/>
          <p:cNvSpPr txBox="1">
            <a:spLocks/>
          </p:cNvSpPr>
          <p:nvPr/>
        </p:nvSpPr>
        <p:spPr>
          <a:xfrm>
            <a:off x="914400" y="1371600"/>
            <a:ext cx="10590213" cy="116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estructura puede contener otra estructura de distinto tipo dentro suyo.</a:t>
            </a:r>
          </a:p>
          <a:p>
            <a:endParaRPr lang="es-ES" dirty="0" smtClean="0"/>
          </a:p>
          <a:p>
            <a:pPr marL="0" indent="0">
              <a:buFont typeface="Wingdings 3" charset="2"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3302</TotalTime>
  <Words>310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Espiral</vt:lpstr>
      <vt:lpstr>Estructuras</vt:lpstr>
      <vt:lpstr>Presentación de PowerPoint</vt:lpstr>
      <vt:lpstr>Presentación de PowerPoint</vt:lpstr>
      <vt:lpstr>Definición de estructura </vt:lpstr>
      <vt:lpstr>Presentación de PowerPoint</vt:lpstr>
      <vt:lpstr>Definición de una estructura </vt:lpstr>
      <vt:lpstr> Acceso a los campos. </vt:lpstr>
      <vt:lpstr> Acceso a los campos. </vt:lpstr>
      <vt:lpstr>Estructuras anidadas</vt:lpstr>
      <vt:lpstr>Propiedades</vt:lpstr>
      <vt:lpstr>Propiedades</vt:lpstr>
      <vt:lpstr>Vectores con estructuras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</dc:title>
  <dc:creator>DEM</dc:creator>
  <cp:lastModifiedBy>DEM</cp:lastModifiedBy>
  <cp:revision>32</cp:revision>
  <dcterms:created xsi:type="dcterms:W3CDTF">2018-04-08T19:57:22Z</dcterms:created>
  <dcterms:modified xsi:type="dcterms:W3CDTF">2018-04-11T03:00:09Z</dcterms:modified>
</cp:coreProperties>
</file>