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1B326-7EBC-4F04-B882-FE80BE19484D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C4BBA-2288-4A97-8C36-F8FF15FA2D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0630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456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718E-A822-4BB7-B744-273704E14B74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C806-17C2-4521-A42E-8204202CAF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015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718E-A822-4BB7-B744-273704E14B74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C806-17C2-4521-A42E-8204202CAF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124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718E-A822-4BB7-B744-273704E14B74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C806-17C2-4521-A42E-8204202CAF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122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718E-A822-4BB7-B744-273704E14B74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C806-17C2-4521-A42E-8204202CAF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237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718E-A822-4BB7-B744-273704E14B74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C806-17C2-4521-A42E-8204202CAF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09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718E-A822-4BB7-B744-273704E14B74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C806-17C2-4521-A42E-8204202CAF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801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718E-A822-4BB7-B744-273704E14B74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C806-17C2-4521-A42E-8204202CAF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919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718E-A822-4BB7-B744-273704E14B74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C806-17C2-4521-A42E-8204202CAF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069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718E-A822-4BB7-B744-273704E14B74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C806-17C2-4521-A42E-8204202CAF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813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718E-A822-4BB7-B744-273704E14B74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C806-17C2-4521-A42E-8204202CAF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808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718E-A822-4BB7-B744-273704E14B74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C806-17C2-4521-A42E-8204202CAF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600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F718E-A822-4BB7-B744-273704E14B74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AC806-17C2-4521-A42E-8204202CAFD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658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Estructuras de control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rtlCol="0">
            <a:normAutofit/>
          </a:bodyPr>
          <a:lstStyle/>
          <a:p>
            <a:r>
              <a:rPr lang="es-ES" dirty="0"/>
              <a:t>Iteración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9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>
                <a:solidFill>
                  <a:schemeClr val="tx1"/>
                </a:solidFill>
              </a:rPr>
              <a:t>Seminario de Lenguajes opción Go				</a:t>
            </a:r>
            <a:fld id="{25BA54BD-C84D-46CE-8B72-31BFB26ABA43}" type="slidenum">
              <a:rPr lang="es-ES" smtClean="0">
                <a:solidFill>
                  <a:schemeClr val="tx1"/>
                </a:solidFill>
              </a:rPr>
              <a:pPr algn="ctr"/>
              <a:t>1</a:t>
            </a:fld>
            <a:r>
              <a:rPr lang="es-AR" dirty="0">
                <a:solidFill>
                  <a:schemeClr val="tx1"/>
                </a:solidFill>
              </a:rPr>
              <a:t>				Raúl Champredonde</a:t>
            </a:r>
            <a:endParaRPr lang="es-ES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7ED69E5-305B-4014-9938-A8D451FCCB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5521" y="2636912"/>
          <a:ext cx="8603615" cy="3569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67280">
                  <a:extLst>
                    <a:ext uri="{9D8B030D-6E8A-4147-A177-3AD203B41FA5}">
                      <a16:colId xmlns:a16="http://schemas.microsoft.com/office/drawing/2014/main" val="264008669"/>
                    </a:ext>
                  </a:extLst>
                </a:gridCol>
                <a:gridCol w="2503805">
                  <a:extLst>
                    <a:ext uri="{9D8B030D-6E8A-4147-A177-3AD203B41FA5}">
                      <a16:colId xmlns:a16="http://schemas.microsoft.com/office/drawing/2014/main" val="1766798579"/>
                    </a:ext>
                  </a:extLst>
                </a:gridCol>
                <a:gridCol w="3732530">
                  <a:extLst>
                    <a:ext uri="{9D8B030D-6E8A-4147-A177-3AD203B41FA5}">
                      <a16:colId xmlns:a16="http://schemas.microsoft.com/office/drawing/2014/main" val="1333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AR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s-A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// secuencia</a:t>
                      </a:r>
                    </a:p>
                    <a:p>
                      <a:r>
                        <a:rPr lang="es-A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T="468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n-NO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 := 1</a:t>
                      </a:r>
                    </a:p>
                    <a:p>
                      <a:r>
                        <a:rPr lang="nn-NO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sum &lt; 1000 {</a:t>
                      </a:r>
                    </a:p>
                    <a:p>
                      <a:r>
                        <a:rPr lang="nn-NO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sum += sum</a:t>
                      </a:r>
                    </a:p>
                    <a:p>
                      <a:r>
                        <a:rPr lang="nn-NO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T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n-NO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 := 0</a:t>
                      </a:r>
                    </a:p>
                    <a:p>
                      <a:r>
                        <a:rPr lang="nn-NO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:= 0; i &lt; 10; i++ {</a:t>
                      </a:r>
                    </a:p>
                    <a:p>
                      <a:r>
                        <a:rPr lang="nn-NO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sum += i</a:t>
                      </a:r>
                    </a:p>
                    <a:p>
                      <a:r>
                        <a:rPr lang="nn-NO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T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48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AR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68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n-NO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n-NO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 := 1</a:t>
                      </a:r>
                    </a:p>
                    <a:p>
                      <a:r>
                        <a:rPr lang="nn-NO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; sum &lt; 1000; {</a:t>
                      </a:r>
                    </a:p>
                    <a:p>
                      <a:r>
                        <a:rPr lang="nn-NO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sum += sum</a:t>
                      </a:r>
                    </a:p>
                    <a:p>
                      <a:r>
                        <a:rPr lang="nn-NO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T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644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AR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68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n-NO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n-NO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:= 1; i &lt; 500; {</a:t>
                      </a:r>
                    </a:p>
                    <a:p>
                      <a:r>
                        <a:rPr lang="nn-NO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i += i</a:t>
                      </a:r>
                    </a:p>
                    <a:p>
                      <a:r>
                        <a:rPr lang="nn-NO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fmt.Println(i)</a:t>
                      </a:r>
                    </a:p>
                    <a:p>
                      <a:r>
                        <a:rPr lang="nn-NO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T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113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40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</Words>
  <Application>Microsoft Office PowerPoint</Application>
  <PresentationFormat>Panorámica</PresentationFormat>
  <Paragraphs>23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Tema de Office</vt:lpstr>
      <vt:lpstr>Estructuras de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control</dc:title>
  <dc:creator>DEMIAN SANTINO BONZI BONILLA</dc:creator>
  <cp:lastModifiedBy>DEMIAN SANTINO BONZI BONILLA</cp:lastModifiedBy>
  <cp:revision>1</cp:revision>
  <dcterms:created xsi:type="dcterms:W3CDTF">2025-03-31T21:18:09Z</dcterms:created>
  <dcterms:modified xsi:type="dcterms:W3CDTF">2025-03-31T21:20:23Z</dcterms:modified>
</cp:coreProperties>
</file>