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E3717-EC2A-4D04-A05E-E6DEEFD4EC4D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70BB2-1585-4A49-80B3-93CA2BFB6B7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08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195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05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4970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8143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625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162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543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9384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66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6902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726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7030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4537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73F72-F565-40F4-98C7-2597BD6C79A4}" type="datetimeFigureOut">
              <a:rPr lang="es-AR" smtClean="0"/>
              <a:t>31/3/2025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9C561-4315-416C-B532-1FC1905205B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7795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if</a:t>
            </a:r>
            <a:r>
              <a:rPr lang="es-ES" dirty="0"/>
              <a:t>”</a:t>
            </a:r>
            <a:br>
              <a:rPr lang="es-ES" dirty="0"/>
            </a:b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9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86C7BB-912A-4B61-85E2-AECBC701477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9366" y="2636912"/>
          <a:ext cx="934719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2780278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  <a:gridCol w="3786638">
                  <a:extLst>
                    <a:ext uri="{9D8B030D-6E8A-4147-A177-3AD203B41FA5}">
                      <a16:colId xmlns:a16="http://schemas.microsoft.com/office/drawing/2014/main" val="1333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 y {</a:t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y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 y &amp;&amp; x &gt; z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&gt; x &amp;&amp; y &gt; z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("y")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("z")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083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if</a:t>
            </a:r>
            <a:r>
              <a:rPr lang="es-ES" dirty="0"/>
              <a:t>” con sentencia de inicialización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89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2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3C73F6-6885-48B9-9EE4-C0C0D9DDE2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89365" y="2511152"/>
          <a:ext cx="9219815" cy="277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94668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4625147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condición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[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condición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[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:= 3.0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:= 2.0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10.0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math.Pow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n); v &lt;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41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Panorámica</PresentationFormat>
  <Paragraphs>27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Tema de Office</vt:lpstr>
      <vt:lpstr>Estructuras de control</vt:lpstr>
      <vt:lpstr>Estructuras de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</dc:title>
  <dc:creator>DEMIAN SANTINO BONZI BONILLA</dc:creator>
  <cp:lastModifiedBy>DEMIAN SANTINO BONZI BONILLA</cp:lastModifiedBy>
  <cp:revision>1</cp:revision>
  <dcterms:created xsi:type="dcterms:W3CDTF">2025-03-31T21:21:31Z</dcterms:created>
  <dcterms:modified xsi:type="dcterms:W3CDTF">2025-03-31T21:22:29Z</dcterms:modified>
</cp:coreProperties>
</file>