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CD25-F5E0-432F-B397-7C4BCC832A59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EC1A-BA05-4D06-AD5D-22E3B0BAA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77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CD25-F5E0-432F-B397-7C4BCC832A59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EC1A-BA05-4D06-AD5D-22E3B0BAA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24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CD25-F5E0-432F-B397-7C4BCC832A59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EC1A-BA05-4D06-AD5D-22E3B0BAA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526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CD25-F5E0-432F-B397-7C4BCC832A59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EC1A-BA05-4D06-AD5D-22E3B0BAA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062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CD25-F5E0-432F-B397-7C4BCC832A59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EC1A-BA05-4D06-AD5D-22E3B0BAA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1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CD25-F5E0-432F-B397-7C4BCC832A59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EC1A-BA05-4D06-AD5D-22E3B0BAA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749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CD25-F5E0-432F-B397-7C4BCC832A59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EC1A-BA05-4D06-AD5D-22E3B0BAA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417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CD25-F5E0-432F-B397-7C4BCC832A59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EC1A-BA05-4D06-AD5D-22E3B0BAA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719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CD25-F5E0-432F-B397-7C4BCC832A59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EC1A-BA05-4D06-AD5D-22E3B0BAA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71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CD25-F5E0-432F-B397-7C4BCC832A59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EC1A-BA05-4D06-AD5D-22E3B0BAA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45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CD25-F5E0-432F-B397-7C4BCC832A59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EC1A-BA05-4D06-AD5D-22E3B0BAA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93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CD25-F5E0-432F-B397-7C4BCC832A59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EC1A-BA05-4D06-AD5D-22E3B0BAA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63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CD25-F5E0-432F-B397-7C4BCC832A59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EC1A-BA05-4D06-AD5D-22E3B0BAA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58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CD25-F5E0-432F-B397-7C4BCC832A59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EC1A-BA05-4D06-AD5D-22E3B0BAA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99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CD25-F5E0-432F-B397-7C4BCC832A59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EC1A-BA05-4D06-AD5D-22E3B0BAA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CD25-F5E0-432F-B397-7C4BCC832A59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EC1A-BA05-4D06-AD5D-22E3B0BAA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38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C4CCD25-F5E0-432F-B397-7C4BCC832A59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394EC1A-BA05-4D06-AD5D-22E3B0BAA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77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C4CCD25-F5E0-432F-B397-7C4BCC832A59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394EC1A-BA05-4D06-AD5D-22E3B0BAA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299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5E2A-F1EA-77C8-7A9F-43DD2BEAF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Веб-застосунок система пошуку виконавців та замовників послуг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F202D-0470-9125-E6FB-984531CE96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Дем</a:t>
            </a:r>
            <a:r>
              <a:rPr lang="en-US" dirty="0"/>
              <a:t>’</a:t>
            </a:r>
            <a:r>
              <a:rPr lang="uk-UA" dirty="0"/>
              <a:t>янчук О. П. ІП-13</a:t>
            </a:r>
          </a:p>
          <a:p>
            <a:r>
              <a:rPr lang="uk-UA" dirty="0"/>
              <a:t>Керівник Ахаладзе І. 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8860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6FB2-784C-5919-6851-123845DD3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/>
          <a:lstStyle/>
          <a:p>
            <a:pPr algn="ctr"/>
            <a:r>
              <a:rPr lang="uk-UA" dirty="0"/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152907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893A4-3284-0F04-109B-2D654E21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Призначення і цілі розробки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85DCE-CEE3-9879-F78E-7450BC060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Розробка призначення для забезпечення механізму пошуку послуг замовниками та виконання їх замовлень виконавцями</a:t>
            </a:r>
          </a:p>
          <a:p>
            <a:r>
              <a:rPr lang="uk-UA" dirty="0"/>
              <a:t>Метою розробки є забезпечення конфіденційності користувачів, простий та зрозумілий механізм взаємодії користувача з системою та надання можливості вибору методу комунікації замовника і виконавця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68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8C30-5C1B-8BB6-D39B-5CB8B129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Порівняння з аналогами</a:t>
            </a:r>
            <a:endParaRPr lang="ru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AB4C75-EAB5-E883-1C23-CC0550DC08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061395"/>
              </p:ext>
            </p:extLst>
          </p:nvPr>
        </p:nvGraphicFramePr>
        <p:xfrm>
          <a:off x="721895" y="1925053"/>
          <a:ext cx="10576243" cy="44869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0042">
                  <a:extLst>
                    <a:ext uri="{9D8B030D-6E8A-4147-A177-3AD203B41FA5}">
                      <a16:colId xmlns:a16="http://schemas.microsoft.com/office/drawing/2014/main" val="2061226677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802895180"/>
                    </a:ext>
                  </a:extLst>
                </a:gridCol>
                <a:gridCol w="1737043">
                  <a:extLst>
                    <a:ext uri="{9D8B030D-6E8A-4147-A177-3AD203B41FA5}">
                      <a16:colId xmlns:a16="http://schemas.microsoft.com/office/drawing/2014/main" val="2768868461"/>
                    </a:ext>
                  </a:extLst>
                </a:gridCol>
                <a:gridCol w="1391168">
                  <a:extLst>
                    <a:ext uri="{9D8B030D-6E8A-4147-A177-3AD203B41FA5}">
                      <a16:colId xmlns:a16="http://schemas.microsoft.com/office/drawing/2014/main" val="1839048861"/>
                    </a:ext>
                  </a:extLst>
                </a:gridCol>
                <a:gridCol w="4656706">
                  <a:extLst>
                    <a:ext uri="{9D8B030D-6E8A-4147-A177-3AD203B41FA5}">
                      <a16:colId xmlns:a16="http://schemas.microsoft.com/office/drawing/2014/main" val="1509867618"/>
                    </a:ext>
                  </a:extLst>
                </a:gridCol>
              </a:tblGrid>
              <a:tr h="752849">
                <a:tc>
                  <a:txBody>
                    <a:bodyPr/>
                    <a:lstStyle/>
                    <a:p>
                      <a:r>
                        <a:rPr lang="uk-UA" sz="1600" dirty="0"/>
                        <a:t>Функціонал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Курсова робота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ManGoWorks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Freelancer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Пояснення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836804"/>
                  </a:ext>
                </a:extLst>
              </a:tr>
              <a:tr h="1059909">
                <a:tc>
                  <a:txBody>
                    <a:bodyPr/>
                    <a:lstStyle/>
                    <a:p>
                      <a:r>
                        <a:rPr lang="uk-UA" sz="1600" dirty="0"/>
                        <a:t>Анонімна система реєстрації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+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-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+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Реєстрація на сайті не вимагає введення персональних даних, таких як ім</a:t>
                      </a:r>
                      <a:r>
                        <a:rPr lang="en-GB" sz="1600" dirty="0"/>
                        <a:t>’</a:t>
                      </a:r>
                      <a:r>
                        <a:rPr lang="uk-UA" sz="1600" dirty="0"/>
                        <a:t>я, прізвище, електронна пошта, номер телефону, дата народження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36615"/>
                  </a:ext>
                </a:extLst>
              </a:tr>
              <a:tr h="1356687">
                <a:tc>
                  <a:txBody>
                    <a:bodyPr/>
                    <a:lstStyle/>
                    <a:p>
                      <a:r>
                        <a:rPr lang="uk-UA" sz="1600" dirty="0"/>
                        <a:t>Пошук послуг чи виконавців за різними критеріями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+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+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+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Можливість пошуку за ключовим словом та іншими критеріями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453009"/>
                  </a:ext>
                </a:extLst>
              </a:tr>
              <a:tr h="436174">
                <a:tc>
                  <a:txBody>
                    <a:bodyPr/>
                    <a:lstStyle/>
                    <a:p>
                      <a:r>
                        <a:rPr lang="uk-UA" sz="1600" dirty="0"/>
                        <a:t>Вибір бажаного методу комунікації з виконавцем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+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-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-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Користувачеві надається вибір методу зв</a:t>
                      </a:r>
                      <a:r>
                        <a:rPr lang="en-GB" sz="1600" dirty="0"/>
                        <a:t>’</a:t>
                      </a:r>
                      <a:r>
                        <a:rPr lang="uk-UA" sz="1600" dirty="0"/>
                        <a:t>язку з виконавцем, який вважає для себе необхідним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48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10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C5D7-F78B-41D4-3D9F-1BDD12822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Варіанти використання веб-застосунку</a:t>
            </a:r>
            <a:endParaRPr lang="ru-RU" dirty="0"/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BDBBB0BB-E0AD-8BEA-E99E-F64E5D2D7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862519"/>
            <a:ext cx="9944671" cy="4706232"/>
          </a:xfrm>
        </p:spPr>
      </p:pic>
    </p:spTree>
    <p:extLst>
      <p:ext uri="{BB962C8B-B14F-4D97-AF65-F5344CB8AC3E}">
        <p14:creationId xmlns:p14="http://schemas.microsoft.com/office/powerpoint/2010/main" val="257775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4D88-9F9C-5C73-C65A-A779777E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Архітектура програмного забезпечення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401FE-B990-6EA6-5838-659F0C251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4400" dirty="0"/>
              <a:t>Клієнт-серверна</a:t>
            </a:r>
          </a:p>
          <a:p>
            <a:r>
              <a:rPr lang="ru-RU" sz="4400" dirty="0"/>
              <a:t>Монолітна</a:t>
            </a:r>
          </a:p>
        </p:txBody>
      </p:sp>
    </p:spTree>
    <p:extLst>
      <p:ext uri="{BB962C8B-B14F-4D97-AF65-F5344CB8AC3E}">
        <p14:creationId xmlns:p14="http://schemas.microsoft.com/office/powerpoint/2010/main" val="206607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104C8-2413-2191-42D7-E2F30346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14400"/>
          </a:xfrm>
        </p:spPr>
        <p:txBody>
          <a:bodyPr/>
          <a:lstStyle/>
          <a:p>
            <a:r>
              <a:rPr lang="en-GB" dirty="0"/>
              <a:t>Entity-relation </a:t>
            </a:r>
            <a:r>
              <a:rPr lang="uk-UA" dirty="0"/>
              <a:t>діаграма</a:t>
            </a:r>
            <a:endParaRPr lang="ru-RU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1756CC0-2012-BE5B-847A-A3919E410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025" y="1524000"/>
            <a:ext cx="4802665" cy="5143500"/>
          </a:xfrm>
        </p:spPr>
      </p:pic>
    </p:spTree>
    <p:extLst>
      <p:ext uri="{BB962C8B-B14F-4D97-AF65-F5344CB8AC3E}">
        <p14:creationId xmlns:p14="http://schemas.microsoft.com/office/powerpoint/2010/main" val="4147855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A6D3E-E224-BA4A-3CD8-E62EB129B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234" y="129819"/>
            <a:ext cx="9905998" cy="1288434"/>
          </a:xfrm>
        </p:spPr>
        <p:txBody>
          <a:bodyPr/>
          <a:lstStyle/>
          <a:p>
            <a:r>
              <a:rPr lang="uk-UA" dirty="0"/>
              <a:t>Порівняння власного алгоритму з аналогом</a:t>
            </a:r>
          </a:p>
        </p:txBody>
      </p:sp>
      <p:pic>
        <p:nvPicPr>
          <p:cNvPr id="5" name="Content Placeholder 4" descr="A diagram of a flowchart&#10;&#10;Description automatically generated">
            <a:extLst>
              <a:ext uri="{FF2B5EF4-FFF2-40B4-BE49-F238E27FC236}">
                <a16:creationId xmlns:a16="http://schemas.microsoft.com/office/drawing/2014/main" id="{8E12C331-04DA-15D3-C6F3-ADD24A871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34" y="2079518"/>
            <a:ext cx="5274790" cy="4648663"/>
          </a:xfrm>
        </p:spPr>
      </p:pic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22C8C721-DCAB-9D5B-5256-593CD90CA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6" y="2079518"/>
            <a:ext cx="1259449" cy="46753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D9A445-F334-1338-6E43-5166A01C94A5}"/>
              </a:ext>
            </a:extLst>
          </p:cNvPr>
          <p:cNvSpPr txBox="1"/>
          <p:nvPr/>
        </p:nvSpPr>
        <p:spPr>
          <a:xfrm>
            <a:off x="2995126" y="163285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Аналог: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51AC78-A9B9-8104-C37E-B0EBA65E0179}"/>
              </a:ext>
            </a:extLst>
          </p:cNvPr>
          <p:cNvSpPr txBox="1"/>
          <p:nvPr/>
        </p:nvSpPr>
        <p:spPr>
          <a:xfrm>
            <a:off x="7888591" y="160154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Власна розробка:</a:t>
            </a:r>
          </a:p>
        </p:txBody>
      </p:sp>
    </p:spTree>
    <p:extLst>
      <p:ext uri="{BB962C8B-B14F-4D97-AF65-F5344CB8AC3E}">
        <p14:creationId xmlns:p14="http://schemas.microsoft.com/office/powerpoint/2010/main" val="3371090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1E6A9-6219-26D9-A13E-11F3B2798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Стек технологій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28661-49B0-F1FA-72AA-6618AD686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.NET</a:t>
            </a:r>
          </a:p>
          <a:p>
            <a:r>
              <a:rPr lang="en-GB" dirty="0"/>
              <a:t>ASP.NET Core</a:t>
            </a:r>
          </a:p>
          <a:p>
            <a:r>
              <a:rPr lang="en-GB" dirty="0"/>
              <a:t>Entity Framework Core</a:t>
            </a:r>
          </a:p>
          <a:p>
            <a:r>
              <a:rPr lang="en-GB" dirty="0"/>
              <a:t>Microsoft SQL SERVER</a:t>
            </a:r>
          </a:p>
          <a:p>
            <a:r>
              <a:rPr lang="en-GB" dirty="0"/>
              <a:t>VUE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8881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0706D-E0A8-9F1A-198F-2C68F22C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Висновки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26A7D-D093-1471-4B39-9BEC4D6F7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П</a:t>
            </a:r>
            <a:r>
              <a:rPr lang="ru-RU" dirty="0"/>
              <a:t>ід час виконання курсової розробки було розроблено веб-застосунок системи пошуку послуг. Було спроектовано та реалізовано основний функціонал системи: авторизація, пошук послуг, подання заявок, управління заявками та замовленнями, створення оглядів.</a:t>
            </a:r>
          </a:p>
          <a:p>
            <a:pPr marL="0" indent="0">
              <a:buNone/>
            </a:pPr>
            <a:r>
              <a:rPr lang="ru-RU" dirty="0"/>
              <a:t>Веб-застосунок реалізує анонімну реєстрацію, конфіденційний механізм вибору комунікації замовника та виконавця, простий та дієвий механізм пошуку послуг.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84863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35</TotalTime>
  <Words>241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Mesh</vt:lpstr>
      <vt:lpstr>Веб-застосунок система пошуку виконавців та замовників послуг</vt:lpstr>
      <vt:lpstr>Призначення і цілі розробки</vt:lpstr>
      <vt:lpstr>Порівняння з аналогами</vt:lpstr>
      <vt:lpstr>Варіанти використання веб-застосунку</vt:lpstr>
      <vt:lpstr>Архітектура програмного забезпечення</vt:lpstr>
      <vt:lpstr>Entity-relation діаграма</vt:lpstr>
      <vt:lpstr>Порівняння власного алгоритму з аналогом</vt:lpstr>
      <vt:lpstr>Стек технологій</vt:lpstr>
      <vt:lpstr>Висновки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Веб-застосунок система пошуку виконавців та замовників послуг</dc:title>
  <dc:creator>Олександр Дем'янчук</dc:creator>
  <cp:lastModifiedBy>Олександр Дем'янчук</cp:lastModifiedBy>
  <cp:revision>2</cp:revision>
  <dcterms:created xsi:type="dcterms:W3CDTF">2024-01-19T08:30:21Z</dcterms:created>
  <dcterms:modified xsi:type="dcterms:W3CDTF">2024-01-21T15:59:57Z</dcterms:modified>
</cp:coreProperties>
</file>