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91" r:id="rId13"/>
    <p:sldId id="292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 showGuides="1">
      <p:cViewPr varScale="1">
        <p:scale>
          <a:sx n="98" d="100"/>
          <a:sy n="98" d="100"/>
        </p:scale>
        <p:origin x="492" y="78"/>
      </p:cViewPr>
      <p:guideLst>
        <p:guide orient="horz" pos="3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852-8381-4705-8AA9-93A7A3062BB6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33B8-C8A2-41A0-94BF-91FC6B3E23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6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852-8381-4705-8AA9-93A7A3062BB6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33B8-C8A2-41A0-94BF-91FC6B3E23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5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7852-8381-4705-8AA9-93A7A3062BB6}" type="datetimeFigureOut">
              <a:rPr lang="es-ES" smtClean="0"/>
              <a:t>16/12/2022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33B8-C8A2-41A0-94BF-91FC6B3E23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7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004048" y="257175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móvil</a:t>
            </a:r>
          </a:p>
        </p:txBody>
      </p:sp>
    </p:spTree>
    <p:extLst>
      <p:ext uri="{BB962C8B-B14F-4D97-AF65-F5344CB8AC3E}">
        <p14:creationId xmlns:p14="http://schemas.microsoft.com/office/powerpoint/2010/main" val="130057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" y="-20538"/>
            <a:ext cx="9143999" cy="51435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6CF63381-D49A-E519-CF1C-C1E6B9754CBE}"/>
              </a:ext>
            </a:extLst>
          </p:cNvPr>
          <p:cNvGrpSpPr/>
          <p:nvPr/>
        </p:nvGrpSpPr>
        <p:grpSpPr>
          <a:xfrm>
            <a:off x="35496" y="-74850"/>
            <a:ext cx="5544616" cy="558368"/>
            <a:chOff x="1925297" y="-2743"/>
            <a:chExt cx="4555271" cy="55836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B441ED4-AE62-5D31-B5F2-BC73601AB077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C9113803-C972-0B7D-1170-423730D636BB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34336EB8-ABDC-ED55-7037-3F478EFCB2A0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05192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Cumplimiento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3" r="2833" b="35788"/>
          <a:stretch/>
        </p:blipFill>
        <p:spPr bwMode="auto">
          <a:xfrm>
            <a:off x="250765" y="555526"/>
            <a:ext cx="1404977" cy="454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51720" y="585185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Desde esta opción, se puede visualizar el estado de cumplimiento de los objetivos correspondientes al usuario.</a:t>
            </a:r>
          </a:p>
          <a:p>
            <a:endParaRPr lang="es-ES" sz="1600" dirty="0"/>
          </a:p>
          <a:p>
            <a:r>
              <a:rPr lang="es-ES" sz="1600" dirty="0"/>
              <a:t>Se pueden configurar diferentes vistas, para permitir una lectura mas clara de la cantidad de comercios ejecutados hasta el momento, puntos obtenidos vs el total, </a:t>
            </a:r>
            <a:r>
              <a:rPr lang="es-ES" sz="1600" dirty="0" err="1"/>
              <a:t>etc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La forma de visualización que se habilitarán se define en el momento de la implementación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1" y="1099812"/>
            <a:ext cx="1404977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90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" y="8264"/>
            <a:ext cx="9143999" cy="5143500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117909D4-61CA-AED8-38B7-7C2C99A7BDB6}"/>
              </a:ext>
            </a:extLst>
          </p:cNvPr>
          <p:cNvGrpSpPr/>
          <p:nvPr/>
        </p:nvGrpSpPr>
        <p:grpSpPr>
          <a:xfrm>
            <a:off x="35496" y="-92546"/>
            <a:ext cx="5544616" cy="558368"/>
            <a:chOff x="1925297" y="-2743"/>
            <a:chExt cx="4555271" cy="558368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7A2C006-31B6-1002-7575-5F1F81A0CDE4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riángulo isósceles 29">
              <a:extLst>
                <a:ext uri="{FF2B5EF4-FFF2-40B4-BE49-F238E27FC236}">
                  <a16:creationId xmlns:a16="http://schemas.microsoft.com/office/drawing/2014/main" id="{6B5A79D8-BCD7-0299-B40C-7425F2066557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D749EB09-3712-8D46-5801-92105A7B7A66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23528" y="-20538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Foto Estrella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1" r="2496" b="24996"/>
          <a:stretch/>
        </p:blipFill>
        <p:spPr bwMode="auto">
          <a:xfrm>
            <a:off x="250764" y="555625"/>
            <a:ext cx="1409866" cy="429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51720" y="58518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De funcionamiento similar a el relevamiento de los objetivos.</a:t>
            </a:r>
          </a:p>
          <a:p>
            <a:r>
              <a:rPr lang="es-ES" sz="1600" dirty="0"/>
              <a:t>Al ingresar se visualizan los Comercios que cada usuario tiene asignado en su ruta.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072957" y="1468102"/>
            <a:ext cx="3291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vista de comercios,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comercio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 de cumplimiento (indicador)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cada ítem de acuerdo al estado de cumplimiento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281814" y="1120239"/>
            <a:ext cx="1337858" cy="3041116"/>
            <a:chOff x="281814" y="1120239"/>
            <a:chExt cx="1337858" cy="30411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281814" y="1120239"/>
              <a:ext cx="1337858" cy="30411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Estrella de 5 puntas"/>
            <p:cNvSpPr/>
            <p:nvPr/>
          </p:nvSpPr>
          <p:spPr>
            <a:xfrm>
              <a:off x="1294557" y="2820487"/>
              <a:ext cx="151035" cy="120828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strella de 5 puntas"/>
            <p:cNvSpPr/>
            <p:nvPr/>
          </p:nvSpPr>
          <p:spPr>
            <a:xfrm>
              <a:off x="1293031" y="3363838"/>
              <a:ext cx="151035" cy="12082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strella de 5 puntas"/>
            <p:cNvSpPr/>
            <p:nvPr/>
          </p:nvSpPr>
          <p:spPr>
            <a:xfrm>
              <a:off x="1289522" y="2283718"/>
              <a:ext cx="151035" cy="12082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Estrella de 5 puntas"/>
            <p:cNvSpPr/>
            <p:nvPr/>
          </p:nvSpPr>
          <p:spPr>
            <a:xfrm>
              <a:off x="1289521" y="3921869"/>
              <a:ext cx="151035" cy="12082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6732240" y="1120612"/>
            <a:ext cx="1416643" cy="3040744"/>
            <a:chOff x="6732240" y="1120612"/>
            <a:chExt cx="1416643" cy="30407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120612"/>
              <a:ext cx="1416643" cy="30407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22 Estrella de 5 puntas"/>
            <p:cNvSpPr/>
            <p:nvPr/>
          </p:nvSpPr>
          <p:spPr>
            <a:xfrm>
              <a:off x="7894594" y="1591588"/>
              <a:ext cx="151035" cy="120828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2411760" y="3094675"/>
            <a:ext cx="3291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Presionando sobre el comercio elegido, se permite ingresar la imagen de la exhibición para validar como categoría estrella, o ver la imagen ya informada y el resultado.</a:t>
            </a:r>
          </a:p>
        </p:txBody>
      </p:sp>
    </p:spTree>
    <p:extLst>
      <p:ext uri="{BB962C8B-B14F-4D97-AF65-F5344CB8AC3E}">
        <p14:creationId xmlns:p14="http://schemas.microsoft.com/office/powerpoint/2010/main" val="206628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83D57D87-4D27-BBB3-C872-08F938E7094D}"/>
              </a:ext>
            </a:extLst>
          </p:cNvPr>
          <p:cNvGrpSpPr/>
          <p:nvPr/>
        </p:nvGrpSpPr>
        <p:grpSpPr>
          <a:xfrm>
            <a:off x="35496" y="-74850"/>
            <a:ext cx="5544616" cy="558368"/>
            <a:chOff x="1925297" y="-2743"/>
            <a:chExt cx="4555271" cy="558368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88BE011-7BCC-8387-E4E8-50BEE0CA3FFF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41C2CB85-4C69-57AF-DF20-7FA51613F00B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451E48ED-6B61-A7F5-8971-918F793A6031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305192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Foto Estrella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Seleccionando un comercio, se muestra el formulario de relevamiento de las exhibiciones estrella, junto con los datos y resultado de haber sido ya relevado.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23727" y="1475368"/>
            <a:ext cx="46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relevamiento de exhibiciones, estrella 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Observación sobre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Opción para relevar la imagen requerida (acepta el ingreso desde la cámara y/o galería del dispositivo)</a:t>
            </a:r>
            <a:endParaRPr lang="es-ES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07705" y="2588218"/>
            <a:ext cx="53983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validación esta Pendiente, se muestra la imagen ya ingresada para consulta, pero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estado es Aprobado, se muestra la imagen ya ingresada, con el resultado de la aprobación, y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si es Rechazado, se muestra la imagen ya ingresada, con el motivo del rechazo, y permite ingresar una nueva foto para validar si es que se pudo corregir o mejorar la exhibición</a:t>
            </a:r>
            <a:endParaRPr lang="es-ES" sz="1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9" b="733"/>
          <a:stretch/>
        </p:blipFill>
        <p:spPr bwMode="auto">
          <a:xfrm>
            <a:off x="288969" y="1137488"/>
            <a:ext cx="1377272" cy="301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Estrella de 5 puntas"/>
          <p:cNvSpPr/>
          <p:nvPr/>
        </p:nvSpPr>
        <p:spPr>
          <a:xfrm>
            <a:off x="1451322" y="1608464"/>
            <a:ext cx="151035" cy="12082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1" r="2027" b="24996"/>
          <a:stretch/>
        </p:blipFill>
        <p:spPr bwMode="auto">
          <a:xfrm>
            <a:off x="250763" y="555625"/>
            <a:ext cx="1416643" cy="429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82" y="1275606"/>
            <a:ext cx="1445369" cy="31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Estrella de 5 puntas"/>
          <p:cNvSpPr/>
          <p:nvPr/>
        </p:nvSpPr>
        <p:spPr>
          <a:xfrm>
            <a:off x="8647921" y="1774858"/>
            <a:ext cx="151035" cy="12082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8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" y="-20538"/>
            <a:ext cx="9143999" cy="51435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4E587AEC-5D85-363B-7A54-FBF9A29A90A3}"/>
              </a:ext>
            </a:extLst>
          </p:cNvPr>
          <p:cNvGrpSpPr/>
          <p:nvPr/>
        </p:nvGrpSpPr>
        <p:grpSpPr>
          <a:xfrm>
            <a:off x="35496" y="-74850"/>
            <a:ext cx="5112568" cy="558368"/>
            <a:chOff x="1925297" y="-2743"/>
            <a:chExt cx="4555271" cy="55836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1B245-F94E-44B0-1FB2-6474F05D0B82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B77F4D1A-C368-2A54-9469-2EEA29FFCA05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56CA62E9-9D87-03AD-FB46-0C47549EA091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377200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Ayuda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25" r="1517" b="12131"/>
          <a:stretch/>
        </p:blipFill>
        <p:spPr bwMode="auto">
          <a:xfrm>
            <a:off x="261736" y="555625"/>
            <a:ext cx="1424007" cy="448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51720" y="585185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 este ítem, se accede al centro de ayuda integrado en la aplicación, que cuenta con los siguientes recursos.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"/>
          <a:stretch/>
        </p:blipFill>
        <p:spPr bwMode="auto">
          <a:xfrm>
            <a:off x="283679" y="1099812"/>
            <a:ext cx="1402064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123727" y="1475368"/>
            <a:ext cx="52565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Verificar Señal;  permite visualizar si el equipo tiene conexión a internet, y si funciona correctamente.</a:t>
            </a:r>
          </a:p>
          <a:p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Preguntas Frecuentes; se presentan casos usuales de consulta, como asistencia al usuario.</a:t>
            </a:r>
          </a:p>
          <a:p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Video Tutorial; Acceso a un video en línea con una explicación rápida sobre el uso de la aplicación.</a:t>
            </a:r>
          </a:p>
          <a:p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hago cuando?; Respuestas rápidas a casos específicos.</a:t>
            </a:r>
          </a:p>
          <a:p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Contactar Soporte; permite comunicarse desde la aplicación por teléfono o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whatsapp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el servicio de Help Desk</a:t>
            </a:r>
          </a:p>
        </p:txBody>
      </p:sp>
    </p:spTree>
    <p:extLst>
      <p:ext uri="{BB962C8B-B14F-4D97-AF65-F5344CB8AC3E}">
        <p14:creationId xmlns:p14="http://schemas.microsoft.com/office/powerpoint/2010/main" val="29872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987824" y="643886"/>
            <a:ext cx="57606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 desarrolla una aplicación para el relevamiento en PDV de la información requerida.</a:t>
            </a:r>
          </a:p>
          <a:p>
            <a:r>
              <a:rPr lang="es-ES" sz="1600" dirty="0"/>
              <a:t>Funciona interconectada con la base central del Back-</a:t>
            </a:r>
            <a:r>
              <a:rPr lang="es-ES" sz="1600" dirty="0" err="1"/>
              <a:t>End</a:t>
            </a:r>
            <a:r>
              <a:rPr lang="es-ES" sz="1600" dirty="0"/>
              <a:t>, entregando información actualizada en todo momento.</a:t>
            </a:r>
          </a:p>
          <a:p>
            <a:pPr marL="268288" indent="-268288"/>
            <a:r>
              <a:rPr lang="es-ES" sz="1600" dirty="0"/>
              <a:t>De esta manera, permite la correcta gestión de cada usuario respecto de la situación de cumplimiento de cada objetivo que aplique a cada comercio</a:t>
            </a:r>
          </a:p>
          <a:p>
            <a:pPr marL="268288" indent="-268288"/>
            <a:r>
              <a:rPr lang="es-ES" sz="1600" dirty="0"/>
              <a:t>	</a:t>
            </a:r>
          </a:p>
          <a:p>
            <a:pPr marL="538163" indent="-269875"/>
            <a:r>
              <a:rPr lang="es-ES" sz="1600" dirty="0"/>
              <a:t>	Aspectos principales;</a:t>
            </a:r>
          </a:p>
          <a:p>
            <a:pPr marL="538163" indent="-269875"/>
            <a:endParaRPr lang="es-ES" sz="1600" dirty="0"/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/>
              <a:t>Seguridad de acceso</a:t>
            </a:r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/>
              <a:t>Desarrollo propietario,</a:t>
            </a:r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 err="1"/>
              <a:t>Multi</a:t>
            </a:r>
            <a:r>
              <a:rPr lang="es-ES" sz="1600" dirty="0"/>
              <a:t> plataforma nativo (Android / IOS)</a:t>
            </a:r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/>
              <a:t>Escasos requisitos operativos</a:t>
            </a:r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/>
              <a:t>Compresión de datos para menor uso de las conexiones</a:t>
            </a:r>
          </a:p>
          <a:p>
            <a:pPr marL="538163" indent="-269875">
              <a:buFont typeface="Arial" panose="020B0604020202020204" pitchFamily="34" charset="0"/>
              <a:buChar char="•"/>
            </a:pPr>
            <a:r>
              <a:rPr lang="es-ES" sz="1600" dirty="0"/>
              <a:t>Acceso a la ayuda y soporte desde la aplicación</a:t>
            </a:r>
          </a:p>
          <a:p>
            <a:pPr marL="268288" indent="-268288"/>
            <a:endParaRPr lang="es-ES" sz="16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FB07876-5C38-4446-8764-5D168FBA170B}"/>
              </a:ext>
            </a:extLst>
          </p:cNvPr>
          <p:cNvGrpSpPr/>
          <p:nvPr/>
        </p:nvGrpSpPr>
        <p:grpSpPr>
          <a:xfrm>
            <a:off x="1925297" y="-2743"/>
            <a:ext cx="4555271" cy="558368"/>
            <a:chOff x="1925297" y="-2743"/>
            <a:chExt cx="4555271" cy="55836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33E86B6-EAC8-0225-FDDC-01DD6566C3E0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41B9E20C-F759-3602-C6D2-EAE464A89C4F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DE35FB82-2CA6-718F-C2DE-D7A209D5FA65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2411760" y="3230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9895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8AEF197-7CF4-6A5B-818D-0EE306243F02}"/>
              </a:ext>
            </a:extLst>
          </p:cNvPr>
          <p:cNvGrpSpPr/>
          <p:nvPr/>
        </p:nvGrpSpPr>
        <p:grpSpPr>
          <a:xfrm>
            <a:off x="35496" y="-74850"/>
            <a:ext cx="4555271" cy="558368"/>
            <a:chOff x="1925297" y="-2743"/>
            <a:chExt cx="4555271" cy="55836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ED11CA3-5674-0086-5446-8ED3492344A4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00E4BCD6-ED82-B64B-DA9B-A5CB412B92D2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2B489091-D462-719C-2207-D3C091AC0543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9401"/>
            <a:ext cx="145484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-3905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Desde la pantalla inicial de la aplicación se piden las credenciales de ingreso para cada usuario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48" y="1635646"/>
            <a:ext cx="1445949" cy="30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067944" y="1419622"/>
            <a:ext cx="25922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validado el usuario, se accede al menú principal, teniendo acceso a;</a:t>
            </a:r>
          </a:p>
          <a:p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Campañas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Cumplimientos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Foto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160" y="926789"/>
            <a:ext cx="818188" cy="174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35" y="1435442"/>
            <a:ext cx="800633" cy="174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51" y="1949131"/>
            <a:ext cx="806072" cy="174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60" y="2794743"/>
            <a:ext cx="803519" cy="174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34" y="2999253"/>
            <a:ext cx="804110" cy="171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8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237F0DE-4FDB-9463-2480-BDFA5E15A134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2202538-0882-1B01-3698-02C6E8BC095B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B9C8BEDD-DC08-D3E1-8991-C9F5AECBDA41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67DEE2DF-18FC-738B-1206-9E96BC24045C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Desde esta opción se visualiza la lista de los Comercios que cada usuario tiene asignado en su ruta.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" t="26268" r="8431" b="60856"/>
          <a:stretch/>
        </p:blipFill>
        <p:spPr bwMode="auto">
          <a:xfrm>
            <a:off x="323528" y="590550"/>
            <a:ext cx="1251272" cy="397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123727" y="1222401"/>
            <a:ext cx="30243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vista de comercios,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comercio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 de cumplimiento vs el total de objetivos que aplican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cada ítem de acuerdo al estado de cumplimiento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Presionando sobre el comercio elegido, se muestran los objetivos a cumplimentar en ese comercio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1043" r="2160"/>
          <a:stretch/>
        </p:blipFill>
        <p:spPr bwMode="auto">
          <a:xfrm>
            <a:off x="323527" y="1131590"/>
            <a:ext cx="1327169" cy="3014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31111"/>
            <a:ext cx="1399932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5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EFBE52E-3D8B-80EA-A659-77E00682FEF8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50626C2-E75B-2C8D-9B63-9D5F8E972B82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63D67EDF-CA77-5FEE-8092-19B3D8517DB6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7F9FE53C-1F14-4348-4B20-2901C3D26621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Al seleccionar un comercio de la lista se muestran los objetivos que deben cumplirse y su estado.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 r="3182" b="59721"/>
          <a:stretch/>
        </p:blipFill>
        <p:spPr bwMode="auto">
          <a:xfrm>
            <a:off x="250766" y="558857"/>
            <a:ext cx="1399932" cy="4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123727" y="1222401"/>
            <a:ext cx="46805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vista de objetivos de cada comercio,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del objetivo: que debe realizarse para cumplir el mismo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Realizado (no se relevó ninguna imagen)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Pendiente (se ingresó la imagen pero no fue verificada)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Aprobado (la imagen cumple con el objetivo)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Rechazado (la imagen No cumple con el objetivo)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cada ítem de acuerdo al estado de cumplimiento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Presionando sobre el objetivo elegido, se permite relevar la imagen de la exhibición para validar, o ver la imagen ya informada y el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3" y="1143223"/>
            <a:ext cx="1399932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43223"/>
            <a:ext cx="1397274" cy="3019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6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A98B18A-470F-61A5-FC14-8B827214159F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20BB70-71A8-6180-85E3-6CDFAE9E1926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4E1133DF-0845-FA70-E5D4-AA6CB0DF77D6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C5D4164B-82E2-7D7F-D075-7F25E0D76A0E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Al seleccionar un objetivo de la lista se muestra el formulario de relevamiento de las exhibiciones, junto con los datos y resultado de haber sido ya relevado.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 r="3367" b="59721"/>
          <a:stretch/>
        </p:blipFill>
        <p:spPr bwMode="auto">
          <a:xfrm>
            <a:off x="250766" y="558857"/>
            <a:ext cx="1397274" cy="4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123727" y="1222401"/>
            <a:ext cx="4680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relevamiento de exhibiciones,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del objetivo: que debe realizarse para cumplir el mismo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Observación sobre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Opción para relevar la imagen requerida (acepta el ingreso desde la cámara y/o galería del dispositivo)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2" y="1128154"/>
            <a:ext cx="1397274" cy="3019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0"/>
          <a:stretch/>
        </p:blipFill>
        <p:spPr bwMode="auto">
          <a:xfrm>
            <a:off x="7499111" y="1169960"/>
            <a:ext cx="1369787" cy="301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907705" y="2931790"/>
            <a:ext cx="539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objetivo esta Pendiente, se muestra la imagen ya ingresada para consulta, pero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estado es Aprobado, se muestra la imagen ya ingresada, con el resultado de la aprobación, y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si es Rechazado, se muestra la imagen ya ingresada, con el motivo del rechazo, y permite ingresar una nueva foto para validar si es que se pudo corregir o mejorar el cumplimiento del objetivo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299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" y="-20538"/>
            <a:ext cx="9143999" cy="51435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52893E7-FADE-E1FB-D0AF-179A9ED852AF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F10F5F7-7A3E-BEB0-75B6-F70233E73F7D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D4319927-91D4-61DA-E486-647CE365DC3E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8DE9781-89B1-8F9A-5144-34CCFD92C834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Campañas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4" r="5328" b="47896"/>
          <a:stretch/>
        </p:blipFill>
        <p:spPr bwMode="auto">
          <a:xfrm>
            <a:off x="250765" y="569307"/>
            <a:ext cx="1368908" cy="41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4328" b="2030"/>
          <a:stretch/>
        </p:blipFill>
        <p:spPr bwMode="auto">
          <a:xfrm>
            <a:off x="250764" y="1131590"/>
            <a:ext cx="1368909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51720" y="585185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Esta opción funciona exactamente igual a la de los objetivos.</a:t>
            </a:r>
          </a:p>
          <a:p>
            <a:r>
              <a:rPr lang="es-ES" sz="1600" dirty="0"/>
              <a:t>Se diferencia en que solo se visualiza la opción si se define alguna Campaña de Exhibiciones para realizar en el periodo en curso, con objetivos diferenciales</a:t>
            </a:r>
          </a:p>
          <a:p>
            <a:r>
              <a:rPr lang="es-ES" sz="1600" dirty="0"/>
              <a:t>Al ingresar se visualizan los Comercios que cada usuario tiene asignado en su ruta.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072957" y="1908624"/>
            <a:ext cx="3024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vista de comercios,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comercio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 de cumplimiento vs el total de objetivos de la campaña que aplican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cada ítem de acuerdo al estado de cumplimiento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Presionando sobre el comercio elegido, se muestran los objetivos a cumplimentar en ese comercio</a:t>
            </a:r>
            <a:endParaRPr lang="es-ES" sz="1600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88264"/>
            <a:ext cx="1399932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31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107195ED-95D8-60CC-2FB7-1C52D400575C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5724EB-E965-8D49-07B7-5653CE935510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B34CE4DE-6D62-8F14-A640-0635DEBC5702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E6E8F84B-E970-779B-157B-5257B6B347EA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2051720" y="58518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De igual manera que en la opción de objetivos, A seleccionar un comercio de la lista se muestran los objetivos de la campaña que deben cumplirse y su estado.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 r="3182" b="59721"/>
          <a:stretch/>
        </p:blipFill>
        <p:spPr bwMode="auto">
          <a:xfrm>
            <a:off x="250766" y="558857"/>
            <a:ext cx="1399932" cy="4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123727" y="1222401"/>
            <a:ext cx="46805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vista de objetivos de cada comercio,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del objetivo: que debe realizarse para cumplir el mismo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Realizado (no se relevó ninguna imagen)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Pendiente (se ingresó la imagen pero no fue verificada)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Aprobado (la imagen cumple con el objetivo)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Rechazado (la imagen No cumple con el objetivo)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cada ítem de acuerdo al estado de cumplimiento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Presionando sobre el objetivo elegido, se permite relevar la imagen de la exhibición para validar, o ver la imagen ya informada y el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3" y="1143223"/>
            <a:ext cx="1399932" cy="304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43223"/>
            <a:ext cx="1397274" cy="3019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Campañas</a:t>
            </a:r>
          </a:p>
        </p:txBody>
      </p:sp>
    </p:spTree>
    <p:extLst>
      <p:ext uri="{BB962C8B-B14F-4D97-AF65-F5344CB8AC3E}">
        <p14:creationId xmlns:p14="http://schemas.microsoft.com/office/powerpoint/2010/main" val="31293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971DD92-8CF3-26C8-F435-B6A8F7B0B41F}"/>
              </a:ext>
            </a:extLst>
          </p:cNvPr>
          <p:cNvGrpSpPr/>
          <p:nvPr/>
        </p:nvGrpSpPr>
        <p:grpSpPr>
          <a:xfrm>
            <a:off x="35496" y="-74850"/>
            <a:ext cx="4824536" cy="558368"/>
            <a:chOff x="1925297" y="-2743"/>
            <a:chExt cx="4555271" cy="55836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BB0506B-2066-5366-8CB4-F12FE7C56AEC}"/>
                </a:ext>
              </a:extLst>
            </p:cNvPr>
            <p:cNvSpPr/>
            <p:nvPr/>
          </p:nvSpPr>
          <p:spPr>
            <a:xfrm>
              <a:off x="2267744" y="0"/>
              <a:ext cx="3744416" cy="555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727C88D7-8A83-07F3-C64B-0B514A8CC0FD}"/>
                </a:ext>
              </a:extLst>
            </p:cNvPr>
            <p:cNvSpPr/>
            <p:nvPr/>
          </p:nvSpPr>
          <p:spPr>
            <a:xfrm rot="10800000">
              <a:off x="1925297" y="-2743"/>
              <a:ext cx="486463" cy="552230"/>
            </a:xfrm>
            <a:prstGeom prst="triangle">
              <a:avLst>
                <a:gd name="adj" fmla="val 30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B5FA7056-C458-BD7D-2492-EFA972FA8D92}"/>
                </a:ext>
              </a:extLst>
            </p:cNvPr>
            <p:cNvSpPr/>
            <p:nvPr/>
          </p:nvSpPr>
          <p:spPr>
            <a:xfrm rot="10800000">
              <a:off x="5994105" y="-2127"/>
              <a:ext cx="486463" cy="552230"/>
            </a:xfrm>
            <a:prstGeom prst="triangle">
              <a:avLst>
                <a:gd name="adj" fmla="val 983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233184" y="-3905"/>
            <a:ext cx="534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Aplicación Móvil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51720" y="58518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Nuevamente, al seleccionar un objetivo de la lista de la campaña seleccionada, se muestra el formulario de relevamiento de las exhibiciones, junto con los datos y resultado de haber sido ya relevado.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 r="3367" b="59721"/>
          <a:stretch/>
        </p:blipFill>
        <p:spPr bwMode="auto">
          <a:xfrm>
            <a:off x="250766" y="558857"/>
            <a:ext cx="1397274" cy="4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123727" y="1475368"/>
            <a:ext cx="46805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relevamiento de exhibiciones, se muestran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del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Detalle del objetivo: que debe realizarse para cumplir el mismo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Observación sobre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Opción para relevar la imagen requerida (acepta el ingreso desde la cámara y/o galería del dispositivo)</a:t>
            </a:r>
            <a:endParaRPr lang="es-ES" sz="14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2" y="1128154"/>
            <a:ext cx="1397274" cy="3019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0"/>
          <a:stretch/>
        </p:blipFill>
        <p:spPr bwMode="auto">
          <a:xfrm>
            <a:off x="7499111" y="1169960"/>
            <a:ext cx="1369787" cy="301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907705" y="2931790"/>
            <a:ext cx="539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objetivo esta Pendiente, se muestra la imagen ya ingresada para consulta, pero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estado es Aprobado, se muestra la imagen ya ingresada, con el resultado de la aprobación, y no permite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si es Rechazado, se muestra la imagen ya ingresada, con el motivo del rechazo, y permite ingresar una nueva foto para validar si es que se pudo corregir o mejorar el cumplimiento del objetivo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74109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1318</Words>
  <Application>Microsoft Office PowerPoint</Application>
  <PresentationFormat>Presentación en pantalla (16:9)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Solvens Serv.Esp. SRL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Armanino</dc:creator>
  <cp:lastModifiedBy>Leonardo Armanino</cp:lastModifiedBy>
  <cp:revision>60</cp:revision>
  <dcterms:created xsi:type="dcterms:W3CDTF">2022-06-21T00:32:32Z</dcterms:created>
  <dcterms:modified xsi:type="dcterms:W3CDTF">2022-12-16T12:43:02Z</dcterms:modified>
</cp:coreProperties>
</file>