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6" r:id="rId1"/>
  </p:sldMasterIdLst>
  <p:sldIdLst>
    <p:sldId id="256" r:id="rId2"/>
    <p:sldId id="288" r:id="rId3"/>
    <p:sldId id="289" r:id="rId4"/>
    <p:sldId id="290" r:id="rId5"/>
    <p:sldId id="291" r:id="rId6"/>
    <p:sldId id="284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72" d="100"/>
          <a:sy n="72" d="100"/>
        </p:scale>
        <p:origin x="-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E2BE33B-8B20-4B97-B05A-1BA3D1890D18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8488C4"/>
            </a:gs>
            <a:gs pos="52000">
              <a:srgbClr val="D4DEFF">
                <a:lumMod val="99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E2BE33B-8B20-4B97-B05A-1BA3D1890D18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3608" y="3789040"/>
            <a:ext cx="6591208" cy="1027544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0" dirty="0" smtClean="0">
                <a:ln w="5000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Demi </a:t>
            </a:r>
            <a:r>
              <a:rPr lang="en-US" altLang="zh-TW" sz="4800" b="0" dirty="0" err="1" smtClean="0">
                <a:ln w="5000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chuang</a:t>
            </a:r>
            <a:endParaRPr lang="zh-TW" altLang="en-US" sz="4800" b="0" dirty="0">
              <a:ln w="5000" cmpd="sng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簡報技巧</a:t>
            </a:r>
            <a:endParaRPr lang="zh-TW" altLang="en-US" sz="6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1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zh-TW" sz="4800" b="1" dirty="0">
                <a:latin typeface="FangSong" pitchFamily="49" charset="-122"/>
                <a:ea typeface="FangSong" pitchFamily="49" charset="-122"/>
              </a:rPr>
              <a:t>原則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內容僅</a:t>
            </a:r>
            <a:r>
              <a:rPr lang="zh-TW" altLang="zh-TW" sz="40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顯示</a:t>
            </a:r>
            <a:r>
              <a:rPr lang="zh-TW" altLang="zh-TW" sz="40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重點</a:t>
            </a:r>
            <a:endParaRPr lang="en-US" altLang="zh-TW" sz="4000" b="1" dirty="0" smtClean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zh-TW" altLang="zh-TW" sz="40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簡化</a:t>
            </a:r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設計</a:t>
            </a:r>
          </a:p>
          <a:p>
            <a:pPr lvl="0"/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文字</a:t>
            </a:r>
            <a:r>
              <a:rPr lang="zh-TW" altLang="zh-TW" sz="40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精簡</a:t>
            </a:r>
          </a:p>
          <a:p>
            <a:pPr lvl="0"/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善用圖像化資訊</a:t>
            </a:r>
          </a:p>
        </p:txBody>
      </p:sp>
    </p:spTree>
    <p:extLst>
      <p:ext uri="{BB962C8B-B14F-4D97-AF65-F5344CB8AC3E}">
        <p14:creationId xmlns:p14="http://schemas.microsoft.com/office/powerpoint/2010/main" val="21930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zh-TW" sz="4800" b="1" dirty="0">
                <a:latin typeface="FangSong" pitchFamily="49" charset="-122"/>
                <a:ea typeface="FangSong" pitchFamily="49" charset="-122"/>
              </a:rPr>
              <a:t>注意事項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739949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風格呈現</a:t>
            </a:r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一致</a:t>
            </a:r>
          </a:p>
          <a:p>
            <a:pPr lvl="0"/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背景與文字顏色對比要明顯</a:t>
            </a:r>
          </a:p>
          <a:p>
            <a:pPr lvl="0"/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字體</a:t>
            </a:r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大小適當</a:t>
            </a:r>
            <a:endParaRPr lang="zh-TW" altLang="zh-TW" sz="4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行與行</a:t>
            </a:r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之間適當</a:t>
            </a:r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留白</a:t>
            </a:r>
          </a:p>
          <a:p>
            <a:pPr lvl="0"/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每頁字數不宜</a:t>
            </a:r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過多</a:t>
            </a:r>
            <a:endParaRPr lang="zh-TW" altLang="zh-TW" sz="4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3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zh-TW" sz="4800" b="1" dirty="0">
                <a:latin typeface="FangSong" pitchFamily="49" charset="-122"/>
                <a:ea typeface="FangSong" pitchFamily="49" charset="-122"/>
              </a:rPr>
              <a:t>一份好簡報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772816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聽眾可以立即進入狀況</a:t>
            </a:r>
          </a:p>
          <a:p>
            <a:pPr lvl="0"/>
            <a:r>
              <a:rPr lang="zh-TW" altLang="zh-TW" sz="40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符合</a:t>
            </a:r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聽眾</a:t>
            </a:r>
            <a:r>
              <a:rPr lang="zh-TW" altLang="zh-TW" sz="40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需求</a:t>
            </a:r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、特性</a:t>
            </a:r>
          </a:p>
          <a:p>
            <a:pPr lvl="0"/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最重要的</a:t>
            </a:r>
            <a:r>
              <a:rPr lang="zh-TW" altLang="zh-TW" sz="40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中心主張</a:t>
            </a:r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只須有一個</a:t>
            </a:r>
          </a:p>
          <a:p>
            <a:pPr lvl="0"/>
            <a:r>
              <a:rPr lang="zh-TW" altLang="zh-TW" sz="40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結論</a:t>
            </a:r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要與中心主張相</a:t>
            </a:r>
            <a:r>
              <a:rPr lang="zh-TW" altLang="zh-TW" sz="40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呼應</a:t>
            </a:r>
          </a:p>
        </p:txBody>
      </p:sp>
    </p:spTree>
    <p:extLst>
      <p:ext uri="{BB962C8B-B14F-4D97-AF65-F5344CB8AC3E}">
        <p14:creationId xmlns:p14="http://schemas.microsoft.com/office/powerpoint/2010/main" val="28505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768" y="12576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zh-TW" sz="4800" b="1" dirty="0">
                <a:latin typeface="FangSong" pitchFamily="49" charset="-122"/>
                <a:ea typeface="FangSong" pitchFamily="49" charset="-122"/>
              </a:rPr>
              <a:t>心得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467544" y="1379909"/>
            <a:ext cx="7632847" cy="485740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一份好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簡報要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能讓</a:t>
            </a:r>
            <a:r>
              <a:rPr lang="zh-TW" altLang="zh-TW" sz="36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聽眾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可以</a:t>
            </a:r>
            <a:r>
              <a:rPr lang="zh-TW" altLang="zh-TW" sz="36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馬上</a:t>
            </a:r>
            <a:r>
              <a:rPr lang="zh-TW" altLang="en-US" sz="36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進入</a:t>
            </a:r>
            <a:r>
              <a:rPr lang="zh-TW" altLang="en-US" sz="36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狀況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，還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要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在結束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後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，可以講出所想</a:t>
            </a:r>
            <a:r>
              <a:rPr lang="zh-TW" altLang="zh-TW" sz="36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傳達的</a:t>
            </a:r>
            <a:r>
              <a:rPr lang="zh-TW" altLang="zh-TW" sz="36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事情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。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indent="0">
              <a:buNone/>
            </a:pPr>
            <a:endParaRPr lang="en-US" altLang="zh-TW" sz="105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indent="0">
              <a:buNone/>
            </a:pP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擁有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一份好簡報，還需要與之搭配的表達能力來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述說內容，一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份好簡報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，再加上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一位</a:t>
            </a:r>
            <a:r>
              <a:rPr lang="zh-TW" altLang="zh-TW" sz="36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好講者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，才能將一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份簡報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的價值完整呈現出來。</a:t>
            </a:r>
          </a:p>
        </p:txBody>
      </p:sp>
    </p:spTree>
    <p:extLst>
      <p:ext uri="{BB962C8B-B14F-4D97-AF65-F5344CB8AC3E}">
        <p14:creationId xmlns:p14="http://schemas.microsoft.com/office/powerpoint/2010/main" val="8072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END</a:t>
            </a:r>
            <a:endParaRPr lang="zh-TW" altLang="en-US" sz="6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8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1289</TotalTime>
  <Words>145</Words>
  <Application>Microsoft Office PowerPoint</Application>
  <PresentationFormat>如螢幕大小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科技</vt:lpstr>
      <vt:lpstr>Demi chuang</vt:lpstr>
      <vt:lpstr>原則</vt:lpstr>
      <vt:lpstr>注意事項</vt:lpstr>
      <vt:lpstr>一份好簡報</vt:lpstr>
      <vt:lpstr>心得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sorcery</dc:creator>
  <cp:lastModifiedBy>Windows 使用者</cp:lastModifiedBy>
  <cp:revision>116</cp:revision>
  <dcterms:created xsi:type="dcterms:W3CDTF">2011-11-20T13:57:24Z</dcterms:created>
  <dcterms:modified xsi:type="dcterms:W3CDTF">2016-08-15T06:01:14Z</dcterms:modified>
</cp:coreProperties>
</file>