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notesMasterIdLst>
    <p:notesMasterId r:id="rId23"/>
  </p:notesMasterIdLst>
  <p:sldIdLst>
    <p:sldId id="256" r:id="rId2"/>
    <p:sldId id="307" r:id="rId3"/>
    <p:sldId id="301" r:id="rId4"/>
    <p:sldId id="288" r:id="rId5"/>
    <p:sldId id="302" r:id="rId6"/>
    <p:sldId id="300" r:id="rId7"/>
    <p:sldId id="306" r:id="rId8"/>
    <p:sldId id="303" r:id="rId9"/>
    <p:sldId id="292" r:id="rId10"/>
    <p:sldId id="294" r:id="rId11"/>
    <p:sldId id="311" r:id="rId12"/>
    <p:sldId id="296" r:id="rId13"/>
    <p:sldId id="304" r:id="rId14"/>
    <p:sldId id="310" r:id="rId15"/>
    <p:sldId id="297" r:id="rId16"/>
    <p:sldId id="312" r:id="rId17"/>
    <p:sldId id="299" r:id="rId18"/>
    <p:sldId id="291" r:id="rId19"/>
    <p:sldId id="305" r:id="rId20"/>
    <p:sldId id="309" r:id="rId21"/>
    <p:sldId id="28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2" d="100"/>
          <a:sy n="72" d="100"/>
        </p:scale>
        <p:origin x="-26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BB85D-6E9D-4D0F-B995-9F6933E9AD3F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CAF3-3D5A-45A3-B3B5-CAECC52DE8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4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9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先判定進來的資料是不是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物件，如果不是，先給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做物件處理</a:t>
            </a:r>
            <a:endParaRPr lang="en-US" altLang="zh-TW" dirty="0" smtClean="0"/>
          </a:p>
          <a:p>
            <a:r>
              <a:rPr lang="en-US" altLang="zh-TW" dirty="0" smtClean="0"/>
              <a:t>=&gt;</a:t>
            </a:r>
            <a:r>
              <a:rPr lang="zh-TW" altLang="en-US" dirty="0" smtClean="0"/>
              <a:t>自動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‘driver’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4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有例外狀況</a:t>
            </a:r>
            <a:r>
              <a:rPr lang="en-US" altLang="zh-TW" dirty="0" smtClean="0"/>
              <a:t>(error)</a:t>
            </a:r>
            <a:r>
              <a:rPr lang="zh-TW" altLang="en-US" dirty="0" smtClean="0"/>
              <a:t>時可以回應給管理者，使用者不會看到錯誤訊息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3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盡可能多做幾次檢查機制，若是出錯，盡可能還原，再不能還原，才會報出錯誤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1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還原機制，常搭配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1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欺騙系統讓其維持正常運行的一種手段，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使用者也不會知道系統有出現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3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大多數寫法強調如何避免錯誤，讓系統自我還原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由於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不要讓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使用者察覺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到系統的錯誤，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對於程式</a:t>
            </a:r>
            <a:r>
              <a:rPr lang="zh-TW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團隊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來說，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錯誤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的發生要在第一時間修復就是一件重要的事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</a:t>
            </a:r>
            <a:r>
              <a:rPr lang="zh-TW" altLang="en-US" sz="1200" b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雖然</a:t>
            </a:r>
            <a:r>
              <a:rPr lang="zh-TW" altLang="en-US" sz="1200" b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程式結構較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嚴謹周密，但耗效能、程式碼多等缺點不能忽視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簡單來說程式碼越多，所產生的問題相對也會越多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維護、除錯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……)</a:t>
            </a:r>
          </a:p>
          <a:p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方法有很多種，也各有優缺點，相互比較之後再來決定是否防禦型程式是最適合自己程式的方法</a:t>
            </a:r>
            <a:endParaRPr lang="en-US" altLang="zh-TW" sz="1200" b="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像是防禦型程式有判斷值為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null</a:t>
            </a:r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的情況，個人會認為不一定要判斷，只需判斷值是不是自己想要的，不是的話，不動作即可</a:t>
            </a:r>
            <a:r>
              <a:rPr lang="en-US" altLang="zh-TW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)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什麼是防禦型程式？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如果有一位對科技不太熟的使用者，不小心輸入了錯誤的資料，資料在進入系統時，會跑出錯誤資訊？還是程式當掉？防禦型程式就是為了預防這樣的情形發生，先試想各種輸入情況，做相應的處理。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9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為什麼要有防禦型程式？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通常我們不用測試輸入的資料來確保功能正常。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我們可以假設大部分的使用者，是可以按照正確的流程無錯誤的執行完程式，但如果是一位對科技不太熟的使用者呢？或者是一位想要搗蛋、玩一玩程式的使用者呢？這時候程式會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發生什麼事呢？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由於不相信使用者，所以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系統時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，資料若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被檢查過，那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我們就</a:t>
            </a:r>
            <a:r>
              <a:rPr lang="zh-TW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應該可以假設它是正確的</a:t>
            </a:r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，可以讓系統正常運作。</a:t>
            </a:r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zh-TW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事先預想程式使用前、使用中、使用後分別會發生什麼狀況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6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無論使用者如何亂搞，系統不容易出錯</a:t>
            </a:r>
            <a:endParaRPr lang="en-US" altLang="zh-TW" b="0" dirty="0" smtClean="0"/>
          </a:p>
          <a:p>
            <a:r>
              <a:rPr lang="zh-TW" altLang="en-US" dirty="0" smtClean="0"/>
              <a:t>不同的環境下，會發生什麼狀況沒人知道，所以先預想情況來做防範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3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、程式碼變多：可讀性降低、出錯機率增高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、我們假設程式流程順利，但是程式還是會判斷是否有使用者輸入錯誤，這一部分的程式碼對於正常執行的程式來說就是多餘的。換句話說每正常執行一次，就消耗了一次多餘的效能。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3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的參數前先宣告類別來判斷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直接判斷值是否正確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：值相同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===</a:t>
            </a:r>
            <a:r>
              <a:rPr lang="zh-TW" altLang="en-US" dirty="0" smtClean="0"/>
              <a:t>：值相同，類型也相同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58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：轉成陣列的第一個元素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=&gt;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：取出所有的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會被取出來）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2CAF3-3D5A-45A3-B3B5-CAECC52DE8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8488C4"/>
            </a:gs>
            <a:gs pos="52000">
              <a:srgbClr val="D4DEFF">
                <a:lumMod val="99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wreflections.blogspot.tw/2012/03/defensive-programming-being-just-enough.html" TargetMode="External"/><Relationship Id="rId3" Type="http://schemas.openxmlformats.org/officeDocument/2006/relationships/hyperlink" Target="http://asika.windspeaker.co/post/3502-strong-php-1-defensive-programming" TargetMode="External"/><Relationship Id="rId7" Type="http://schemas.openxmlformats.org/officeDocument/2006/relationships/hyperlink" Target="https://ihower.tw/blog/archives/725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nielroop.com/blog/2009/10/15/why-defensive-programming-is-rubbish/" TargetMode="External"/><Relationship Id="rId5" Type="http://schemas.openxmlformats.org/officeDocument/2006/relationships/hyperlink" Target="http://c.learncodethehardway.org/book/ex27.html" TargetMode="External"/><Relationship Id="rId4" Type="http://schemas.openxmlformats.org/officeDocument/2006/relationships/hyperlink" Target="http://blog.ploeh.dk/2013/07/08/defensive-coding/" TargetMode="External"/><Relationship Id="rId9" Type="http://schemas.openxmlformats.org/officeDocument/2006/relationships/hyperlink" Target="https://www.sitepoint.com/more-tips-for-defensive-programming-in-ph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3789040"/>
            <a:ext cx="6591208" cy="10275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dirty="0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Demi </a:t>
            </a:r>
            <a:r>
              <a:rPr lang="en-US" altLang="zh-TW" sz="4800" b="0" dirty="0" err="1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chuang</a:t>
            </a:r>
            <a:endParaRPr lang="zh-TW" altLang="en-US" sz="4800" b="0" dirty="0">
              <a:ln w="5000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防禦型程式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類別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function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-Why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-string 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、</a:t>
            </a:r>
            <a:r>
              <a:rPr lang="en-US" altLang="zh-TW" sz="4000" b="1" dirty="0" err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int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不能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參數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區宣告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7920880" cy="16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比較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function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判斷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參數是否是想要的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 “==”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4000" b="1" dirty="0" err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vs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“===”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24817"/>
            <a:ext cx="5832648" cy="2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轉換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盡力轉換各種內容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04656" cy="41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轉換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盡力轉換各種內容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61731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機制</a:t>
            </a:r>
            <a:endParaRPr lang="en-US" altLang="zh-TW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善用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Exception</a:t>
            </a: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可設成只丟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給管理者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28625"/>
            <a:ext cx="6840760" cy="28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41828"/>
            <a:ext cx="7704856" cy="31835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還原機制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en-US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Runtime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與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外部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錯誤無關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盡可能考慮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任何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情況做應對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失敗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才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14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還原機制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196752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Transaction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執行情況中若有出錯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=&gt;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還原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54726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Black Hole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無論如何不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報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就算有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error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，系統仍正常運作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96952"/>
            <a:ext cx="5514611" cy="30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總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結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盡量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避免錯誤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自我還原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團隊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早發現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並修正</a:t>
            </a:r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使用者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：未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察覺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錯誤</a:t>
            </a:r>
            <a:endParaRPr lang="zh-TW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個人小結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個人覺得如果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我們相信使用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者的話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(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ex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公司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內部系統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)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，其實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不一定需要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使用到防禦型程式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如果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使用者是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不能信任的對象，個人認為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程式則是要</a:t>
            </a:r>
            <a:r>
              <a:rPr lang="zh-TW" altLang="en-US" sz="3600" b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斟酌</a:t>
            </a:r>
            <a:r>
              <a:rPr lang="zh-TW" altLang="en-US" sz="3600" b="1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使用。</a:t>
            </a:r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6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3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FangSong" pitchFamily="49" charset="-122"/>
                <a:ea typeface="FangSong" pitchFamily="49" charset="-122"/>
              </a:rPr>
              <a:t>大綱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340768"/>
            <a:ext cx="8014459" cy="4857403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What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Why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How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？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優缺點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實作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方法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小結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個人總結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9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參考資料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107504" y="1268760"/>
            <a:ext cx="8208912" cy="4857403"/>
          </a:xfrm>
        </p:spPr>
        <p:txBody>
          <a:bodyPr>
            <a:noAutofit/>
          </a:bodyPr>
          <a:lstStyle/>
          <a:p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寫出健壯的 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3"/>
              </a:rPr>
              <a:t>PHP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應用程式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3"/>
              </a:rPr>
              <a:t>(1):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3"/>
              </a:rPr>
              <a:t>防禦型程式</a:t>
            </a:r>
            <a:r>
              <a:rPr lang="zh-TW" altLang="en-US" sz="2800" b="1" dirty="0" smtClean="0">
                <a:latin typeface="FangSong" pitchFamily="49" charset="-122"/>
                <a:ea typeface="FangSong" pitchFamily="49" charset="-122"/>
                <a:hlinkClick r:id="rId3"/>
              </a:rPr>
              <a:t>寫法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  <a:hlinkClick r:id="rId4"/>
            </a:endParaRPr>
          </a:p>
          <a:p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  <a:hlinkClick r:id="rId4"/>
              </a:rPr>
              <a:t>Defensive coding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  <a:hlinkClick r:id="rId5"/>
              </a:rPr>
              <a:t>Creative And Defensive Programming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fontAlgn="base"/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6"/>
              </a:rPr>
              <a:t>Why Defensive Programming is Rubbish</a:t>
            </a:r>
            <a:endParaRPr lang="en-US" altLang="zh-TW" sz="2800" b="1" dirty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7"/>
              </a:rPr>
              <a:t>Defensive </a:t>
            </a:r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7"/>
              </a:rPr>
              <a:t>Programming </a:t>
            </a:r>
            <a:r>
              <a:rPr lang="zh-TW" altLang="en-US" sz="2800" b="1" dirty="0">
                <a:latin typeface="FangSong" pitchFamily="49" charset="-122"/>
                <a:ea typeface="FangSong" pitchFamily="49" charset="-122"/>
                <a:hlinkClick r:id="rId7"/>
              </a:rPr>
              <a:t>防禦性</a:t>
            </a:r>
            <a:r>
              <a:rPr lang="zh-TW" altLang="en-US" sz="2800" b="1" dirty="0" smtClean="0">
                <a:latin typeface="FangSong" pitchFamily="49" charset="-122"/>
                <a:ea typeface="FangSong" pitchFamily="49" charset="-122"/>
                <a:hlinkClick r:id="rId7"/>
              </a:rPr>
              <a:t>程式設計</a:t>
            </a:r>
            <a:endParaRPr lang="en-US" altLang="zh-TW" sz="2800" b="1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8"/>
              </a:rPr>
              <a:t>Defensive Programming: Being Just-Enough Paranoid</a:t>
            </a:r>
            <a:endParaRPr lang="en-US" altLang="zh-TW" sz="2800" b="1" dirty="0" smtClean="0">
              <a:latin typeface="FangSong" pitchFamily="49" charset="-122"/>
              <a:ea typeface="FangSong" pitchFamily="49" charset="-122"/>
            </a:endParaRPr>
          </a:p>
          <a:p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9"/>
              </a:rPr>
              <a:t>More </a:t>
            </a:r>
            <a:r>
              <a:rPr lang="en-US" altLang="zh-TW" sz="2800" b="1" dirty="0">
                <a:latin typeface="FangSong" pitchFamily="49" charset="-122"/>
                <a:ea typeface="FangSong" pitchFamily="49" charset="-122"/>
                <a:hlinkClick r:id="rId9"/>
              </a:rPr>
              <a:t>Tips for Defensive Programming in </a:t>
            </a:r>
            <a:r>
              <a:rPr lang="en-US" altLang="zh-TW" sz="2800" b="1" dirty="0" smtClean="0">
                <a:latin typeface="FangSong" pitchFamily="49" charset="-122"/>
                <a:ea typeface="FangSong" pitchFamily="49" charset="-122"/>
                <a:hlinkClick r:id="rId9"/>
              </a:rPr>
              <a:t>PHP</a:t>
            </a:r>
            <a:endParaRPr lang="en-US" altLang="zh-TW" sz="2800" b="1" dirty="0">
              <a:latin typeface="FangSong" pitchFamily="49" charset="-122"/>
              <a:ea typeface="FangSong" pitchFamily="49" charset="-122"/>
            </a:endParaRPr>
          </a:p>
          <a:p>
            <a:endParaRPr lang="zh-TW" altLang="en-US" sz="2800" b="1" dirty="0"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END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What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一種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軟體防禦的設計概念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目的：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讓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系統出現未預期錯誤的機會降到最低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Why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我們不應該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相信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系統</a:t>
            </a:r>
            <a:r>
              <a:rPr lang="zh-TW" altLang="en-US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或使用者</a:t>
            </a: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的</a:t>
            </a:r>
            <a:endParaRPr lang="en-US" altLang="zh-TW" sz="4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zh-TW" sz="4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輸入</a:t>
            </a:r>
            <a:r>
              <a:rPr lang="en-US" altLang="zh-TW" sz="4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(input)</a:t>
            </a:r>
            <a:r>
              <a:rPr lang="zh-TW" altLang="zh-TW" sz="4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資料</a:t>
            </a:r>
            <a:endParaRPr lang="en-US" altLang="zh-TW" sz="4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FangSong" pitchFamily="49" charset="-122"/>
                <a:ea typeface="FangSong" pitchFamily="49" charset="-122"/>
              </a:rPr>
              <a:t>How</a:t>
            </a:r>
            <a:r>
              <a:rPr lang="zh-TW" altLang="en-US" sz="54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54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原則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：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</a:t>
            </a:r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不要</a:t>
            </a:r>
            <a:r>
              <a:rPr lang="zh-TW" altLang="zh-TW" sz="40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相信使用者送進來的參</a:t>
            </a:r>
            <a:r>
              <a:rPr lang="zh-TW" altLang="zh-TW" sz="40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數值</a:t>
            </a:r>
            <a:endParaRPr lang="en-US" altLang="zh-TW" sz="40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endParaRPr lang="zh-TW" altLang="zh-TW" sz="40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撰寫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時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盡可能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考慮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各種情況</a:t>
            </a:r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，事先</a:t>
            </a:r>
            <a:r>
              <a:rPr lang="zh-TW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加以定義處理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優點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程式嚴謹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適用於不確定環境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防患於未然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7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缺點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程式碼變多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浪費效能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增加維護成本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1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實作分類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檢查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類別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比較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轉換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還原機制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Black Hole</a:t>
            </a: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Try-Catch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機制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1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檢查類別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在參數區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丟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入錯誤變數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就跳 </a:t>
            </a: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rror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-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可搭配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預設值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64384"/>
            <a:ext cx="7128792" cy="1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自訂 3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566347"/>
      </a:hlink>
      <a:folHlink>
        <a:srgbClr val="EBCA0C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942</Words>
  <Application>Microsoft Office PowerPoint</Application>
  <PresentationFormat>如螢幕大小 (4:3)</PresentationFormat>
  <Paragraphs>138</Paragraphs>
  <Slides>21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科技</vt:lpstr>
      <vt:lpstr>Demi chuang</vt:lpstr>
      <vt:lpstr>大綱</vt:lpstr>
      <vt:lpstr>What？</vt:lpstr>
      <vt:lpstr>Why？</vt:lpstr>
      <vt:lpstr>How？</vt:lpstr>
      <vt:lpstr>優點</vt:lpstr>
      <vt:lpstr>缺點</vt:lpstr>
      <vt:lpstr>實作分類</vt:lpstr>
      <vt:lpstr>檢查類別</vt:lpstr>
      <vt:lpstr>檢查類別</vt:lpstr>
      <vt:lpstr>比較</vt:lpstr>
      <vt:lpstr>轉換</vt:lpstr>
      <vt:lpstr>轉換</vt:lpstr>
      <vt:lpstr>Try-Catch機制</vt:lpstr>
      <vt:lpstr>Fallback還原機制</vt:lpstr>
      <vt:lpstr>Fallback還原機制</vt:lpstr>
      <vt:lpstr>Black Hole</vt:lpstr>
      <vt:lpstr>總結</vt:lpstr>
      <vt:lpstr>個人小結</vt:lpstr>
      <vt:lpstr>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sorcery</dc:creator>
  <cp:lastModifiedBy>Windows 使用者</cp:lastModifiedBy>
  <cp:revision>191</cp:revision>
  <dcterms:created xsi:type="dcterms:W3CDTF">2011-11-20T13:57:24Z</dcterms:created>
  <dcterms:modified xsi:type="dcterms:W3CDTF">2016-08-18T06:39:19Z</dcterms:modified>
</cp:coreProperties>
</file>