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sldIdLst>
    <p:sldId id="256" r:id="rId2"/>
    <p:sldId id="285" r:id="rId3"/>
    <p:sldId id="288" r:id="rId4"/>
    <p:sldId id="286" r:id="rId5"/>
    <p:sldId id="290" r:id="rId6"/>
    <p:sldId id="292" r:id="rId7"/>
    <p:sldId id="293" r:id="rId8"/>
    <p:sldId id="291" r:id="rId9"/>
    <p:sldId id="28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2" d="100"/>
          <a:sy n="72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1FEB8-D009-48BD-8589-2ABACD4518F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058277A-40F4-4D69-9CA2-6D9E2C479CA7}">
      <dgm:prSet phldrT="[文字]" custT="1"/>
      <dgm:spPr/>
      <dgm:t>
        <a:bodyPr/>
        <a:lstStyle/>
        <a:p>
          <a:r>
            <a:rPr lang="zh-TW" altLang="en-US" sz="3600" dirty="0" smtClean="0">
              <a:latin typeface="FangSong" pitchFamily="49" charset="-122"/>
              <a:ea typeface="FangSong" pitchFamily="49" charset="-122"/>
            </a:rPr>
            <a:t>會員登入系統</a:t>
          </a:r>
          <a:endParaRPr lang="zh-TW" altLang="en-US" sz="3600" dirty="0">
            <a:latin typeface="FangSong" pitchFamily="49" charset="-122"/>
            <a:ea typeface="FangSong" pitchFamily="49" charset="-122"/>
          </a:endParaRPr>
        </a:p>
      </dgm:t>
    </dgm:pt>
    <dgm:pt modelId="{43C0F905-1F08-49F2-8BF1-C7F9E764BC32}" type="parTrans" cxnId="{B2BB6927-3955-4FD2-A958-EE99C04502A9}">
      <dgm:prSet/>
      <dgm:spPr/>
      <dgm:t>
        <a:bodyPr/>
        <a:lstStyle/>
        <a:p>
          <a:endParaRPr lang="zh-TW" altLang="en-US"/>
        </a:p>
      </dgm:t>
    </dgm:pt>
    <dgm:pt modelId="{1306CF65-B2FE-463C-9D46-C4874438AF07}" type="sibTrans" cxnId="{B2BB6927-3955-4FD2-A958-EE99C04502A9}">
      <dgm:prSet/>
      <dgm:spPr/>
      <dgm:t>
        <a:bodyPr/>
        <a:lstStyle/>
        <a:p>
          <a:endParaRPr lang="zh-TW" altLang="en-US"/>
        </a:p>
      </dgm:t>
    </dgm:pt>
    <dgm:pt modelId="{93B8CA36-DCCE-4CF3-B62A-8FF5C9BF3BF5}">
      <dgm:prSet phldrT="[文字]" custT="1"/>
      <dgm:spPr/>
      <dgm:t>
        <a:bodyPr/>
        <a:lstStyle/>
        <a:p>
          <a:r>
            <a:rPr lang="zh-TW" altLang="en-US" sz="3600" dirty="0" smtClean="0">
              <a:latin typeface="FangSong" pitchFamily="49" charset="-122"/>
              <a:ea typeface="FangSong" pitchFamily="49" charset="-122"/>
            </a:rPr>
            <a:t>景點挑選系統</a:t>
          </a:r>
          <a:endParaRPr lang="zh-TW" altLang="en-US" sz="3600" dirty="0">
            <a:latin typeface="FangSong" pitchFamily="49" charset="-122"/>
            <a:ea typeface="FangSong" pitchFamily="49" charset="-122"/>
          </a:endParaRPr>
        </a:p>
      </dgm:t>
    </dgm:pt>
    <dgm:pt modelId="{D3ABB3DA-812B-468B-976F-53318E18DED4}" type="parTrans" cxnId="{4700E13B-E86D-487E-B2E0-4635B706CB86}">
      <dgm:prSet/>
      <dgm:spPr/>
      <dgm:t>
        <a:bodyPr/>
        <a:lstStyle/>
        <a:p>
          <a:endParaRPr lang="zh-TW" altLang="en-US"/>
        </a:p>
      </dgm:t>
    </dgm:pt>
    <dgm:pt modelId="{01EF7060-FA2E-4F10-9344-254EC097E938}" type="sibTrans" cxnId="{4700E13B-E86D-487E-B2E0-4635B706CB86}">
      <dgm:prSet/>
      <dgm:spPr/>
      <dgm:t>
        <a:bodyPr/>
        <a:lstStyle/>
        <a:p>
          <a:endParaRPr lang="zh-TW" altLang="en-US"/>
        </a:p>
      </dgm:t>
    </dgm:pt>
    <dgm:pt modelId="{F6397831-63E1-425A-BA43-E79EC857327C}">
      <dgm:prSet phldrT="[文字]" custT="1"/>
      <dgm:spPr/>
      <dgm:t>
        <a:bodyPr/>
        <a:lstStyle/>
        <a:p>
          <a:r>
            <a:rPr lang="zh-TW" altLang="en-US" sz="3600" dirty="0" smtClean="0">
              <a:latin typeface="FangSong" pitchFamily="49" charset="-122"/>
              <a:ea typeface="FangSong" pitchFamily="49" charset="-122"/>
            </a:rPr>
            <a:t>旅遊規劃系統</a:t>
          </a:r>
          <a:endParaRPr lang="zh-TW" altLang="en-US" sz="3600" dirty="0">
            <a:latin typeface="FangSong" pitchFamily="49" charset="-122"/>
            <a:ea typeface="FangSong" pitchFamily="49" charset="-122"/>
          </a:endParaRPr>
        </a:p>
      </dgm:t>
    </dgm:pt>
    <dgm:pt modelId="{F06C1F63-D5FE-4435-A8CA-300767D9DEE0}" type="parTrans" cxnId="{3A995FC4-CCF3-4FA7-BFCF-A15ADDC231C1}">
      <dgm:prSet/>
      <dgm:spPr/>
      <dgm:t>
        <a:bodyPr/>
        <a:lstStyle/>
        <a:p>
          <a:endParaRPr lang="zh-TW" altLang="en-US"/>
        </a:p>
      </dgm:t>
    </dgm:pt>
    <dgm:pt modelId="{DBBD2DC1-8771-466C-91D9-9D442333C79A}" type="sibTrans" cxnId="{3A995FC4-CCF3-4FA7-BFCF-A15ADDC231C1}">
      <dgm:prSet/>
      <dgm:spPr/>
      <dgm:t>
        <a:bodyPr/>
        <a:lstStyle/>
        <a:p>
          <a:endParaRPr lang="zh-TW" altLang="en-US"/>
        </a:p>
      </dgm:t>
    </dgm:pt>
    <dgm:pt modelId="{330EE6DD-0C75-4C7B-89BB-01BFABB8BAD4}">
      <dgm:prSet phldrT="[文字]" custT="1"/>
      <dgm:spPr/>
      <dgm:t>
        <a:bodyPr/>
        <a:lstStyle/>
        <a:p>
          <a:r>
            <a:rPr lang="zh-TW" altLang="en-US" sz="3600" dirty="0" smtClean="0">
              <a:latin typeface="FangSong" pitchFamily="49" charset="-122"/>
              <a:ea typeface="FangSong" pitchFamily="49" charset="-122"/>
            </a:rPr>
            <a:t>留言板</a:t>
          </a:r>
          <a:endParaRPr lang="zh-TW" altLang="en-US" sz="3600" dirty="0">
            <a:latin typeface="FangSong" pitchFamily="49" charset="-122"/>
            <a:ea typeface="FangSong" pitchFamily="49" charset="-122"/>
          </a:endParaRPr>
        </a:p>
      </dgm:t>
    </dgm:pt>
    <dgm:pt modelId="{AD9A339C-7857-4135-94BF-7BA005B31027}" type="parTrans" cxnId="{E7FADB2A-B3CC-45B7-9FD6-9CFE2B45C5F4}">
      <dgm:prSet/>
      <dgm:spPr/>
      <dgm:t>
        <a:bodyPr/>
        <a:lstStyle/>
        <a:p>
          <a:endParaRPr lang="zh-TW" altLang="en-US"/>
        </a:p>
      </dgm:t>
    </dgm:pt>
    <dgm:pt modelId="{14DD9E57-7FF2-42C4-BF7E-2CFFFD9CF76D}" type="sibTrans" cxnId="{E7FADB2A-B3CC-45B7-9FD6-9CFE2B45C5F4}">
      <dgm:prSet/>
      <dgm:spPr/>
      <dgm:t>
        <a:bodyPr/>
        <a:lstStyle/>
        <a:p>
          <a:endParaRPr lang="zh-TW" altLang="en-US"/>
        </a:p>
      </dgm:t>
    </dgm:pt>
    <dgm:pt modelId="{9080AE48-2BDC-4B16-AFB8-555AC8AE7AED}">
      <dgm:prSet phldrT="[文字]" custT="1"/>
      <dgm:spPr/>
      <dgm:t>
        <a:bodyPr/>
        <a:lstStyle/>
        <a:p>
          <a:r>
            <a:rPr lang="zh-TW" altLang="en-US" sz="3600" dirty="0" smtClean="0">
              <a:latin typeface="FangSong" pitchFamily="49" charset="-122"/>
              <a:ea typeface="FangSong" pitchFamily="49" charset="-122"/>
            </a:rPr>
            <a:t>成就紀錄</a:t>
          </a:r>
          <a:endParaRPr lang="zh-TW" altLang="en-US" sz="3600" dirty="0">
            <a:latin typeface="FangSong" pitchFamily="49" charset="-122"/>
            <a:ea typeface="FangSong" pitchFamily="49" charset="-122"/>
          </a:endParaRPr>
        </a:p>
      </dgm:t>
    </dgm:pt>
    <dgm:pt modelId="{83FF92D6-EEE5-4E87-BAF5-3874A7D2BAE0}" type="parTrans" cxnId="{D75EB973-DD48-4A1F-B571-A9529A8B1589}">
      <dgm:prSet/>
      <dgm:spPr/>
      <dgm:t>
        <a:bodyPr/>
        <a:lstStyle/>
        <a:p>
          <a:endParaRPr lang="zh-TW" altLang="en-US"/>
        </a:p>
      </dgm:t>
    </dgm:pt>
    <dgm:pt modelId="{F3EE96D8-4884-432A-A583-BD9780DC0F0D}" type="sibTrans" cxnId="{D75EB973-DD48-4A1F-B571-A9529A8B1589}">
      <dgm:prSet/>
      <dgm:spPr/>
      <dgm:t>
        <a:bodyPr/>
        <a:lstStyle/>
        <a:p>
          <a:endParaRPr lang="zh-TW" altLang="en-US"/>
        </a:p>
      </dgm:t>
    </dgm:pt>
    <dgm:pt modelId="{F1832F2B-C711-4B22-BBBF-ECE2A976B18E}" type="pres">
      <dgm:prSet presAssocID="{9501FEB8-D009-48BD-8589-2ABACD4518F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FA9D9D2-2FBD-4360-86DF-92A94865802B}" type="pres">
      <dgm:prSet presAssocID="{6058277A-40F4-4D69-9CA2-6D9E2C479CA7}" presName="root1" presStyleCnt="0"/>
      <dgm:spPr/>
    </dgm:pt>
    <dgm:pt modelId="{188A8871-A9A0-4C86-A73E-448DC07B0D2B}" type="pres">
      <dgm:prSet presAssocID="{6058277A-40F4-4D69-9CA2-6D9E2C479CA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AB7064B-45D4-4E29-A0A2-DF02E96FD7D0}" type="pres">
      <dgm:prSet presAssocID="{6058277A-40F4-4D69-9CA2-6D9E2C479CA7}" presName="level2hierChild" presStyleCnt="0"/>
      <dgm:spPr/>
    </dgm:pt>
    <dgm:pt modelId="{3FBF66BD-F508-4506-B3EF-91BB8C653EDD}" type="pres">
      <dgm:prSet presAssocID="{D3ABB3DA-812B-468B-976F-53318E18DED4}" presName="conn2-1" presStyleLbl="parChTrans1D2" presStyleIdx="0" presStyleCnt="4"/>
      <dgm:spPr/>
      <dgm:t>
        <a:bodyPr/>
        <a:lstStyle/>
        <a:p>
          <a:endParaRPr lang="zh-TW" altLang="en-US"/>
        </a:p>
      </dgm:t>
    </dgm:pt>
    <dgm:pt modelId="{BB471E4F-C1C9-4C6D-AF10-F2041248B317}" type="pres">
      <dgm:prSet presAssocID="{D3ABB3DA-812B-468B-976F-53318E18DED4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88FEC9D2-C952-4872-BFD9-D619612ACC33}" type="pres">
      <dgm:prSet presAssocID="{93B8CA36-DCCE-4CF3-B62A-8FF5C9BF3BF5}" presName="root2" presStyleCnt="0"/>
      <dgm:spPr/>
    </dgm:pt>
    <dgm:pt modelId="{D26748E4-FBDC-4CA7-8E0B-EC9A0FFE25D0}" type="pres">
      <dgm:prSet presAssocID="{93B8CA36-DCCE-4CF3-B62A-8FF5C9BF3BF5}" presName="LevelTwoTextNode" presStyleLbl="node2" presStyleIdx="0" presStyleCnt="4" custScaleY="83264" custLinFactNeighborY="68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78C79D9-C1A6-4433-84A1-42A447E24B7B}" type="pres">
      <dgm:prSet presAssocID="{93B8CA36-DCCE-4CF3-B62A-8FF5C9BF3BF5}" presName="level3hierChild" presStyleCnt="0"/>
      <dgm:spPr/>
    </dgm:pt>
    <dgm:pt modelId="{AD19EBFD-8BC5-40C9-84C2-CAD1A075A848}" type="pres">
      <dgm:prSet presAssocID="{F06C1F63-D5FE-4435-A8CA-300767D9DEE0}" presName="conn2-1" presStyleLbl="parChTrans1D2" presStyleIdx="1" presStyleCnt="4"/>
      <dgm:spPr/>
      <dgm:t>
        <a:bodyPr/>
        <a:lstStyle/>
        <a:p>
          <a:endParaRPr lang="zh-TW" altLang="en-US"/>
        </a:p>
      </dgm:t>
    </dgm:pt>
    <dgm:pt modelId="{CB0374DC-DB07-42BB-A242-4DCE47C99A3D}" type="pres">
      <dgm:prSet presAssocID="{F06C1F63-D5FE-4435-A8CA-300767D9DEE0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E7125582-D322-482F-AF14-31BD57A3DF16}" type="pres">
      <dgm:prSet presAssocID="{F6397831-63E1-425A-BA43-E79EC857327C}" presName="root2" presStyleCnt="0"/>
      <dgm:spPr/>
    </dgm:pt>
    <dgm:pt modelId="{0BDA546F-6546-49F5-9AD4-F9508175177A}" type="pres">
      <dgm:prSet presAssocID="{F6397831-63E1-425A-BA43-E79EC857327C}" presName="LevelTwoTextNode" presStyleLbl="node2" presStyleIdx="1" presStyleCnt="4" custScaleY="840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0504C-8541-4140-8CB3-6D2E3073EA16}" type="pres">
      <dgm:prSet presAssocID="{F6397831-63E1-425A-BA43-E79EC857327C}" presName="level3hierChild" presStyleCnt="0"/>
      <dgm:spPr/>
    </dgm:pt>
    <dgm:pt modelId="{FFBF036E-0ED7-41CF-9B81-518A61A40827}" type="pres">
      <dgm:prSet presAssocID="{83FF92D6-EEE5-4E87-BAF5-3874A7D2BAE0}" presName="conn2-1" presStyleLbl="parChTrans1D2" presStyleIdx="2" presStyleCnt="4"/>
      <dgm:spPr/>
      <dgm:t>
        <a:bodyPr/>
        <a:lstStyle/>
        <a:p>
          <a:endParaRPr lang="zh-TW" altLang="en-US"/>
        </a:p>
      </dgm:t>
    </dgm:pt>
    <dgm:pt modelId="{1F0EE103-5F79-485D-AD44-CF0BAEC9DE33}" type="pres">
      <dgm:prSet presAssocID="{83FF92D6-EEE5-4E87-BAF5-3874A7D2BAE0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4DEEAE9B-E8A2-4C4C-B735-730EDDE5DE25}" type="pres">
      <dgm:prSet presAssocID="{9080AE48-2BDC-4B16-AFB8-555AC8AE7AED}" presName="root2" presStyleCnt="0"/>
      <dgm:spPr/>
    </dgm:pt>
    <dgm:pt modelId="{652FB08D-B20C-47BB-9BCF-0D006F0ADFA0}" type="pres">
      <dgm:prSet presAssocID="{9080AE48-2BDC-4B16-AFB8-555AC8AE7AED}" presName="LevelTwoTextNode" presStyleLbl="node2" presStyleIdx="2" presStyleCnt="4" custScaleY="79941" custLinFactNeighborY="-73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316FCC-625A-4415-8CD9-F936DC1FA18B}" type="pres">
      <dgm:prSet presAssocID="{9080AE48-2BDC-4B16-AFB8-555AC8AE7AED}" presName="level3hierChild" presStyleCnt="0"/>
      <dgm:spPr/>
    </dgm:pt>
    <dgm:pt modelId="{A74B26E1-22A1-4AB3-8B61-46E7FEDB63A9}" type="pres">
      <dgm:prSet presAssocID="{AD9A339C-7857-4135-94BF-7BA005B31027}" presName="conn2-1" presStyleLbl="parChTrans1D2" presStyleIdx="3" presStyleCnt="4"/>
      <dgm:spPr/>
      <dgm:t>
        <a:bodyPr/>
        <a:lstStyle/>
        <a:p>
          <a:endParaRPr lang="zh-TW" altLang="en-US"/>
        </a:p>
      </dgm:t>
    </dgm:pt>
    <dgm:pt modelId="{07447EA4-8642-414E-8EA7-070CBECECF1A}" type="pres">
      <dgm:prSet presAssocID="{AD9A339C-7857-4135-94BF-7BA005B31027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228D5FCD-5F10-486B-9B17-C954AE5023EF}" type="pres">
      <dgm:prSet presAssocID="{330EE6DD-0C75-4C7B-89BB-01BFABB8BAD4}" presName="root2" presStyleCnt="0"/>
      <dgm:spPr/>
    </dgm:pt>
    <dgm:pt modelId="{3F69B901-7F34-4E32-AD8E-4DCC556751A1}" type="pres">
      <dgm:prSet presAssocID="{330EE6DD-0C75-4C7B-89BB-01BFABB8BAD4}" presName="LevelTwoTextNode" presStyleLbl="node2" presStyleIdx="3" presStyleCnt="4" custScaleY="76375" custLinFactNeighborY="-1672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9F86B6-9F96-4838-BA47-28C7EEA59CCA}" type="pres">
      <dgm:prSet presAssocID="{330EE6DD-0C75-4C7B-89BB-01BFABB8BAD4}" presName="level3hierChild" presStyleCnt="0"/>
      <dgm:spPr/>
    </dgm:pt>
  </dgm:ptLst>
  <dgm:cxnLst>
    <dgm:cxn modelId="{4700E13B-E86D-487E-B2E0-4635B706CB86}" srcId="{6058277A-40F4-4D69-9CA2-6D9E2C479CA7}" destId="{93B8CA36-DCCE-4CF3-B62A-8FF5C9BF3BF5}" srcOrd="0" destOrd="0" parTransId="{D3ABB3DA-812B-468B-976F-53318E18DED4}" sibTransId="{01EF7060-FA2E-4F10-9344-254EC097E938}"/>
    <dgm:cxn modelId="{69840841-FFA9-4754-B710-9C9055CD20F2}" type="presOf" srcId="{9080AE48-2BDC-4B16-AFB8-555AC8AE7AED}" destId="{652FB08D-B20C-47BB-9BCF-0D006F0ADFA0}" srcOrd="0" destOrd="0" presId="urn:microsoft.com/office/officeart/2005/8/layout/hierarchy2"/>
    <dgm:cxn modelId="{EA27F77B-1A24-42B7-A49C-1517204F8308}" type="presOf" srcId="{AD9A339C-7857-4135-94BF-7BA005B31027}" destId="{A74B26E1-22A1-4AB3-8B61-46E7FEDB63A9}" srcOrd="0" destOrd="0" presId="urn:microsoft.com/office/officeart/2005/8/layout/hierarchy2"/>
    <dgm:cxn modelId="{3A995FC4-CCF3-4FA7-BFCF-A15ADDC231C1}" srcId="{6058277A-40F4-4D69-9CA2-6D9E2C479CA7}" destId="{F6397831-63E1-425A-BA43-E79EC857327C}" srcOrd="1" destOrd="0" parTransId="{F06C1F63-D5FE-4435-A8CA-300767D9DEE0}" sibTransId="{DBBD2DC1-8771-466C-91D9-9D442333C79A}"/>
    <dgm:cxn modelId="{924EDC19-1F33-44B6-8286-DF1DDE1C6DB9}" type="presOf" srcId="{83FF92D6-EEE5-4E87-BAF5-3874A7D2BAE0}" destId="{FFBF036E-0ED7-41CF-9B81-518A61A40827}" srcOrd="0" destOrd="0" presId="urn:microsoft.com/office/officeart/2005/8/layout/hierarchy2"/>
    <dgm:cxn modelId="{D75EB973-DD48-4A1F-B571-A9529A8B1589}" srcId="{6058277A-40F4-4D69-9CA2-6D9E2C479CA7}" destId="{9080AE48-2BDC-4B16-AFB8-555AC8AE7AED}" srcOrd="2" destOrd="0" parTransId="{83FF92D6-EEE5-4E87-BAF5-3874A7D2BAE0}" sibTransId="{F3EE96D8-4884-432A-A583-BD9780DC0F0D}"/>
    <dgm:cxn modelId="{C0194BD9-6F7C-4CA4-8BE5-CDADF9ADE41E}" type="presOf" srcId="{93B8CA36-DCCE-4CF3-B62A-8FF5C9BF3BF5}" destId="{D26748E4-FBDC-4CA7-8E0B-EC9A0FFE25D0}" srcOrd="0" destOrd="0" presId="urn:microsoft.com/office/officeart/2005/8/layout/hierarchy2"/>
    <dgm:cxn modelId="{B2BB6927-3955-4FD2-A958-EE99C04502A9}" srcId="{9501FEB8-D009-48BD-8589-2ABACD4518FC}" destId="{6058277A-40F4-4D69-9CA2-6D9E2C479CA7}" srcOrd="0" destOrd="0" parTransId="{43C0F905-1F08-49F2-8BF1-C7F9E764BC32}" sibTransId="{1306CF65-B2FE-463C-9D46-C4874438AF07}"/>
    <dgm:cxn modelId="{E7FADB2A-B3CC-45B7-9FD6-9CFE2B45C5F4}" srcId="{6058277A-40F4-4D69-9CA2-6D9E2C479CA7}" destId="{330EE6DD-0C75-4C7B-89BB-01BFABB8BAD4}" srcOrd="3" destOrd="0" parTransId="{AD9A339C-7857-4135-94BF-7BA005B31027}" sibTransId="{14DD9E57-7FF2-42C4-BF7E-2CFFFD9CF76D}"/>
    <dgm:cxn modelId="{8DBCAE8D-C206-471C-9D73-DA6543807CA7}" type="presOf" srcId="{AD9A339C-7857-4135-94BF-7BA005B31027}" destId="{07447EA4-8642-414E-8EA7-070CBECECF1A}" srcOrd="1" destOrd="0" presId="urn:microsoft.com/office/officeart/2005/8/layout/hierarchy2"/>
    <dgm:cxn modelId="{E7314427-4156-48A9-9F10-6AE1B35E0EA7}" type="presOf" srcId="{9501FEB8-D009-48BD-8589-2ABACD4518FC}" destId="{F1832F2B-C711-4B22-BBBF-ECE2A976B18E}" srcOrd="0" destOrd="0" presId="urn:microsoft.com/office/officeart/2005/8/layout/hierarchy2"/>
    <dgm:cxn modelId="{32176997-5356-4CED-A906-8000AD304F02}" type="presOf" srcId="{D3ABB3DA-812B-468B-976F-53318E18DED4}" destId="{3FBF66BD-F508-4506-B3EF-91BB8C653EDD}" srcOrd="0" destOrd="0" presId="urn:microsoft.com/office/officeart/2005/8/layout/hierarchy2"/>
    <dgm:cxn modelId="{936F80EC-8FE6-406C-8726-86284C7FF55B}" type="presOf" srcId="{6058277A-40F4-4D69-9CA2-6D9E2C479CA7}" destId="{188A8871-A9A0-4C86-A73E-448DC07B0D2B}" srcOrd="0" destOrd="0" presId="urn:microsoft.com/office/officeart/2005/8/layout/hierarchy2"/>
    <dgm:cxn modelId="{F412E34C-3D6A-4D8E-9228-E4588E793666}" type="presOf" srcId="{D3ABB3DA-812B-468B-976F-53318E18DED4}" destId="{BB471E4F-C1C9-4C6D-AF10-F2041248B317}" srcOrd="1" destOrd="0" presId="urn:microsoft.com/office/officeart/2005/8/layout/hierarchy2"/>
    <dgm:cxn modelId="{C1D9E8EC-9E19-4F6F-A382-F4D8364DAEED}" type="presOf" srcId="{330EE6DD-0C75-4C7B-89BB-01BFABB8BAD4}" destId="{3F69B901-7F34-4E32-AD8E-4DCC556751A1}" srcOrd="0" destOrd="0" presId="urn:microsoft.com/office/officeart/2005/8/layout/hierarchy2"/>
    <dgm:cxn modelId="{D5183C61-2572-4011-9DA7-5A546D98DDA4}" type="presOf" srcId="{F6397831-63E1-425A-BA43-E79EC857327C}" destId="{0BDA546F-6546-49F5-9AD4-F9508175177A}" srcOrd="0" destOrd="0" presId="urn:microsoft.com/office/officeart/2005/8/layout/hierarchy2"/>
    <dgm:cxn modelId="{42FFBB80-8A5C-483B-B67D-60AA90ACD83E}" type="presOf" srcId="{F06C1F63-D5FE-4435-A8CA-300767D9DEE0}" destId="{AD19EBFD-8BC5-40C9-84C2-CAD1A075A848}" srcOrd="0" destOrd="0" presId="urn:microsoft.com/office/officeart/2005/8/layout/hierarchy2"/>
    <dgm:cxn modelId="{F41F9927-81AE-4308-A53F-7CA00E86AE61}" type="presOf" srcId="{83FF92D6-EEE5-4E87-BAF5-3874A7D2BAE0}" destId="{1F0EE103-5F79-485D-AD44-CF0BAEC9DE33}" srcOrd="1" destOrd="0" presId="urn:microsoft.com/office/officeart/2005/8/layout/hierarchy2"/>
    <dgm:cxn modelId="{1258AAF8-5D55-4846-B4EF-53B7F19F0DAE}" type="presOf" srcId="{F06C1F63-D5FE-4435-A8CA-300767D9DEE0}" destId="{CB0374DC-DB07-42BB-A242-4DCE47C99A3D}" srcOrd="1" destOrd="0" presId="urn:microsoft.com/office/officeart/2005/8/layout/hierarchy2"/>
    <dgm:cxn modelId="{A3A268D4-A219-4F97-93F8-5696EE397E60}" type="presParOf" srcId="{F1832F2B-C711-4B22-BBBF-ECE2A976B18E}" destId="{BFA9D9D2-2FBD-4360-86DF-92A94865802B}" srcOrd="0" destOrd="0" presId="urn:microsoft.com/office/officeart/2005/8/layout/hierarchy2"/>
    <dgm:cxn modelId="{45B64D79-8293-4921-AEC3-ADC773A1ADE3}" type="presParOf" srcId="{BFA9D9D2-2FBD-4360-86DF-92A94865802B}" destId="{188A8871-A9A0-4C86-A73E-448DC07B0D2B}" srcOrd="0" destOrd="0" presId="urn:microsoft.com/office/officeart/2005/8/layout/hierarchy2"/>
    <dgm:cxn modelId="{740D8DE6-D38D-4198-8F80-DDA3B7D0B9D9}" type="presParOf" srcId="{BFA9D9D2-2FBD-4360-86DF-92A94865802B}" destId="{7AB7064B-45D4-4E29-A0A2-DF02E96FD7D0}" srcOrd="1" destOrd="0" presId="urn:microsoft.com/office/officeart/2005/8/layout/hierarchy2"/>
    <dgm:cxn modelId="{8FD9A235-9E4C-492E-8A85-8BB7DC32F9E2}" type="presParOf" srcId="{7AB7064B-45D4-4E29-A0A2-DF02E96FD7D0}" destId="{3FBF66BD-F508-4506-B3EF-91BB8C653EDD}" srcOrd="0" destOrd="0" presId="urn:microsoft.com/office/officeart/2005/8/layout/hierarchy2"/>
    <dgm:cxn modelId="{AAFA6FE6-A12F-47DE-B6B8-10B0B7E13F54}" type="presParOf" srcId="{3FBF66BD-F508-4506-B3EF-91BB8C653EDD}" destId="{BB471E4F-C1C9-4C6D-AF10-F2041248B317}" srcOrd="0" destOrd="0" presId="urn:microsoft.com/office/officeart/2005/8/layout/hierarchy2"/>
    <dgm:cxn modelId="{6D815C01-85AD-4F3C-B2C2-9FDDF89F6ACE}" type="presParOf" srcId="{7AB7064B-45D4-4E29-A0A2-DF02E96FD7D0}" destId="{88FEC9D2-C952-4872-BFD9-D619612ACC33}" srcOrd="1" destOrd="0" presId="urn:microsoft.com/office/officeart/2005/8/layout/hierarchy2"/>
    <dgm:cxn modelId="{44C907CB-B197-40BF-9D40-3FDA88CB90E4}" type="presParOf" srcId="{88FEC9D2-C952-4872-BFD9-D619612ACC33}" destId="{D26748E4-FBDC-4CA7-8E0B-EC9A0FFE25D0}" srcOrd="0" destOrd="0" presId="urn:microsoft.com/office/officeart/2005/8/layout/hierarchy2"/>
    <dgm:cxn modelId="{52269DB4-03A6-4EF8-9BA9-DB8AAFA1658D}" type="presParOf" srcId="{88FEC9D2-C952-4872-BFD9-D619612ACC33}" destId="{C78C79D9-C1A6-4433-84A1-42A447E24B7B}" srcOrd="1" destOrd="0" presId="urn:microsoft.com/office/officeart/2005/8/layout/hierarchy2"/>
    <dgm:cxn modelId="{D8F471C4-233A-41F9-B279-FE14E0412B24}" type="presParOf" srcId="{7AB7064B-45D4-4E29-A0A2-DF02E96FD7D0}" destId="{AD19EBFD-8BC5-40C9-84C2-CAD1A075A848}" srcOrd="2" destOrd="0" presId="urn:microsoft.com/office/officeart/2005/8/layout/hierarchy2"/>
    <dgm:cxn modelId="{3CCDE79F-9DBF-4238-8858-DFBC0E583F91}" type="presParOf" srcId="{AD19EBFD-8BC5-40C9-84C2-CAD1A075A848}" destId="{CB0374DC-DB07-42BB-A242-4DCE47C99A3D}" srcOrd="0" destOrd="0" presId="urn:microsoft.com/office/officeart/2005/8/layout/hierarchy2"/>
    <dgm:cxn modelId="{E5905B0A-D7DC-46E7-9F5A-87978E882FC2}" type="presParOf" srcId="{7AB7064B-45D4-4E29-A0A2-DF02E96FD7D0}" destId="{E7125582-D322-482F-AF14-31BD57A3DF16}" srcOrd="3" destOrd="0" presId="urn:microsoft.com/office/officeart/2005/8/layout/hierarchy2"/>
    <dgm:cxn modelId="{34F517FF-A898-46E3-BE21-5FF5B7518B38}" type="presParOf" srcId="{E7125582-D322-482F-AF14-31BD57A3DF16}" destId="{0BDA546F-6546-49F5-9AD4-F9508175177A}" srcOrd="0" destOrd="0" presId="urn:microsoft.com/office/officeart/2005/8/layout/hierarchy2"/>
    <dgm:cxn modelId="{C146F421-4BD4-472C-A429-0F3F65A44C90}" type="presParOf" srcId="{E7125582-D322-482F-AF14-31BD57A3DF16}" destId="{F460504C-8541-4140-8CB3-6D2E3073EA16}" srcOrd="1" destOrd="0" presId="urn:microsoft.com/office/officeart/2005/8/layout/hierarchy2"/>
    <dgm:cxn modelId="{142DB133-9341-41C3-A23D-71626EA8CFBF}" type="presParOf" srcId="{7AB7064B-45D4-4E29-A0A2-DF02E96FD7D0}" destId="{FFBF036E-0ED7-41CF-9B81-518A61A40827}" srcOrd="4" destOrd="0" presId="urn:microsoft.com/office/officeart/2005/8/layout/hierarchy2"/>
    <dgm:cxn modelId="{8DED0F75-6769-4008-871B-767B50F06158}" type="presParOf" srcId="{FFBF036E-0ED7-41CF-9B81-518A61A40827}" destId="{1F0EE103-5F79-485D-AD44-CF0BAEC9DE33}" srcOrd="0" destOrd="0" presId="urn:microsoft.com/office/officeart/2005/8/layout/hierarchy2"/>
    <dgm:cxn modelId="{F37BA95B-1F9B-40B9-89EC-3B3F9D3452E8}" type="presParOf" srcId="{7AB7064B-45D4-4E29-A0A2-DF02E96FD7D0}" destId="{4DEEAE9B-E8A2-4C4C-B735-730EDDE5DE25}" srcOrd="5" destOrd="0" presId="urn:microsoft.com/office/officeart/2005/8/layout/hierarchy2"/>
    <dgm:cxn modelId="{348D171A-0C3A-4D88-968F-487587FDDBC6}" type="presParOf" srcId="{4DEEAE9B-E8A2-4C4C-B735-730EDDE5DE25}" destId="{652FB08D-B20C-47BB-9BCF-0D006F0ADFA0}" srcOrd="0" destOrd="0" presId="urn:microsoft.com/office/officeart/2005/8/layout/hierarchy2"/>
    <dgm:cxn modelId="{3162AC8F-05A7-49CA-A087-E7763555A9CE}" type="presParOf" srcId="{4DEEAE9B-E8A2-4C4C-B735-730EDDE5DE25}" destId="{61316FCC-625A-4415-8CD9-F936DC1FA18B}" srcOrd="1" destOrd="0" presId="urn:microsoft.com/office/officeart/2005/8/layout/hierarchy2"/>
    <dgm:cxn modelId="{A46CAEB7-2F56-455B-9827-C6F3C03707C1}" type="presParOf" srcId="{7AB7064B-45D4-4E29-A0A2-DF02E96FD7D0}" destId="{A74B26E1-22A1-4AB3-8B61-46E7FEDB63A9}" srcOrd="6" destOrd="0" presId="urn:microsoft.com/office/officeart/2005/8/layout/hierarchy2"/>
    <dgm:cxn modelId="{0BC7218E-86F8-4199-83D0-2529810BBC96}" type="presParOf" srcId="{A74B26E1-22A1-4AB3-8B61-46E7FEDB63A9}" destId="{07447EA4-8642-414E-8EA7-070CBECECF1A}" srcOrd="0" destOrd="0" presId="urn:microsoft.com/office/officeart/2005/8/layout/hierarchy2"/>
    <dgm:cxn modelId="{6A02663A-EF76-4DD4-AB39-564D1D5D59CC}" type="presParOf" srcId="{7AB7064B-45D4-4E29-A0A2-DF02E96FD7D0}" destId="{228D5FCD-5F10-486B-9B17-C954AE5023EF}" srcOrd="7" destOrd="0" presId="urn:microsoft.com/office/officeart/2005/8/layout/hierarchy2"/>
    <dgm:cxn modelId="{D9DD5C9F-7574-4113-BBAA-608AFC98FACC}" type="presParOf" srcId="{228D5FCD-5F10-486B-9B17-C954AE5023EF}" destId="{3F69B901-7F34-4E32-AD8E-4DCC556751A1}" srcOrd="0" destOrd="0" presId="urn:microsoft.com/office/officeart/2005/8/layout/hierarchy2"/>
    <dgm:cxn modelId="{D7EC3381-E332-4ACE-8E5C-AEA4B2177840}" type="presParOf" srcId="{228D5FCD-5F10-486B-9B17-C954AE5023EF}" destId="{359F86B6-9F96-4838-BA47-28C7EEA59C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A8871-A9A0-4C86-A73E-448DC07B0D2B}">
      <dsp:nvSpPr>
        <dsp:cNvPr id="0" name=""/>
        <dsp:cNvSpPr/>
      </dsp:nvSpPr>
      <dsp:spPr>
        <a:xfrm>
          <a:off x="975081" y="2037415"/>
          <a:ext cx="3029512" cy="1514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FangSong" pitchFamily="49" charset="-122"/>
              <a:ea typeface="FangSong" pitchFamily="49" charset="-122"/>
            </a:rPr>
            <a:t>會員登入系統</a:t>
          </a:r>
          <a:endParaRPr lang="zh-TW" altLang="en-US" sz="3600" kern="1200" dirty="0">
            <a:latin typeface="FangSong" pitchFamily="49" charset="-122"/>
            <a:ea typeface="FangSong" pitchFamily="49" charset="-122"/>
          </a:endParaRPr>
        </a:p>
      </dsp:txBody>
      <dsp:txXfrm>
        <a:off x="1019447" y="2081781"/>
        <a:ext cx="2940780" cy="1426024"/>
      </dsp:txXfrm>
    </dsp:sp>
    <dsp:sp modelId="{3FBF66BD-F508-4506-B3EF-91BB8C653EDD}">
      <dsp:nvSpPr>
        <dsp:cNvPr id="0" name=""/>
        <dsp:cNvSpPr/>
      </dsp:nvSpPr>
      <dsp:spPr>
        <a:xfrm rot="18029978">
          <a:off x="3416676" y="1741770"/>
          <a:ext cx="2387638" cy="48779"/>
        </a:xfrm>
        <a:custGeom>
          <a:avLst/>
          <a:gdLst/>
          <a:ahLst/>
          <a:cxnLst/>
          <a:rect l="0" t="0" r="0" b="0"/>
          <a:pathLst>
            <a:path>
              <a:moveTo>
                <a:pt x="0" y="24389"/>
              </a:moveTo>
              <a:lnTo>
                <a:pt x="2387638" y="243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>
        <a:off x="4550805" y="1706469"/>
        <a:ext cx="119381" cy="119381"/>
      </dsp:txXfrm>
    </dsp:sp>
    <dsp:sp modelId="{D26748E4-FBDC-4CA7-8E0B-EC9A0FFE25D0}">
      <dsp:nvSpPr>
        <dsp:cNvPr id="0" name=""/>
        <dsp:cNvSpPr/>
      </dsp:nvSpPr>
      <dsp:spPr>
        <a:xfrm>
          <a:off x="5216398" y="106903"/>
          <a:ext cx="3029512" cy="126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FangSong" pitchFamily="49" charset="-122"/>
              <a:ea typeface="FangSong" pitchFamily="49" charset="-122"/>
            </a:rPr>
            <a:t>景點挑選系統</a:t>
          </a:r>
          <a:endParaRPr lang="zh-TW" altLang="en-US" sz="3600" kern="1200" dirty="0">
            <a:latin typeface="FangSong" pitchFamily="49" charset="-122"/>
            <a:ea typeface="FangSong" pitchFamily="49" charset="-122"/>
          </a:endParaRPr>
        </a:p>
      </dsp:txBody>
      <dsp:txXfrm>
        <a:off x="5253339" y="143844"/>
        <a:ext cx="2955630" cy="1187364"/>
      </dsp:txXfrm>
    </dsp:sp>
    <dsp:sp modelId="{AD19EBFD-8BC5-40C9-84C2-CAD1A075A848}">
      <dsp:nvSpPr>
        <dsp:cNvPr id="0" name=""/>
        <dsp:cNvSpPr/>
      </dsp:nvSpPr>
      <dsp:spPr>
        <a:xfrm rot="19870495">
          <a:off x="3918901" y="2436960"/>
          <a:ext cx="1383188" cy="48779"/>
        </a:xfrm>
        <a:custGeom>
          <a:avLst/>
          <a:gdLst/>
          <a:ahLst/>
          <a:cxnLst/>
          <a:rect l="0" t="0" r="0" b="0"/>
          <a:pathLst>
            <a:path>
              <a:moveTo>
                <a:pt x="0" y="24389"/>
              </a:moveTo>
              <a:lnTo>
                <a:pt x="1383188" y="243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75916" y="2426770"/>
        <a:ext cx="69159" cy="69159"/>
      </dsp:txXfrm>
    </dsp:sp>
    <dsp:sp modelId="{0BDA546F-6546-49F5-9AD4-F9508175177A}">
      <dsp:nvSpPr>
        <dsp:cNvPr id="0" name=""/>
        <dsp:cNvSpPr/>
      </dsp:nvSpPr>
      <dsp:spPr>
        <a:xfrm>
          <a:off x="5216398" y="1491360"/>
          <a:ext cx="3029512" cy="12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FangSong" pitchFamily="49" charset="-122"/>
              <a:ea typeface="FangSong" pitchFamily="49" charset="-122"/>
            </a:rPr>
            <a:t>旅遊規劃系統</a:t>
          </a:r>
          <a:endParaRPr lang="zh-TW" altLang="en-US" sz="3600" kern="1200" dirty="0">
            <a:latin typeface="FangSong" pitchFamily="49" charset="-122"/>
            <a:ea typeface="FangSong" pitchFamily="49" charset="-122"/>
          </a:endParaRPr>
        </a:p>
      </dsp:txBody>
      <dsp:txXfrm>
        <a:off x="5253686" y="1528648"/>
        <a:ext cx="2954936" cy="1198516"/>
      </dsp:txXfrm>
    </dsp:sp>
    <dsp:sp modelId="{FFBF036E-0ED7-41CF-9B81-518A61A40827}">
      <dsp:nvSpPr>
        <dsp:cNvPr id="0" name=""/>
        <dsp:cNvSpPr/>
      </dsp:nvSpPr>
      <dsp:spPr>
        <a:xfrm rot="1781524">
          <a:off x="3913014" y="3115893"/>
          <a:ext cx="1394963" cy="48779"/>
        </a:xfrm>
        <a:custGeom>
          <a:avLst/>
          <a:gdLst/>
          <a:ahLst/>
          <a:cxnLst/>
          <a:rect l="0" t="0" r="0" b="0"/>
          <a:pathLst>
            <a:path>
              <a:moveTo>
                <a:pt x="0" y="24389"/>
              </a:moveTo>
              <a:lnTo>
                <a:pt x="1394963" y="243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75621" y="3105408"/>
        <a:ext cx="69748" cy="69748"/>
      </dsp:txXfrm>
    </dsp:sp>
    <dsp:sp modelId="{652FB08D-B20C-47BB-9BCF-0D006F0ADFA0}">
      <dsp:nvSpPr>
        <dsp:cNvPr id="0" name=""/>
        <dsp:cNvSpPr/>
      </dsp:nvSpPr>
      <dsp:spPr>
        <a:xfrm>
          <a:off x="5216398" y="2880316"/>
          <a:ext cx="3029512" cy="1210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FangSong" pitchFamily="49" charset="-122"/>
              <a:ea typeface="FangSong" pitchFamily="49" charset="-122"/>
            </a:rPr>
            <a:t>成就紀錄</a:t>
          </a:r>
          <a:endParaRPr lang="zh-TW" altLang="en-US" sz="3600" kern="1200" dirty="0">
            <a:latin typeface="FangSong" pitchFamily="49" charset="-122"/>
            <a:ea typeface="FangSong" pitchFamily="49" charset="-122"/>
          </a:endParaRPr>
        </a:p>
      </dsp:txBody>
      <dsp:txXfrm>
        <a:off x="5251864" y="2915782"/>
        <a:ext cx="2958580" cy="1139979"/>
      </dsp:txXfrm>
    </dsp:sp>
    <dsp:sp modelId="{A74B26E1-22A1-4AB3-8B61-46E7FEDB63A9}">
      <dsp:nvSpPr>
        <dsp:cNvPr id="0" name=""/>
        <dsp:cNvSpPr/>
      </dsp:nvSpPr>
      <dsp:spPr>
        <a:xfrm rot="3496462">
          <a:off x="3458266" y="3750462"/>
          <a:ext cx="2304458" cy="48779"/>
        </a:xfrm>
        <a:custGeom>
          <a:avLst/>
          <a:gdLst/>
          <a:ahLst/>
          <a:cxnLst/>
          <a:rect l="0" t="0" r="0" b="0"/>
          <a:pathLst>
            <a:path>
              <a:moveTo>
                <a:pt x="0" y="24389"/>
              </a:moveTo>
              <a:lnTo>
                <a:pt x="2304458" y="243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800" kern="1200"/>
        </a:p>
      </dsp:txBody>
      <dsp:txXfrm>
        <a:off x="4552884" y="3717240"/>
        <a:ext cx="115222" cy="115222"/>
      </dsp:txXfrm>
    </dsp:sp>
    <dsp:sp modelId="{3F69B901-7F34-4E32-AD8E-4DCC556751A1}">
      <dsp:nvSpPr>
        <dsp:cNvPr id="0" name=""/>
        <dsp:cNvSpPr/>
      </dsp:nvSpPr>
      <dsp:spPr>
        <a:xfrm>
          <a:off x="5216398" y="4176463"/>
          <a:ext cx="3029512" cy="115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FangSong" pitchFamily="49" charset="-122"/>
              <a:ea typeface="FangSong" pitchFamily="49" charset="-122"/>
            </a:rPr>
            <a:t>留言板</a:t>
          </a:r>
          <a:endParaRPr lang="zh-TW" altLang="en-US" sz="3600" kern="1200" dirty="0">
            <a:latin typeface="FangSong" pitchFamily="49" charset="-122"/>
            <a:ea typeface="FangSong" pitchFamily="49" charset="-122"/>
          </a:endParaRPr>
        </a:p>
      </dsp:txBody>
      <dsp:txXfrm>
        <a:off x="5250282" y="4210347"/>
        <a:ext cx="2961744" cy="108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8488C4"/>
            </a:gs>
            <a:gs pos="52000">
              <a:srgbClr val="D4DEFF">
                <a:lumMod val="99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2BE33B-8B20-4B97-B05A-1BA3D1890D18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ichuang-demichuang.c9users.io/Project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3789040"/>
            <a:ext cx="6591208" cy="10275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dirty="0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Demi </a:t>
            </a:r>
            <a:r>
              <a:rPr lang="en-US" altLang="zh-TW" sz="4800" b="0" dirty="0" err="1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chuang</a:t>
            </a:r>
            <a:endParaRPr lang="zh-TW" altLang="en-US" sz="4800" b="0" dirty="0">
              <a:ln w="5000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旅遊規劃系統</a:t>
            </a:r>
          </a:p>
        </p:txBody>
      </p:sp>
    </p:spTree>
    <p:extLst>
      <p:ext uri="{BB962C8B-B14F-4D97-AF65-F5344CB8AC3E}">
        <p14:creationId xmlns:p14="http://schemas.microsoft.com/office/powerpoint/2010/main" val="1857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系統架構</a:t>
            </a:r>
            <a:endParaRPr lang="zh-TW" altLang="en-US" sz="4800" b="1" dirty="0">
              <a:latin typeface="Jokerman" pitchFamily="82" charset="0"/>
              <a:ea typeface="FangSong" pitchFamily="49" charset="-122"/>
            </a:endParaRP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52168"/>
              </p:ext>
            </p:extLst>
          </p:nvPr>
        </p:nvGraphicFramePr>
        <p:xfrm>
          <a:off x="-472528" y="1124744"/>
          <a:ext cx="9220992" cy="5589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6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Jokerman" pitchFamily="82" charset="0"/>
                <a:ea typeface="FangSong" pitchFamily="49" charset="-122"/>
              </a:rPr>
              <a:t>功能介紹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950029" y="1412776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登入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/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註冊、帳密檢測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旅遊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景點簡介查看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旅遊景點挑選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旅遊計畫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規劃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旅遊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地位置查詢 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留言板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系統流程</a:t>
            </a:r>
            <a:endParaRPr lang="zh-TW" altLang="en-US" sz="4800" b="1" dirty="0">
              <a:latin typeface="Jokerman" pitchFamily="82" charset="0"/>
              <a:ea typeface="FangSong" pitchFamily="49" charset="-122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7" y="974741"/>
            <a:ext cx="5840401" cy="5766627"/>
          </a:xfrm>
        </p:spPr>
      </p:pic>
    </p:spTree>
    <p:extLst>
      <p:ext uri="{BB962C8B-B14F-4D97-AF65-F5344CB8AC3E}">
        <p14:creationId xmlns:p14="http://schemas.microsoft.com/office/powerpoint/2010/main" val="34568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程式碼</a:t>
            </a:r>
            <a:r>
              <a:rPr lang="en-US" altLang="zh-TW" sz="4800" b="1" dirty="0" smtClean="0">
                <a:latin typeface="Jokerman" pitchFamily="82" charset="0"/>
                <a:ea typeface="FangSong" pitchFamily="49" charset="-122"/>
              </a:rPr>
              <a:t>-</a:t>
            </a:r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景點挑選</a:t>
            </a:r>
            <a:endParaRPr lang="zh-TW" altLang="en-US" sz="4800" b="1" dirty="0">
              <a:latin typeface="Jokerman" pitchFamily="82" charset="0"/>
              <a:ea typeface="FangSong" pitchFamily="49" charset="-122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47" y="1124744"/>
            <a:ext cx="5337997" cy="5589790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6228184" y="1556792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判斷地點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4716016" y="1824745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1"/>
          <p:cNvSpPr txBox="1">
            <a:spLocks/>
          </p:cNvSpPr>
          <p:nvPr/>
        </p:nvSpPr>
        <p:spPr>
          <a:xfrm>
            <a:off x="6372200" y="4221088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判斷按鈕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是否點選過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860032" y="4489041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1"/>
          <p:cNvSpPr txBox="1">
            <a:spLocks/>
          </p:cNvSpPr>
          <p:nvPr/>
        </p:nvSpPr>
        <p:spPr>
          <a:xfrm>
            <a:off x="6300192" y="2996952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取圖片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788024" y="3264905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程式碼</a:t>
            </a:r>
            <a:r>
              <a:rPr lang="en-US" altLang="zh-TW" sz="4800" b="1" dirty="0">
                <a:latin typeface="Jokerman" pitchFamily="82" charset="0"/>
                <a:ea typeface="FangSong" pitchFamily="49" charset="-122"/>
              </a:rPr>
              <a:t>-</a:t>
            </a:r>
            <a:r>
              <a:rPr lang="zh-TW" altLang="en-US" sz="4800" b="1" dirty="0">
                <a:latin typeface="Jokerman" pitchFamily="82" charset="0"/>
                <a:ea typeface="FangSong" pitchFamily="49" charset="-122"/>
              </a:rPr>
              <a:t>景點挑選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196750"/>
            <a:ext cx="4968553" cy="5544618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5940152" y="1216831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點選</a:t>
            </a:r>
            <a:r>
              <a:rPr lang="en-US" altLang="zh-TW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Add</a:t>
            </a: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按鈕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4427984" y="1484784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1"/>
          <p:cNvSpPr txBox="1">
            <a:spLocks/>
          </p:cNvSpPr>
          <p:nvPr/>
        </p:nvSpPr>
        <p:spPr>
          <a:xfrm>
            <a:off x="5940152" y="2645431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判斷欄位值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427984" y="2913384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1"/>
          <p:cNvSpPr txBox="1">
            <a:spLocks/>
          </p:cNvSpPr>
          <p:nvPr/>
        </p:nvSpPr>
        <p:spPr>
          <a:xfrm>
            <a:off x="5940152" y="3221495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更新資料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427984" y="348944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內容版面配置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356992"/>
            <a:ext cx="5832648" cy="25922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程式碼</a:t>
            </a:r>
            <a:r>
              <a:rPr lang="en-US" altLang="zh-TW" sz="4800" b="1" dirty="0" smtClean="0">
                <a:latin typeface="Jokerman" pitchFamily="82" charset="0"/>
                <a:ea typeface="FangSong" pitchFamily="49" charset="-122"/>
              </a:rPr>
              <a:t>-</a:t>
            </a:r>
            <a:r>
              <a:rPr lang="zh-TW" altLang="en-US" sz="4800" b="1" dirty="0" smtClean="0">
                <a:latin typeface="Jokerman" pitchFamily="82" charset="0"/>
                <a:ea typeface="FangSong" pitchFamily="49" charset="-122"/>
              </a:rPr>
              <a:t>計畫規劃</a:t>
            </a:r>
            <a:endParaRPr lang="zh-TW" altLang="en-US" sz="4800" b="1" dirty="0">
              <a:latin typeface="Jokerman" pitchFamily="82" charset="0"/>
              <a:ea typeface="FangSong" pitchFamily="49" charset="-122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5736320" cy="1656184"/>
          </a:xfrm>
        </p:spPr>
      </p:pic>
      <p:sp>
        <p:nvSpPr>
          <p:cNvPr id="5" name="內容版面配置區 1"/>
          <p:cNvSpPr txBox="1">
            <a:spLocks/>
          </p:cNvSpPr>
          <p:nvPr/>
        </p:nvSpPr>
        <p:spPr>
          <a:xfrm>
            <a:off x="6372200" y="1268760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點選</a:t>
            </a:r>
            <a:r>
              <a:rPr lang="en-US" altLang="zh-TW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edit</a:t>
            </a: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按鈕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4860032" y="1536713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1"/>
          <p:cNvSpPr txBox="1">
            <a:spLocks/>
          </p:cNvSpPr>
          <p:nvPr/>
        </p:nvSpPr>
        <p:spPr>
          <a:xfrm>
            <a:off x="6444208" y="4661655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更新資料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/>
            </a:endParaRPr>
          </a:p>
          <a:p>
            <a:endParaRPr lang="en-US" altLang="zh-TW" sz="3200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932040" y="4929608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1"/>
          <p:cNvSpPr txBox="1">
            <a:spLocks/>
          </p:cNvSpPr>
          <p:nvPr/>
        </p:nvSpPr>
        <p:spPr>
          <a:xfrm>
            <a:off x="6372200" y="1844824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取</a:t>
            </a: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資料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436096" y="2112777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1"/>
          <p:cNvSpPr txBox="1">
            <a:spLocks/>
          </p:cNvSpPr>
          <p:nvPr/>
        </p:nvSpPr>
        <p:spPr>
          <a:xfrm>
            <a:off x="6372200" y="2276872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清除換行符號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436096" y="2544825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1"/>
          <p:cNvSpPr txBox="1">
            <a:spLocks/>
          </p:cNvSpPr>
          <p:nvPr/>
        </p:nvSpPr>
        <p:spPr>
          <a:xfrm>
            <a:off x="6372200" y="3653543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轉換換</a:t>
            </a:r>
            <a:r>
              <a:rPr lang="zh-TW" altLang="en-US" sz="28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行符號</a:t>
            </a:r>
            <a:endParaRPr lang="en-US" altLang="zh-TW" sz="28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  <a:p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436096" y="392149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1"/>
          <p:cNvSpPr txBox="1">
            <a:spLocks/>
          </p:cNvSpPr>
          <p:nvPr/>
        </p:nvSpPr>
        <p:spPr>
          <a:xfrm>
            <a:off x="6372200" y="3212976"/>
            <a:ext cx="2520280" cy="639553"/>
          </a:xfrm>
          <a:prstGeom prst="rect">
            <a:avLst/>
          </a:prstGeom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zh-TW" altLang="en-US" sz="28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編輯完成</a:t>
            </a:r>
            <a:endParaRPr lang="en-US" altLang="zh-TW" sz="2800" b="1" dirty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436096" y="3480929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950029" y="1412776"/>
            <a:ext cx="8014459" cy="4857403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  <a:hlinkClick r:id="rId2"/>
              </a:rPr>
              <a:t>旅遊規劃系統</a:t>
            </a:r>
            <a:endParaRPr lang="en-US" altLang="zh-TW" sz="3200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188640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dirty="0" smtClean="0">
                <a:latin typeface="Book Antiqua" panose="02040602050305030304" pitchFamily="18" charset="0"/>
                <a:ea typeface="FangSong"/>
              </a:rPr>
              <a:t>Demo</a:t>
            </a:r>
            <a:endParaRPr lang="zh-TW" altLang="en-US" sz="4800" b="1" dirty="0">
              <a:latin typeface="Book Antiqua" panose="02040602050305030304" pitchFamily="18" charset="0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END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1148</TotalTime>
  <Words>99</Words>
  <Application>Microsoft Office PowerPoint</Application>
  <PresentationFormat>如螢幕大小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科技</vt:lpstr>
      <vt:lpstr>Demi chuang</vt:lpstr>
      <vt:lpstr>系統架構</vt:lpstr>
      <vt:lpstr>功能介紹</vt:lpstr>
      <vt:lpstr>系統流程</vt:lpstr>
      <vt:lpstr>程式碼-景點挑選</vt:lpstr>
      <vt:lpstr>程式碼-景點挑選</vt:lpstr>
      <vt:lpstr>程式碼-計畫規劃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sorcery</dc:creator>
  <cp:lastModifiedBy>Windows 使用者</cp:lastModifiedBy>
  <cp:revision>100</cp:revision>
  <dcterms:created xsi:type="dcterms:W3CDTF">2011-11-20T13:57:24Z</dcterms:created>
  <dcterms:modified xsi:type="dcterms:W3CDTF">2016-07-25T09:02:09Z</dcterms:modified>
</cp:coreProperties>
</file>