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6" r:id="rId1"/>
  </p:sldMasterIdLst>
  <p:sldIdLst>
    <p:sldId id="256" r:id="rId2"/>
    <p:sldId id="288" r:id="rId3"/>
    <p:sldId id="301" r:id="rId4"/>
    <p:sldId id="302" r:id="rId5"/>
    <p:sldId id="300" r:id="rId6"/>
    <p:sldId id="292" r:id="rId7"/>
    <p:sldId id="294" r:id="rId8"/>
    <p:sldId id="296" r:id="rId9"/>
    <p:sldId id="297" r:id="rId10"/>
    <p:sldId id="299" r:id="rId11"/>
    <p:sldId id="291" r:id="rId12"/>
    <p:sldId id="284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>
        <p:scale>
          <a:sx n="72" d="100"/>
          <a:sy n="72" d="100"/>
        </p:scale>
        <p:origin x="-132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rgbClr val="8488C4"/>
            </a:gs>
            <a:gs pos="52000">
              <a:srgbClr val="D4DEFF">
                <a:lumMod val="99000"/>
              </a:srgbClr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E2BE33B-8B20-4B97-B05A-1BA3D1890D1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23DF1ED-CDEB-431C-946D-89BE7CBC3E5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77" r:id="rId1"/>
    <p:sldLayoutId id="2147484778" r:id="rId2"/>
    <p:sldLayoutId id="2147484779" r:id="rId3"/>
    <p:sldLayoutId id="2147484780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43608" y="3789040"/>
            <a:ext cx="6591208" cy="1027544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0" dirty="0" smtClean="0">
                <a:ln w="5000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Demi </a:t>
            </a:r>
            <a:r>
              <a:rPr lang="en-US" altLang="zh-TW" sz="4800" b="0" dirty="0" err="1" smtClean="0">
                <a:ln w="5000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chuang</a:t>
            </a:r>
            <a:endParaRPr lang="zh-TW" altLang="en-US" sz="4800" b="0" dirty="0">
              <a:ln w="5000" cmpd="sng">
                <a:noFill/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6480048" cy="17526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防禦型程式</a:t>
            </a:r>
            <a:endParaRPr lang="zh-TW" altLang="en-US" sz="60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13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latin typeface="FangSong" pitchFamily="49" charset="-122"/>
                <a:ea typeface="FangSong" pitchFamily="49" charset="-122"/>
              </a:rPr>
              <a:t>Black Hole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683568" y="1340768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zh-TW" altLang="en-US" sz="4000" dirty="0">
                <a:solidFill>
                  <a:schemeClr val="accent6">
                    <a:lumMod val="75000"/>
                  </a:schemeClr>
                </a:solidFill>
              </a:rPr>
              <a:t>無論如何不</a:t>
            </a:r>
            <a:r>
              <a:rPr lang="zh-TW" altLang="en-US" sz="4000" dirty="0" smtClean="0">
                <a:solidFill>
                  <a:schemeClr val="accent6">
                    <a:lumMod val="75000"/>
                  </a:schemeClr>
                </a:solidFill>
              </a:rPr>
              <a:t>報</a:t>
            </a:r>
            <a:r>
              <a:rPr lang="en-US" altLang="zh-TW" sz="4000" dirty="0" smtClean="0">
                <a:solidFill>
                  <a:schemeClr val="accent6">
                    <a:lumMod val="75000"/>
                  </a:schemeClr>
                </a:solidFill>
              </a:rPr>
              <a:t>error</a:t>
            </a:r>
            <a:endParaRPr lang="en-US" altLang="zh-TW" sz="4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6576" lvl="0" indent="0">
              <a:buNone/>
            </a:pP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/>
              </a:rPr>
              <a:t>  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/>
              </a:rPr>
              <a:t>-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/>
              </a:rPr>
              <a:t>就算有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/>
              </a:rPr>
              <a:t>error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/>
              </a:rPr>
              <a:t>，使用者也不知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996952"/>
            <a:ext cx="5514611" cy="30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6768" y="12576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zh-TW" sz="4800" b="1" dirty="0">
                <a:latin typeface="FangSong" pitchFamily="49" charset="-122"/>
                <a:ea typeface="FangSong" pitchFamily="49" charset="-122"/>
              </a:rPr>
              <a:t>心得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467544" y="1379909"/>
            <a:ext cx="7632847" cy="4857403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zh-TW" altLang="zh-TW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一份好</a:t>
            </a:r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簡報要</a:t>
            </a:r>
            <a:r>
              <a:rPr lang="zh-TW" altLang="zh-TW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能讓</a:t>
            </a:r>
            <a:r>
              <a:rPr lang="zh-TW" altLang="zh-TW" sz="36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聽眾</a:t>
            </a:r>
            <a:r>
              <a:rPr lang="zh-TW" altLang="zh-TW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可以</a:t>
            </a:r>
            <a:r>
              <a:rPr lang="zh-TW" altLang="zh-TW" sz="36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馬上</a:t>
            </a:r>
            <a:r>
              <a:rPr lang="zh-TW" altLang="en-US" sz="36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進入</a:t>
            </a:r>
            <a:r>
              <a:rPr lang="zh-TW" altLang="en-US" sz="36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狀況</a:t>
            </a:r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，還</a:t>
            </a: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要</a:t>
            </a:r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在結束</a:t>
            </a:r>
            <a:r>
              <a:rPr lang="zh-TW" altLang="zh-TW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後</a:t>
            </a:r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，可以講出所想</a:t>
            </a:r>
            <a:r>
              <a:rPr lang="zh-TW" altLang="zh-TW" sz="36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傳達的</a:t>
            </a:r>
            <a:r>
              <a:rPr lang="zh-TW" altLang="zh-TW" sz="3600" b="1" dirty="0" smtClean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事情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。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indent="0">
              <a:buNone/>
            </a:pPr>
            <a:endParaRPr lang="en-US" altLang="zh-TW" sz="105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marL="36576" indent="0">
              <a:buNone/>
            </a:pPr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擁有</a:t>
            </a:r>
            <a:r>
              <a:rPr lang="zh-TW" altLang="zh-TW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一份好簡報，還需要與之搭配的表達能力來</a:t>
            </a:r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述說內容，一</a:t>
            </a:r>
            <a:r>
              <a:rPr lang="zh-TW" altLang="zh-TW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份好簡報</a:t>
            </a:r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，再加上</a:t>
            </a:r>
            <a:r>
              <a:rPr lang="zh-TW" altLang="zh-TW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一位</a:t>
            </a:r>
            <a:r>
              <a:rPr lang="zh-TW" altLang="zh-TW" sz="3600" b="1" dirty="0">
                <a:solidFill>
                  <a:srgbClr val="FF0000"/>
                </a:solidFill>
                <a:latin typeface="FangSong" pitchFamily="49" charset="-122"/>
                <a:ea typeface="FangSong" pitchFamily="49" charset="-122"/>
              </a:rPr>
              <a:t>好講者</a:t>
            </a:r>
            <a:r>
              <a:rPr lang="zh-TW" altLang="zh-TW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，才能將一</a:t>
            </a:r>
            <a:r>
              <a:rPr lang="zh-TW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份簡報</a:t>
            </a:r>
            <a:r>
              <a:rPr lang="zh-TW" altLang="zh-TW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的價值完整呈現出來。</a:t>
            </a:r>
          </a:p>
        </p:txBody>
      </p:sp>
    </p:spTree>
    <p:extLst>
      <p:ext uri="{BB962C8B-B14F-4D97-AF65-F5344CB8AC3E}">
        <p14:creationId xmlns:p14="http://schemas.microsoft.com/office/powerpoint/2010/main" val="8072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988840"/>
            <a:ext cx="6480048" cy="1752600"/>
          </a:xfrm>
        </p:spPr>
        <p:txBody>
          <a:bodyPr>
            <a:normAutofit/>
          </a:bodyPr>
          <a:lstStyle/>
          <a:p>
            <a:pPr algn="ctr"/>
            <a:r>
              <a:rPr lang="en-US" altLang="zh-TW" sz="6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END</a:t>
            </a:r>
            <a:endParaRPr lang="zh-TW" altLang="en-US" sz="6000" b="1" dirty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8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2933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latin typeface="FangSong" pitchFamily="49" charset="-122"/>
                <a:ea typeface="FangSong" pitchFamily="49" charset="-122"/>
              </a:rPr>
              <a:t>Why</a:t>
            </a:r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？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878021" y="1667941"/>
            <a:ext cx="8014459" cy="4857403"/>
          </a:xfrm>
        </p:spPr>
        <p:txBody>
          <a:bodyPr>
            <a:noAutofit/>
          </a:bodyPr>
          <a:lstStyle/>
          <a:p>
            <a:pPr marL="36576" lvl="0" indent="0">
              <a:buNone/>
            </a:pPr>
            <a:r>
              <a:rPr lang="zh-TW" altLang="en-US" sz="4000" dirty="0" smtClean="0">
                <a:solidFill>
                  <a:schemeClr val="accent6">
                    <a:lumMod val="75000"/>
                  </a:schemeClr>
                </a:solidFill>
              </a:rPr>
              <a:t>我們不應該</a:t>
            </a:r>
            <a:r>
              <a:rPr lang="zh-TW" altLang="zh-TW" sz="4000" dirty="0" smtClean="0">
                <a:solidFill>
                  <a:schemeClr val="accent6">
                    <a:lumMod val="75000"/>
                  </a:schemeClr>
                </a:solidFill>
              </a:rPr>
              <a:t>相信</a:t>
            </a:r>
            <a:endParaRPr lang="en-US" altLang="zh-TW" sz="4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6576" lvl="0" indent="0">
              <a:buNone/>
            </a:pPr>
            <a:r>
              <a:rPr lang="zh-TW" altLang="zh-TW" sz="6000" dirty="0" smtClean="0">
                <a:solidFill>
                  <a:srgbClr val="FF0000"/>
                </a:solidFill>
              </a:rPr>
              <a:t>系統</a:t>
            </a:r>
            <a:r>
              <a:rPr lang="zh-TW" altLang="en-US" sz="6000" dirty="0" smtClean="0">
                <a:solidFill>
                  <a:srgbClr val="FF0000"/>
                </a:solidFill>
              </a:rPr>
              <a:t>或使用者</a:t>
            </a:r>
            <a:r>
              <a:rPr lang="zh-TW" altLang="zh-TW" sz="6000" dirty="0" smtClean="0">
                <a:solidFill>
                  <a:srgbClr val="FF0000"/>
                </a:solidFill>
              </a:rPr>
              <a:t>的</a:t>
            </a:r>
            <a:endParaRPr lang="en-US" altLang="zh-TW" sz="6000" dirty="0" smtClean="0">
              <a:solidFill>
                <a:srgbClr val="FF0000"/>
              </a:solidFill>
            </a:endParaRPr>
          </a:p>
          <a:p>
            <a:pPr marL="36576" lvl="0" indent="0">
              <a:buNone/>
            </a:pPr>
            <a:r>
              <a:rPr lang="zh-TW" altLang="zh-TW" sz="6000" dirty="0" smtClean="0">
                <a:solidFill>
                  <a:srgbClr val="FF0000"/>
                </a:solidFill>
              </a:rPr>
              <a:t>輸入</a:t>
            </a:r>
            <a:r>
              <a:rPr lang="en-US" altLang="zh-TW" sz="6000" dirty="0">
                <a:solidFill>
                  <a:srgbClr val="FF0000"/>
                </a:solidFill>
              </a:rPr>
              <a:t>(input)</a:t>
            </a:r>
            <a:r>
              <a:rPr lang="zh-TW" altLang="zh-TW" sz="6000" dirty="0">
                <a:solidFill>
                  <a:srgbClr val="FF0000"/>
                </a:solidFill>
              </a:rPr>
              <a:t>資料</a:t>
            </a:r>
            <a:endParaRPr lang="en-US" altLang="zh-TW" sz="6000" b="1" dirty="0" smtClean="0">
              <a:solidFill>
                <a:srgbClr val="FF0000"/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0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2933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latin typeface="FangSong" pitchFamily="49" charset="-122"/>
                <a:ea typeface="FangSong" pitchFamily="49" charset="-122"/>
              </a:rPr>
              <a:t>What</a:t>
            </a:r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？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878021" y="1667941"/>
            <a:ext cx="8014459" cy="4857403"/>
          </a:xfrm>
        </p:spPr>
        <p:txBody>
          <a:bodyPr>
            <a:noAutofit/>
          </a:bodyPr>
          <a:lstStyle/>
          <a:p>
            <a:r>
              <a:rPr lang="zh-TW" altLang="zh-TW" sz="4000" dirty="0">
                <a:solidFill>
                  <a:schemeClr val="accent6">
                    <a:lumMod val="75000"/>
                  </a:schemeClr>
                </a:solidFill>
              </a:rPr>
              <a:t>軟體本身的周密</a:t>
            </a:r>
            <a:r>
              <a:rPr lang="zh-TW" altLang="zh-TW" sz="4000" dirty="0" smtClean="0">
                <a:solidFill>
                  <a:schemeClr val="accent6">
                    <a:lumMod val="75000"/>
                  </a:schemeClr>
                </a:solidFill>
              </a:rPr>
              <a:t>程度</a:t>
            </a:r>
            <a:endParaRPr lang="en-US" altLang="zh-TW" sz="4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TW" sz="4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zh-TW" sz="4000" dirty="0" smtClean="0">
                <a:solidFill>
                  <a:schemeClr val="accent6">
                    <a:lumMod val="75000"/>
                  </a:schemeClr>
                </a:solidFill>
              </a:rPr>
              <a:t>讓</a:t>
            </a:r>
            <a:r>
              <a:rPr lang="zh-TW" altLang="zh-TW" sz="4000" dirty="0">
                <a:solidFill>
                  <a:schemeClr val="accent6">
                    <a:lumMod val="75000"/>
                  </a:schemeClr>
                </a:solidFill>
              </a:rPr>
              <a:t>系統出現未預期錯誤的機會降到最低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28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2933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latin typeface="FangSong" pitchFamily="49" charset="-122"/>
                <a:ea typeface="FangSong" pitchFamily="49" charset="-122"/>
              </a:rPr>
              <a:t>How</a:t>
            </a:r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？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878021" y="1667941"/>
            <a:ext cx="8014459" cy="4857403"/>
          </a:xfrm>
        </p:spPr>
        <p:txBody>
          <a:bodyPr>
            <a:noAutofit/>
          </a:bodyPr>
          <a:lstStyle/>
          <a:p>
            <a:r>
              <a:rPr lang="zh-TW" altLang="zh-TW" sz="4000" dirty="0" smtClean="0">
                <a:solidFill>
                  <a:schemeClr val="accent6">
                    <a:lumMod val="75000"/>
                  </a:schemeClr>
                </a:solidFill>
              </a:rPr>
              <a:t>原則</a:t>
            </a:r>
            <a:r>
              <a:rPr lang="zh-TW" altLang="en-US" sz="4000" dirty="0" smtClean="0">
                <a:solidFill>
                  <a:schemeClr val="accent6">
                    <a:lumMod val="75000"/>
                  </a:schemeClr>
                </a:solidFill>
              </a:rPr>
              <a:t>：</a:t>
            </a:r>
            <a:endParaRPr lang="en-US" altLang="zh-TW" sz="4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6576" indent="0">
              <a:buNone/>
            </a:pP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zh-TW" altLang="zh-TW" sz="4000" dirty="0" smtClean="0">
                <a:solidFill>
                  <a:srgbClr val="FF0000"/>
                </a:solidFill>
              </a:rPr>
              <a:t>不要</a:t>
            </a:r>
            <a:r>
              <a:rPr lang="zh-TW" altLang="zh-TW" sz="4000" dirty="0">
                <a:solidFill>
                  <a:srgbClr val="FF0000"/>
                </a:solidFill>
              </a:rPr>
              <a:t>相信使用者送進來的參</a:t>
            </a:r>
            <a:r>
              <a:rPr lang="zh-TW" altLang="zh-TW" sz="4000" dirty="0" smtClean="0">
                <a:solidFill>
                  <a:srgbClr val="FF0000"/>
                </a:solidFill>
              </a:rPr>
              <a:t>數值</a:t>
            </a:r>
            <a:endParaRPr lang="en-US" altLang="zh-TW" sz="4000" dirty="0" smtClean="0">
              <a:solidFill>
                <a:srgbClr val="FF0000"/>
              </a:solidFill>
            </a:endParaRPr>
          </a:p>
          <a:p>
            <a:pPr marL="36576" indent="0">
              <a:buNone/>
            </a:pPr>
            <a:endParaRPr lang="zh-TW" altLang="zh-TW" sz="4000" dirty="0">
              <a:solidFill>
                <a:srgbClr val="FF0000"/>
              </a:solidFill>
            </a:endParaRPr>
          </a:p>
          <a:p>
            <a:r>
              <a:rPr lang="zh-TW" altLang="en-US" sz="4000" dirty="0">
                <a:solidFill>
                  <a:schemeClr val="accent6">
                    <a:lumMod val="75000"/>
                  </a:schemeClr>
                </a:solidFill>
              </a:rPr>
              <a:t>在</a:t>
            </a:r>
            <a:r>
              <a:rPr lang="zh-TW" altLang="zh-TW" sz="4000" dirty="0">
                <a:solidFill>
                  <a:schemeClr val="accent6">
                    <a:lumMod val="75000"/>
                  </a:schemeClr>
                </a:solidFill>
              </a:rPr>
              <a:t>撰寫</a:t>
            </a:r>
            <a:r>
              <a:rPr lang="zh-TW" altLang="zh-TW" sz="4000" dirty="0" smtClean="0">
                <a:solidFill>
                  <a:schemeClr val="accent6">
                    <a:lumMod val="75000"/>
                  </a:schemeClr>
                </a:solidFill>
              </a:rPr>
              <a:t>時</a:t>
            </a:r>
            <a:r>
              <a:rPr lang="zh-TW" altLang="en-US" sz="4000" dirty="0" smtClean="0">
                <a:solidFill>
                  <a:schemeClr val="accent6">
                    <a:lumMod val="75000"/>
                  </a:schemeClr>
                </a:solidFill>
              </a:rPr>
              <a:t>盡可能</a:t>
            </a:r>
            <a:r>
              <a:rPr lang="zh-TW" altLang="zh-TW" sz="4000" dirty="0" smtClean="0">
                <a:solidFill>
                  <a:schemeClr val="accent6">
                    <a:lumMod val="75000"/>
                  </a:schemeClr>
                </a:solidFill>
              </a:rPr>
              <a:t>考慮</a:t>
            </a:r>
            <a:r>
              <a:rPr lang="zh-TW" altLang="zh-TW" sz="4000" dirty="0">
                <a:solidFill>
                  <a:schemeClr val="accent6">
                    <a:lumMod val="75000"/>
                  </a:schemeClr>
                </a:solidFill>
              </a:rPr>
              <a:t>各種情況</a:t>
            </a:r>
            <a:r>
              <a:rPr lang="zh-TW" altLang="zh-TW" sz="4000" dirty="0" smtClean="0">
                <a:solidFill>
                  <a:schemeClr val="accent6">
                    <a:lumMod val="75000"/>
                  </a:schemeClr>
                </a:solidFill>
              </a:rPr>
              <a:t>，事先</a:t>
            </a:r>
            <a:r>
              <a:rPr lang="zh-TW" altLang="zh-TW" sz="4000" dirty="0">
                <a:solidFill>
                  <a:schemeClr val="accent6">
                    <a:lumMod val="75000"/>
                  </a:schemeClr>
                </a:solidFill>
              </a:rPr>
              <a:t>加以定義處理</a:t>
            </a:r>
            <a:endParaRPr lang="en-US" altLang="zh-TW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2933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分類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878021" y="1667941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檢查類別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lvl="0"/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轉換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lvl="0"/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Fallback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還原機制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lvl="0"/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Black Hole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  <a:p>
            <a:pPr lvl="0"/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7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FangSong" pitchFamily="49" charset="-122"/>
                <a:ea typeface="FangSong" pitchFamily="49" charset="-122"/>
              </a:rPr>
              <a:t>檢查類別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683568" y="1340768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在參數區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/>
            </a:endParaRPr>
          </a:p>
          <a:p>
            <a:pPr marL="36576" lvl="0" indent="0">
              <a:buNone/>
            </a:pP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 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/>
              </a:rPr>
              <a:t>-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</a:rPr>
              <a:t>丟</a:t>
            </a:r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</a:rPr>
              <a:t>入錯誤變數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</a:rPr>
              <a:t>就跳 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ea typeface="FangSong"/>
              </a:rPr>
              <a:t>Error</a:t>
            </a:r>
            <a:endParaRPr lang="en-US" altLang="zh-TW" sz="4000" b="1" dirty="0">
              <a:solidFill>
                <a:schemeClr val="accent6">
                  <a:lumMod val="75000"/>
                </a:schemeClr>
              </a:solidFill>
              <a:ea typeface="FangSong"/>
            </a:endParaRPr>
          </a:p>
          <a:p>
            <a:pPr marL="36576" lvl="0" indent="0">
              <a:buNone/>
            </a:pP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/>
              </a:rPr>
              <a:t>  -</a:t>
            </a:r>
            <a:r>
              <a:rPr lang="zh-TW" altLang="en-US" sz="40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/>
              </a:rPr>
              <a:t>可搭配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/>
              </a:rPr>
              <a:t>預設值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/>
              </a:rPr>
              <a:t>(null)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/>
              </a:rPr>
              <a:t>使用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33" y="4005064"/>
            <a:ext cx="7650175" cy="122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FangSong" pitchFamily="49" charset="-122"/>
                <a:ea typeface="FangSong" pitchFamily="49" charset="-122"/>
              </a:rPr>
              <a:t>檢查</a:t>
            </a:r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類別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683568" y="1340768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在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function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內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/>
            </a:endParaRPr>
          </a:p>
          <a:p>
            <a:pPr marL="36576" lvl="0" indent="0">
              <a:buNone/>
            </a:pP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 pitchFamily="49" charset="-122"/>
              </a:rPr>
              <a:t>  </a:t>
            </a: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/>
              </a:rPr>
              <a:t>-Why</a:t>
            </a:r>
            <a:r>
              <a:rPr lang="zh-TW" altLang="en-US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/>
              </a:rPr>
              <a:t>？</a:t>
            </a:r>
            <a:endParaRPr lang="en-US" altLang="zh-TW" sz="4000" b="1" dirty="0">
              <a:solidFill>
                <a:schemeClr val="accent6">
                  <a:lumMod val="75000"/>
                </a:schemeClr>
              </a:solidFill>
              <a:ea typeface="FangSong"/>
            </a:endParaRPr>
          </a:p>
          <a:p>
            <a:pPr marL="36576" lvl="0" indent="0">
              <a:buNone/>
            </a:pPr>
            <a:r>
              <a:rPr lang="en-US" altLang="zh-TW" sz="40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/>
              </a:rPr>
              <a:t>  -</a:t>
            </a:r>
            <a:r>
              <a:rPr lang="en-US" altLang="zh-TW" sz="4000" dirty="0"/>
              <a:t> </a:t>
            </a: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ea typeface="FangSong"/>
              </a:rPr>
              <a:t>string </a:t>
            </a:r>
            <a:r>
              <a:rPr lang="zh-TW" altLang="en-US" sz="4000" dirty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zh-TW" altLang="en-US" sz="4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4000" dirty="0" err="1">
                <a:solidFill>
                  <a:schemeClr val="accent6">
                    <a:lumMod val="75000"/>
                  </a:schemeClr>
                </a:solidFill>
                <a:ea typeface="FangSong"/>
              </a:rPr>
              <a:t>int</a:t>
            </a: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ea typeface="FangSong"/>
              </a:rPr>
              <a:t> </a:t>
            </a:r>
            <a:r>
              <a:rPr lang="zh-TW" altLang="en-US" sz="4000" dirty="0" smtClean="0">
                <a:solidFill>
                  <a:schemeClr val="accent6">
                    <a:lumMod val="75000"/>
                  </a:schemeClr>
                </a:solidFill>
              </a:rPr>
              <a:t>不能</a:t>
            </a:r>
            <a:r>
              <a:rPr lang="zh-TW" altLang="en-US" sz="4000" dirty="0">
                <a:solidFill>
                  <a:schemeClr val="accent6">
                    <a:lumMod val="75000"/>
                  </a:schemeClr>
                </a:solidFill>
              </a:rPr>
              <a:t>在</a:t>
            </a:r>
            <a:r>
              <a:rPr lang="zh-TW" altLang="en-US" sz="4000" dirty="0" smtClean="0">
                <a:solidFill>
                  <a:schemeClr val="accent6">
                    <a:lumMod val="75000"/>
                  </a:schemeClr>
                </a:solidFill>
              </a:rPr>
              <a:t>參數</a:t>
            </a:r>
            <a:r>
              <a:rPr lang="zh-TW" altLang="en-US" sz="4000" dirty="0">
                <a:solidFill>
                  <a:schemeClr val="accent6">
                    <a:lumMod val="75000"/>
                  </a:schemeClr>
                </a:solidFill>
              </a:rPr>
              <a:t>區宣告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861048"/>
            <a:ext cx="7920880" cy="168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9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FangSong" pitchFamily="49" charset="-122"/>
                <a:ea typeface="FangSong" pitchFamily="49" charset="-122"/>
              </a:rPr>
              <a:t>轉換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683568" y="1340768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zh-TW" altLang="en-US" sz="4000" dirty="0" smtClean="0">
                <a:solidFill>
                  <a:schemeClr val="accent6">
                    <a:lumMod val="75000"/>
                  </a:schemeClr>
                </a:solidFill>
              </a:rPr>
              <a:t>盡力轉換各種內容</a:t>
            </a:r>
            <a:endParaRPr lang="en-US" altLang="zh-TW" sz="40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00858"/>
            <a:ext cx="5256584" cy="213625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694683"/>
            <a:ext cx="6326333" cy="154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latin typeface="FangSong" pitchFamily="49" charset="-122"/>
                <a:ea typeface="FangSong" pitchFamily="49" charset="-122"/>
              </a:rPr>
              <a:t>Fallback</a:t>
            </a:r>
            <a:r>
              <a:rPr lang="zh-TW" altLang="en-US" sz="4800" b="1" dirty="0" smtClean="0">
                <a:latin typeface="FangSong" pitchFamily="49" charset="-122"/>
                <a:ea typeface="FangSong" pitchFamily="49" charset="-122"/>
              </a:rPr>
              <a:t>還原機制</a:t>
            </a:r>
            <a:endParaRPr lang="zh-TW" altLang="en-US" sz="4800" b="1" dirty="0"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683568" y="1340768"/>
            <a:ext cx="8014459" cy="4857403"/>
          </a:xfrm>
        </p:spPr>
        <p:txBody>
          <a:bodyPr>
            <a:noAutofit/>
          </a:bodyPr>
          <a:lstStyle/>
          <a:p>
            <a:pPr lvl="0"/>
            <a:r>
              <a:rPr lang="en-US" altLang="zh-TW" sz="3600" dirty="0">
                <a:solidFill>
                  <a:schemeClr val="accent6">
                    <a:lumMod val="75000"/>
                  </a:schemeClr>
                </a:solidFill>
              </a:rPr>
              <a:t>Runtime </a:t>
            </a:r>
            <a:r>
              <a:rPr lang="en-US" altLang="zh-TW" sz="3600" dirty="0" smtClean="0">
                <a:solidFill>
                  <a:schemeClr val="accent6">
                    <a:lumMod val="75000"/>
                  </a:schemeClr>
                </a:solidFill>
              </a:rPr>
              <a:t>Error</a:t>
            </a:r>
            <a:r>
              <a:rPr lang="zh-TW" altLang="en-US" sz="3600" dirty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zh-TW" altLang="en-US" sz="3600" dirty="0" smtClean="0">
                <a:solidFill>
                  <a:schemeClr val="accent6">
                    <a:lumMod val="75000"/>
                  </a:schemeClr>
                </a:solidFill>
              </a:rPr>
              <a:t>與</a:t>
            </a:r>
            <a:r>
              <a:rPr lang="zh-TW" altLang="en-US" sz="3600" dirty="0">
                <a:solidFill>
                  <a:schemeClr val="accent6">
                    <a:lumMod val="75000"/>
                  </a:schemeClr>
                </a:solidFill>
              </a:rPr>
              <a:t>外部</a:t>
            </a:r>
            <a:r>
              <a:rPr lang="zh-TW" altLang="en-US" sz="3600" dirty="0" smtClean="0">
                <a:solidFill>
                  <a:schemeClr val="accent6">
                    <a:lumMod val="75000"/>
                  </a:schemeClr>
                </a:solidFill>
              </a:rPr>
              <a:t>錯誤無關</a:t>
            </a:r>
            <a:endParaRPr lang="en-US" altLang="zh-TW" sz="3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6576" lvl="0" indent="0">
              <a:buNone/>
            </a:pPr>
            <a:r>
              <a:rPr lang="zh-TW" altLang="en-US" sz="3600" b="1" dirty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/>
              </a:rPr>
              <a:t> 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/>
              </a:rPr>
              <a:t> </a:t>
            </a:r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/>
              </a:rPr>
              <a:t>-</a:t>
            </a:r>
            <a:r>
              <a:rPr lang="zh-TW" altLang="en-US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/>
              </a:rPr>
              <a:t>盡可能考慮</a:t>
            </a:r>
            <a:r>
              <a:rPr lang="zh-TW" altLang="en-US" sz="3600" dirty="0">
                <a:solidFill>
                  <a:schemeClr val="accent6">
                    <a:lumMod val="75000"/>
                  </a:schemeClr>
                </a:solidFill>
              </a:rPr>
              <a:t>任何</a:t>
            </a:r>
            <a:r>
              <a:rPr lang="zh-TW" altLang="en-US" sz="3600" dirty="0" smtClean="0">
                <a:solidFill>
                  <a:schemeClr val="accent6">
                    <a:lumMod val="75000"/>
                  </a:schemeClr>
                </a:solidFill>
              </a:rPr>
              <a:t>情況做應對</a:t>
            </a:r>
            <a:endParaRPr lang="en-US" altLang="zh-TW" sz="3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6576" lvl="0" indent="0">
              <a:buNone/>
            </a:pPr>
            <a:r>
              <a:rPr lang="zh-TW" alt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sz="36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zh-TW" sz="3600" b="1" dirty="0" smtClean="0">
                <a:solidFill>
                  <a:schemeClr val="accent6">
                    <a:lumMod val="75000"/>
                  </a:schemeClr>
                </a:solidFill>
                <a:latin typeface="FangSong" pitchFamily="49" charset="-122"/>
                <a:ea typeface="FangSong"/>
              </a:rPr>
              <a:t>-</a:t>
            </a:r>
            <a:r>
              <a:rPr lang="zh-TW" altLang="en-US" sz="3600" dirty="0" smtClean="0">
                <a:solidFill>
                  <a:schemeClr val="accent6">
                    <a:lumMod val="75000"/>
                  </a:schemeClr>
                </a:solidFill>
              </a:rPr>
              <a:t>失敗</a:t>
            </a:r>
            <a:r>
              <a:rPr lang="zh-TW" altLang="en-US" sz="3600" dirty="0">
                <a:solidFill>
                  <a:schemeClr val="accent6">
                    <a:lumMod val="75000"/>
                  </a:schemeClr>
                </a:solidFill>
              </a:rPr>
              <a:t>才</a:t>
            </a:r>
            <a:r>
              <a:rPr lang="zh-TW" altLang="en-US" sz="3600" dirty="0" smtClean="0">
                <a:solidFill>
                  <a:schemeClr val="accent6">
                    <a:lumMod val="75000"/>
                  </a:schemeClr>
                </a:solidFill>
              </a:rPr>
              <a:t>報</a:t>
            </a:r>
            <a:r>
              <a:rPr lang="en-US" altLang="zh-TW" sz="3600" dirty="0" smtClean="0">
                <a:solidFill>
                  <a:schemeClr val="accent6">
                    <a:lumMod val="75000"/>
                  </a:schemeClr>
                </a:solidFill>
              </a:rPr>
              <a:t>error</a:t>
            </a:r>
          </a:p>
          <a:p>
            <a:pPr marL="36576" lvl="0" indent="0">
              <a:buNone/>
            </a:pPr>
            <a:r>
              <a:rPr lang="zh-TW" alt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TW" altLang="en-US" sz="3600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altLang="zh-TW" sz="36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zh-TW" altLang="en-US" sz="3600" dirty="0" smtClean="0">
                <a:solidFill>
                  <a:schemeClr val="accent6">
                    <a:lumMod val="75000"/>
                  </a:schemeClr>
                </a:solidFill>
              </a:rPr>
              <a:t>下都要有值</a:t>
            </a:r>
            <a:r>
              <a:rPr lang="en-US" altLang="zh-TW" sz="36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zh-TW" sz="3600" b="1" dirty="0" smtClean="0">
              <a:solidFill>
                <a:schemeClr val="accent6">
                  <a:lumMod val="75000"/>
                </a:schemeClr>
              </a:solidFill>
              <a:latin typeface="FangSong" pitchFamily="49" charset="-122"/>
              <a:ea typeface="FangSong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41155"/>
            <a:ext cx="7704856" cy="289615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284984"/>
            <a:ext cx="7704856" cy="318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1358</TotalTime>
  <Words>226</Words>
  <Application>Microsoft Office PowerPoint</Application>
  <PresentationFormat>如螢幕大小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科技</vt:lpstr>
      <vt:lpstr>Demi chuang</vt:lpstr>
      <vt:lpstr>Why？</vt:lpstr>
      <vt:lpstr>What？</vt:lpstr>
      <vt:lpstr>How？</vt:lpstr>
      <vt:lpstr>分類</vt:lpstr>
      <vt:lpstr>檢查類別</vt:lpstr>
      <vt:lpstr>檢查類別</vt:lpstr>
      <vt:lpstr>轉換</vt:lpstr>
      <vt:lpstr>Fallback還原機制</vt:lpstr>
      <vt:lpstr>Black Hole</vt:lpstr>
      <vt:lpstr>心得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sorcery</dc:creator>
  <cp:lastModifiedBy>sorcery</cp:lastModifiedBy>
  <cp:revision>133</cp:revision>
  <dcterms:created xsi:type="dcterms:W3CDTF">2011-11-20T13:57:24Z</dcterms:created>
  <dcterms:modified xsi:type="dcterms:W3CDTF">2016-08-17T22:18:02Z</dcterms:modified>
</cp:coreProperties>
</file>