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1" r:id="rId2"/>
    <p:sldId id="288" r:id="rId3"/>
    <p:sldId id="310" r:id="rId4"/>
    <p:sldId id="315" r:id="rId5"/>
    <p:sldId id="289" r:id="rId6"/>
    <p:sldId id="290" r:id="rId7"/>
    <p:sldId id="31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3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4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pPr/>
              <a:t>2019-11-02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b.com/prophet-forecasting-at-scal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cebook.github.io/prophet/docs/quick_sta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b.com/prophet-forecasting-at-scal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F9898D4-1FF4-435A-BDEE-4F725B5269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AE183B50-3512-4384-862E-9038367CA9A0}"/>
              </a:ext>
            </a:extLst>
          </p:cNvPr>
          <p:cNvSpPr/>
          <p:nvPr/>
        </p:nvSpPr>
        <p:spPr>
          <a:xfrm>
            <a:off x="472210" y="568978"/>
            <a:ext cx="5429826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PROPHET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TIME SERIES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DD24317-F75C-4AD2-94DC-6670677F75AA}"/>
              </a:ext>
            </a:extLst>
          </p:cNvPr>
          <p:cNvSpPr/>
          <p:nvPr/>
        </p:nvSpPr>
        <p:spPr>
          <a:xfrm>
            <a:off x="464590" y="2351366"/>
            <a:ext cx="9827492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CHICAGO</a:t>
            </a:r>
          </a:p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CRIME RATE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81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6568567-C1B6-488D-8FAE-B64345D2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3778AC86-F5A7-47F0-9187-15403F3C516D}"/>
              </a:ext>
            </a:extLst>
          </p:cNvPr>
          <p:cNvSpPr/>
          <p:nvPr/>
        </p:nvSpPr>
        <p:spPr>
          <a:xfrm>
            <a:off x="256361" y="948079"/>
            <a:ext cx="516666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</a:t>
            </a:r>
            <a:r>
              <a:rPr lang="en-CA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IS FACEBOOK PROPHET?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59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26279" y="1206441"/>
            <a:ext cx="11261333" cy="478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Prophet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is open source software released by Facebook’s Core Data Science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Prophet is a procedure for forecasting time series data based on an additive model where non-linear trends are fit with yearly, weekly, and daily seasonality, plus holiday effects.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Prophet works best with time series that have strong seasonal effects and several seasons of historical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For more information, please check this out: 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3"/>
              </a:rPr>
              <a:t>https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  <a:hlinkClick r:id="rId3"/>
              </a:rPr>
              <a:t>://research.fb.com/prophet-forecasting-at-scale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3"/>
              </a:rPr>
              <a:t>/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4"/>
              </a:rPr>
              <a:t>https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  <a:hlinkClick r:id="rId4"/>
              </a:rPr>
              <a:t>://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4"/>
              </a:rPr>
              <a:t>facebook.github.io/prophet/docs/quick_start.html#python-api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r>
              <a:rPr lang="en-CA" sz="2000" b="1" u="sng" dirty="0" smtClean="0">
                <a:latin typeface="Montserrat" charset="0"/>
                <a:ea typeface="Montserrat" charset="0"/>
                <a:cs typeface="Montserrat" charset="0"/>
              </a:rPr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You must install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fbprophet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package as follows: pip install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fbprophet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If you encounter an error, try: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conda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install -c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conda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-forge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fbprophet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25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26279" y="1206441"/>
                <a:ext cx="11261333" cy="4786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Prophet implements an 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additive regression model with four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elements: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 piecewise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linear, Prophet 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automatically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picks up change points in the data and identifies any change in trends. 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A 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yearly seasonal component modeled using Fourier series.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 weekly seasonal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component.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holiday list that can be manually provided.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 smtClean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Additive Regression model takes the form: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𝑌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=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  <m:t>𝛽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  <m:t>0</m:t>
                          </m:r>
                        </m:sub>
                      </m:sSub>
                      <m:r>
                        <a:rPr lang="en-CA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CA" sz="16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𝑓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𝑗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(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𝑗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)</m:t>
                    </m:r>
                  </m:oMath>
                </a14:m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 are unknown smoothing functions fit from the data 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0" indent="0">
                  <a:buNone/>
                </a:pPr>
                <a:endParaRPr lang="en-CA" sz="2000" dirty="0" smtClean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  <a:hlinkClick r:id="rId3"/>
                  </a:rPr>
                  <a:t>Reference: https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  <a:hlinkClick r:id="rId3"/>
                  </a:rPr>
                  <a:t>://research.fb.com/prophet-forecasting-at-scale/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1206441"/>
                <a:ext cx="11261333" cy="4786953"/>
              </a:xfrm>
              <a:prstGeom prst="rect">
                <a:avLst/>
              </a:prstGeom>
              <a:blipFill rotWithShape="0">
                <a:blip r:embed="rId4"/>
                <a:stretch>
                  <a:fillRect l="-974" t="-1401" b="-3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6097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 EXPECTED OUTPUT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80095" y="3114261"/>
            <a:ext cx="3040912" cy="1124422"/>
          </a:xfrm>
          <a:prstGeom prst="roundRect">
            <a:avLst/>
          </a:prstGeom>
          <a:solidFill>
            <a:srgbClr val="E859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FACEBOOK PROPHET</a:t>
            </a:r>
            <a:endParaRPr lang="en-CA" b="1" dirty="0"/>
          </a:p>
        </p:txBody>
      </p:sp>
      <p:sp>
        <p:nvSpPr>
          <p:cNvPr id="11" name="Right Arrow 10"/>
          <p:cNvSpPr/>
          <p:nvPr/>
        </p:nvSpPr>
        <p:spPr>
          <a:xfrm>
            <a:off x="7520269" y="3435514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>
            <a:off x="3630678" y="3409772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686" y="2768467"/>
            <a:ext cx="3873082" cy="21722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66" y="2867673"/>
            <a:ext cx="3486621" cy="23203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129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 EXPECTED OUTPUT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40738" y="1310843"/>
            <a:ext cx="12244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Expected Outcome: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437" y="2119049"/>
            <a:ext cx="6572250" cy="36861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197505" y="1680175"/>
            <a:ext cx="0" cy="4340379"/>
          </a:xfrm>
          <a:prstGeom prst="line">
            <a:avLst/>
          </a:prstGeom>
          <a:ln w="571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7222781" y="1632549"/>
            <a:ext cx="950614" cy="212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163251" y="155394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FUTURE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6246891" y="2454102"/>
            <a:ext cx="950614" cy="212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462138" y="2200741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PAST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17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 EXPECTED OUTPUT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1779604"/>
            <a:ext cx="6367462" cy="4202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45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140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Тема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Siddharth Singh</cp:lastModifiedBy>
  <cp:revision>84</cp:revision>
  <dcterms:created xsi:type="dcterms:W3CDTF">2019-05-23T09:27:58Z</dcterms:created>
  <dcterms:modified xsi:type="dcterms:W3CDTF">2019-11-02T09:42:53Z</dcterms:modified>
</cp:coreProperties>
</file>