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0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6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7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1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2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2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781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vs StringBuilder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 mutable class that lets us change its text value.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StringBuilder Class.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0513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Instances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8640151"/>
            <a:ext cx="34782670" cy="92911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four ways to create a new StringBuilder object, using the new keyword: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a String.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no arguments at all.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an integer value.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some other type of character sequence (like StringBuilder).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7" y="4161437"/>
            <a:ext cx="16945944" cy="3847931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343833" y="4161437"/>
            <a:ext cx="17391335" cy="3847931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8" y="4195633"/>
            <a:ext cx="15498391" cy="108747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String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4161437"/>
            <a:ext cx="15498391" cy="108747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StringBuilder Objects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537AD-F7D5-78BC-C0F7-03CF19A41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890" y="5528122"/>
            <a:ext cx="15342315" cy="2083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82C8CD-8496-8B0E-1BCE-8C06ADC1B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004" y="5550101"/>
            <a:ext cx="16595159" cy="15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38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E105779-45E2-6474-3E20-D4C035AF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6" y="3023984"/>
            <a:ext cx="13074776" cy="90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93F1C3-9C2A-FF81-96D2-B1F08ACB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0" y="2873722"/>
            <a:ext cx="14934312" cy="88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927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passed the String literal, "and Goodbye",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this created an Object in memory for that literal, "and Goodbye".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created the result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the object, the String, that has the value, "Hello World and Goodbye".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8" y="2940989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45910514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E105779-45E2-6474-3E20-D4C035AF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6" y="3023984"/>
            <a:ext cx="13074776" cy="90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93F1C3-9C2A-FF81-96D2-B1F08ACB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0" y="2873722"/>
            <a:ext cx="14934312" cy="88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927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don't change the internals of the existing String object.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referenced by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never changed, instead a new String was created by the method call.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8" y="2940989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73044664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2D708AF-455B-DDA5-2FCD-36D774A8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62" y="3224541"/>
            <a:ext cx="14350332" cy="859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2DF7F27-5E4E-06F2-C792-92C5D9E1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" y="3190038"/>
            <a:ext cx="16800612" cy="85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8568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Strings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shown in different colors, with the StringBuilder object in green.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the call to the append method, we still only have one StringBuilder object.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9" y="2971767"/>
            <a:ext cx="16529458" cy="71814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0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6831012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934854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2D708AF-455B-DDA5-2FCD-36D774A8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62" y="3224541"/>
            <a:ext cx="14350332" cy="859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2DF7F27-5E4E-06F2-C792-92C5D9E1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" y="3190038"/>
            <a:ext cx="16800612" cy="85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8568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variable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still referencing the same object, but the value of that object changed. 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important, because it means the character sequence in the StringBuilder changed.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9" y="2971767"/>
            <a:ext cx="16529458" cy="71814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0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6831012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0401206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3600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methods vs. StringBuilder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methods create a new object in memory, and return a reference to this new object.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 methods return a StringBuilder reference, but it's really a self-reference.</a:t>
            </a:r>
          </a:p>
        </p:txBody>
      </p:sp>
    </p:spTree>
    <p:extLst>
      <p:ext uri="{BB962C8B-B14F-4D97-AF65-F5344CB8AC3E}">
        <p14:creationId xmlns:p14="http://schemas.microsoft.com/office/powerpoint/2010/main" val="236448747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2040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methods unique to the StringBuilder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StringBuilder class has many similar methods to Strings.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has methods to remove and insert characters or Strings, and truncate it's size.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has methods to remove and insert characters or Strings, and truncate it's size.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C3E9FB-9BE6-BE2A-90FF-ED891F43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66672"/>
              </p:ext>
            </p:extLst>
          </p:nvPr>
        </p:nvGraphicFramePr>
        <p:xfrm>
          <a:off x="952498" y="7269787"/>
          <a:ext cx="34782668" cy="1043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79459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deleteCharAt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can delete a substring using indices to specify a range, or delete a single character at an index.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insert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can insert text at a specified position.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18312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reverse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can reverse the order of the characters in </a:t>
                      </a:r>
                      <a:r>
                        <a:rPr lang="en-US" sz="6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sequence.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setLength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setLength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can be used to truncate the sequence, or include null sequences to 'fill out' the sequence to that length.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3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781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502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2022-11-06T15:46:58Z</dcterms:modified>
</cp:coreProperties>
</file>