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0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3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1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4787-270D-4CC0-BD58-E8540EF5069B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2099-A024-4A12-AEF6-486832E17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453" y="-1228507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молодёжной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 С. Попова»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453" y="4621946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Беляева А. В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 Дёмин Д. 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2845" y="2567354"/>
            <a:ext cx="638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базы данных для салона дверей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Bella Porta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537" y="2826971"/>
            <a:ext cx="6046177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3384" y="2791802"/>
            <a:ext cx="2960077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783" y="20708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5404" y="3121270"/>
            <a:ext cx="8150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упорядоченный набор структурированной информации или данных, которые обычно хранятся в электронном виде в компьютерной системе и управляется системой управления базами данных (СУБД).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9177" y="1947741"/>
            <a:ext cx="4991100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 базы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9177" y="2875085"/>
            <a:ext cx="575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изображение в виде даталогической модели, которая отображает логические связи между частями данных безотносительно к их смыслу и среде хранения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3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1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9030" y="2624748"/>
            <a:ext cx="6028593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и программных средств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4685" y="1982909"/>
            <a:ext cx="5087816" cy="13255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 базы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4685" y="2846807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методов и средств размещения данных во внешней памяти и созданная на их основе внутренняя модель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134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молодёжной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 С. Попова»</vt:lpstr>
      <vt:lpstr>Цели и задачи</vt:lpstr>
      <vt:lpstr>Актуальность</vt:lpstr>
      <vt:lpstr>База данных</vt:lpstr>
      <vt:lpstr>Логическая структура базы данных</vt:lpstr>
      <vt:lpstr>Презентация PowerPoint</vt:lpstr>
      <vt:lpstr>Выбор технических и программных средств</vt:lpstr>
      <vt:lpstr>Физическая структура базы данных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молодёжной политики Свердловской области государственное автономное профессиональное образовательное учреждение Свердловской области «Уральский радиотехнический колледж им. А. С. Попова»</dc:title>
  <dc:creator>Дмитрий Дёмин</dc:creator>
  <cp:lastModifiedBy>Дмитрий Дёмин</cp:lastModifiedBy>
  <cp:revision>5</cp:revision>
  <dcterms:created xsi:type="dcterms:W3CDTF">2023-06-23T18:23:07Z</dcterms:created>
  <dcterms:modified xsi:type="dcterms:W3CDTF">2023-06-23T20:11:21Z</dcterms:modified>
</cp:coreProperties>
</file>