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0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658F-15A2-4D15-BA31-14DAF216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4496-9691-4350-91F5-948BA67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03C8-DC3E-4CAC-BC54-7DD9B1F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DCE2-F0C3-46EE-AACA-975E813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76F2-DB02-4139-836A-A6105B0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11E-4B51-4687-878F-F755C6A4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A8BE-5181-4D9B-8C33-CCD4F074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436-3CAB-49F2-8EDA-3602127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B164-BBC2-45E1-BF22-9C09D91F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8869-D35C-43DB-83E7-9FC39E9D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6DFCA-2411-4F68-BE19-CAEB3FE9C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77D3-48FD-4D46-B3FF-AAFC8F61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5EE0-9830-4A3F-9D8D-B84B278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9789-67C8-47F7-9F21-06CDF93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6A58-8D08-478C-B06B-D14D41B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1FA-3718-4CB0-A7BA-11BE575C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647E-8984-4C7D-ABAE-72B1ACE6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C7D7-79A3-4209-A190-93B008A8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3550-7521-4AAE-8FD0-C054CEE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75D-DACF-49CA-8E4E-5BB8906B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C9CF-0B34-4708-8867-F8FF651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9A0C-34DF-4661-B5A4-76DB47B5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8C34-F2EC-4B3E-B725-67DC4C2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F557-6DCC-4613-A91F-21B5EBE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C676-BA76-40C5-9E0C-E8AC2B1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1027-0781-4A3F-BDD7-D75903A7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FE25-DFCD-4E41-8814-0A8D8F52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5770-112D-47C0-AA26-78A3C31C1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C859-AB3F-44BD-8BDE-4B96774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F267-7BF9-41F9-8B0C-9975C50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7180-E32B-47C7-8DD3-113D188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75A-A967-4C84-B326-1DA7E9E3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9A27-CAED-4998-8809-9AC862AF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CF46-150D-4925-98B7-A852F2FA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47FDB-1BDE-435A-B850-0B290F4F9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E1406-4A77-40BC-BD01-5EF85E09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D16F-704B-486A-BBB1-70F1195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3969-09C0-4C94-B3EA-0AD99A9C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B067-7F70-41EA-9201-1A514B6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3D40-BD9A-4F5C-BF2D-1C6BABE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88D2-EE3C-4884-ACB1-A32AD87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7951-0873-47B9-957E-CC012E85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DF19-4B41-4D8A-91D1-72B57B9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9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CE674-FEB5-46E8-9ECE-CA6B5261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96B69-52D4-4082-9054-C2C052B3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D92D-A148-4B3F-B3EA-2B636FD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1C2-BC52-44EB-9D9C-1693287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13F2-785A-41E1-902F-DA15EF3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B973-BF0A-4038-BD36-12EE9A29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2BDF-26E9-4F9A-9DA7-C6CDD88F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A178-D256-4F92-A41C-0EED641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5DDE-AE18-42C2-A945-20F3F8E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56D-D13A-471C-8720-83B45B6F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E0C7-91DC-4AC8-AB97-59BF52F8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906F-2DB9-4C75-93D8-AF412AB4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D24C-6749-4D96-9BFF-357FAE0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884B-D4EF-40B1-A2A0-3442E2F1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C9F2-E810-4C7C-8DF3-BB9F2312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B00E4-C486-4F05-97B3-CD63C86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2F6E-0931-4DF4-BD67-D5976ACC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7595-F086-413C-873F-64216C4F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6B11-65BE-4BB3-B28F-1251B3143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BE63-3594-42D4-B7DD-CE4C464D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6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725B15B0-92A5-4D9E-8431-C989B0464A17}"/>
              </a:ext>
            </a:extLst>
          </p:cNvPr>
          <p:cNvSpPr/>
          <p:nvPr/>
        </p:nvSpPr>
        <p:spPr>
          <a:xfrm>
            <a:off x="1885425" y="169808"/>
            <a:ext cx="7580089" cy="43204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1E479608-95A7-478F-9652-2627CF808E74}"/>
              </a:ext>
            </a:extLst>
          </p:cNvPr>
          <p:cNvSpPr/>
          <p:nvPr/>
        </p:nvSpPr>
        <p:spPr>
          <a:xfrm>
            <a:off x="2044670" y="80533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18096-EAB8-4985-BDEA-1091F0EEE2FA}"/>
              </a:ext>
            </a:extLst>
          </p:cNvPr>
          <p:cNvCxnSpPr/>
          <p:nvPr/>
        </p:nvCxnSpPr>
        <p:spPr>
          <a:xfrm>
            <a:off x="2772484" y="116900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2C6D46-F130-49C1-B44E-4FC2663DC526}"/>
              </a:ext>
            </a:extLst>
          </p:cNvPr>
          <p:cNvSpPr/>
          <p:nvPr/>
        </p:nvSpPr>
        <p:spPr>
          <a:xfrm>
            <a:off x="2700476" y="1519700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829B2FE-2964-4795-89D0-2727FBC20705}"/>
              </a:ext>
            </a:extLst>
          </p:cNvPr>
          <p:cNvSpPr/>
          <p:nvPr/>
        </p:nvSpPr>
        <p:spPr>
          <a:xfrm>
            <a:off x="3942825" y="68809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9D9C3-8872-4296-AF27-D1C93F36B4FE}"/>
              </a:ext>
            </a:extLst>
          </p:cNvPr>
          <p:cNvCxnSpPr>
            <a:cxnSpLocks/>
          </p:cNvCxnSpPr>
          <p:nvPr/>
        </p:nvCxnSpPr>
        <p:spPr>
          <a:xfrm>
            <a:off x="4556225" y="1172693"/>
            <a:ext cx="1141" cy="30900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9E828F-3C6A-4C22-889A-0704FF5F4ED4}"/>
              </a:ext>
            </a:extLst>
          </p:cNvPr>
          <p:cNvSpPr/>
          <p:nvPr/>
        </p:nvSpPr>
        <p:spPr>
          <a:xfrm>
            <a:off x="4484215" y="1630885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386D86AE-3943-40C0-B118-AEE93A06AB38}"/>
              </a:ext>
            </a:extLst>
          </p:cNvPr>
          <p:cNvSpPr/>
          <p:nvPr/>
        </p:nvSpPr>
        <p:spPr>
          <a:xfrm>
            <a:off x="7421190" y="187937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 :Login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1E0C8-F2A4-41EF-BE19-D0E2D2B8E1E3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7960990" y="2301050"/>
            <a:ext cx="11209" cy="18388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14EB1D-F4F1-4C0F-9226-37BFAAC6E5A3}"/>
              </a:ext>
            </a:extLst>
          </p:cNvPr>
          <p:cNvSpPr/>
          <p:nvPr/>
        </p:nvSpPr>
        <p:spPr>
          <a:xfrm>
            <a:off x="7895999" y="2301050"/>
            <a:ext cx="129981" cy="1615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5B780B-8938-4446-B704-78F3FEB93870}"/>
              </a:ext>
            </a:extLst>
          </p:cNvPr>
          <p:cNvCxnSpPr/>
          <p:nvPr/>
        </p:nvCxnSpPr>
        <p:spPr>
          <a:xfrm>
            <a:off x="1580625" y="152338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EA2F0-CA1B-4DFD-9C35-CB07F574D070}"/>
              </a:ext>
            </a:extLst>
          </p:cNvPr>
          <p:cNvCxnSpPr/>
          <p:nvPr/>
        </p:nvCxnSpPr>
        <p:spPr>
          <a:xfrm flipV="1">
            <a:off x="2852876" y="1630886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3E4DA-C426-458C-9512-9800001E8BDF}"/>
              </a:ext>
            </a:extLst>
          </p:cNvPr>
          <p:cNvCxnSpPr/>
          <p:nvPr/>
        </p:nvCxnSpPr>
        <p:spPr>
          <a:xfrm flipV="1">
            <a:off x="6410724" y="2212003"/>
            <a:ext cx="10146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AFC14-F4F4-48C4-A01F-777F16ECE707}"/>
              </a:ext>
            </a:extLst>
          </p:cNvPr>
          <p:cNvSpPr txBox="1"/>
          <p:nvPr/>
        </p:nvSpPr>
        <p:spPr>
          <a:xfrm>
            <a:off x="5343581" y="321883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3F0574-5ACE-4482-8957-649570852B84}"/>
              </a:ext>
            </a:extLst>
          </p:cNvPr>
          <p:cNvCxnSpPr/>
          <p:nvPr/>
        </p:nvCxnSpPr>
        <p:spPr>
          <a:xfrm>
            <a:off x="6457425" y="245863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24049A-9BC8-4D9D-98D7-1B30C4E11376}"/>
              </a:ext>
            </a:extLst>
          </p:cNvPr>
          <p:cNvCxnSpPr/>
          <p:nvPr/>
        </p:nvCxnSpPr>
        <p:spPr>
          <a:xfrm flipV="1">
            <a:off x="2869811" y="2752020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02BF99B4-0625-4E50-9735-A68527496405}"/>
              </a:ext>
            </a:extLst>
          </p:cNvPr>
          <p:cNvSpPr/>
          <p:nvPr/>
        </p:nvSpPr>
        <p:spPr>
          <a:xfrm>
            <a:off x="9465521" y="870989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7C8D0-2914-40BE-AAD2-2072D437B2B6}"/>
              </a:ext>
            </a:extLst>
          </p:cNvPr>
          <p:cNvSpPr/>
          <p:nvPr/>
        </p:nvSpPr>
        <p:spPr>
          <a:xfrm>
            <a:off x="7887077" y="2563070"/>
            <a:ext cx="161322" cy="1432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85DA6A-07DC-4970-9631-B348669C5E33}"/>
              </a:ext>
            </a:extLst>
          </p:cNvPr>
          <p:cNvCxnSpPr/>
          <p:nvPr/>
        </p:nvCxnSpPr>
        <p:spPr>
          <a:xfrm>
            <a:off x="9980773" y="1209647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3ED9C-D4A1-41EE-A5F3-15FE665C3A2A}"/>
              </a:ext>
            </a:extLst>
          </p:cNvPr>
          <p:cNvSpPr/>
          <p:nvPr/>
        </p:nvSpPr>
        <p:spPr>
          <a:xfrm>
            <a:off x="9904572" y="2628901"/>
            <a:ext cx="160631" cy="2857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407DDD-39D1-4B7E-9E0F-E4C36A6F172E}"/>
              </a:ext>
            </a:extLst>
          </p:cNvPr>
          <p:cNvCxnSpPr>
            <a:cxnSpLocks/>
          </p:cNvCxnSpPr>
          <p:nvPr/>
        </p:nvCxnSpPr>
        <p:spPr>
          <a:xfrm>
            <a:off x="8047457" y="2633112"/>
            <a:ext cx="1854498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CB88C5-CF86-4730-817B-A673D34BF375}"/>
              </a:ext>
            </a:extLst>
          </p:cNvPr>
          <p:cNvCxnSpPr>
            <a:cxnSpLocks/>
          </p:cNvCxnSpPr>
          <p:nvPr/>
        </p:nvCxnSpPr>
        <p:spPr>
          <a:xfrm>
            <a:off x="8041380" y="2914604"/>
            <a:ext cx="1863193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1D4A6-9C41-4839-90FF-349E5D47A44B}"/>
              </a:ext>
            </a:extLst>
          </p:cNvPr>
          <p:cNvCxnSpPr/>
          <p:nvPr/>
        </p:nvCxnSpPr>
        <p:spPr>
          <a:xfrm>
            <a:off x="2852876" y="3995189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F7EA88-751D-4E20-82A2-B21B28FEFDEE}"/>
              </a:ext>
            </a:extLst>
          </p:cNvPr>
          <p:cNvSpPr txBox="1"/>
          <p:nvPr/>
        </p:nvSpPr>
        <p:spPr>
          <a:xfrm>
            <a:off x="8349814" y="2411187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isVerifiedCredential</a:t>
            </a:r>
            <a:r>
              <a:rPr lang="en-US" sz="1050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D3C3B-72D6-49FD-9CCB-C36799016701}"/>
              </a:ext>
            </a:extLst>
          </p:cNvPr>
          <p:cNvSpPr txBox="1"/>
          <p:nvPr/>
        </p:nvSpPr>
        <p:spPr>
          <a:xfrm>
            <a:off x="2884828" y="1645596"/>
            <a:ext cx="142484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(“login </a:t>
            </a:r>
            <a:br>
              <a:rPr lang="en-US" sz="1200" dirty="0"/>
            </a:br>
            <a:r>
              <a:rPr lang="en-US" sz="1200" dirty="0"/>
              <a:t>user/demo</a:t>
            </a:r>
            <a:br>
              <a:rPr lang="en-US" sz="1200" dirty="0"/>
            </a:br>
            <a:r>
              <a:rPr lang="en-US" sz="1200" dirty="0"/>
              <a:t>pass/#Qwerty123</a:t>
            </a:r>
            <a:br>
              <a:rPr lang="en-US" sz="1200" dirty="0"/>
            </a:br>
            <a:r>
              <a:rPr lang="en-US" sz="1200" dirty="0" err="1"/>
              <a:t>userdata</a:t>
            </a:r>
            <a:r>
              <a:rPr lang="en-US" sz="1200" dirty="0"/>
              <a:t>/demo.xml</a:t>
            </a:r>
          </a:p>
          <a:p>
            <a:pPr algn="l"/>
            <a:r>
              <a:rPr lang="en-US" sz="1200" dirty="0"/>
              <a:t>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64F71-2949-48D6-81DC-55BCA61CF6A7}"/>
              </a:ext>
            </a:extLst>
          </p:cNvPr>
          <p:cNvSpPr txBox="1"/>
          <p:nvPr/>
        </p:nvSpPr>
        <p:spPr>
          <a:xfrm>
            <a:off x="5539762" y="376411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2D292-4159-4C4C-BA6B-D4A0C46A66BC}"/>
              </a:ext>
            </a:extLst>
          </p:cNvPr>
          <p:cNvSpPr txBox="1"/>
          <p:nvPr/>
        </p:nvSpPr>
        <p:spPr>
          <a:xfrm>
            <a:off x="1799608" y="40472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830A162E-4EC1-4334-BC99-8D0DC2FFD284}"/>
              </a:ext>
            </a:extLst>
          </p:cNvPr>
          <p:cNvSpPr/>
          <p:nvPr/>
        </p:nvSpPr>
        <p:spPr>
          <a:xfrm>
            <a:off x="8219871" y="3455164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71FB6-25D9-4056-B4CC-46A7AF13E910}"/>
              </a:ext>
            </a:extLst>
          </p:cNvPr>
          <p:cNvSpPr/>
          <p:nvPr/>
        </p:nvSpPr>
        <p:spPr>
          <a:xfrm>
            <a:off x="8731095" y="3803267"/>
            <a:ext cx="161322" cy="956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6B5A37-E4B8-4C56-990D-5AAA497CAECD}"/>
              </a:ext>
            </a:extLst>
          </p:cNvPr>
          <p:cNvCxnSpPr>
            <a:cxnSpLocks/>
          </p:cNvCxnSpPr>
          <p:nvPr/>
        </p:nvCxnSpPr>
        <p:spPr>
          <a:xfrm>
            <a:off x="8064672" y="3895306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>
            <a:extLst>
              <a:ext uri="{FF2B5EF4-FFF2-40B4-BE49-F238E27FC236}">
                <a16:creationId xmlns:a16="http://schemas.microsoft.com/office/drawing/2014/main" id="{C9E417B5-CDCF-404E-9436-ADF15547E209}"/>
              </a:ext>
            </a:extLst>
          </p:cNvPr>
          <p:cNvSpPr/>
          <p:nvPr/>
        </p:nvSpPr>
        <p:spPr>
          <a:xfrm>
            <a:off x="5431606" y="1357026"/>
            <a:ext cx="1778201" cy="4968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LoginCommand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D146AD-3910-4F29-A155-A0BF48EDB281}"/>
              </a:ext>
            </a:extLst>
          </p:cNvPr>
          <p:cNvCxnSpPr/>
          <p:nvPr/>
        </p:nvCxnSpPr>
        <p:spPr>
          <a:xfrm>
            <a:off x="4662216" y="2166389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DE9C1-92DE-4346-9556-B52F89F857D9}"/>
              </a:ext>
            </a:extLst>
          </p:cNvPr>
          <p:cNvSpPr/>
          <p:nvPr/>
        </p:nvSpPr>
        <p:spPr>
          <a:xfrm>
            <a:off x="6259572" y="1861589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3273C-0364-4712-888D-BC9D1CC3B7E2}"/>
              </a:ext>
            </a:extLst>
          </p:cNvPr>
          <p:cNvCxnSpPr>
            <a:stCxn id="38" idx="0"/>
          </p:cNvCxnSpPr>
          <p:nvPr/>
        </p:nvCxnSpPr>
        <p:spPr>
          <a:xfrm>
            <a:off x="6362494" y="1861589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6C8B6B-874E-4F20-8967-BA458F40A2AF}"/>
              </a:ext>
            </a:extLst>
          </p:cNvPr>
          <p:cNvSpPr/>
          <p:nvPr/>
        </p:nvSpPr>
        <p:spPr>
          <a:xfrm>
            <a:off x="6259572" y="2166390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E7CED-531A-4447-821C-CD8329A1D24E}"/>
              </a:ext>
            </a:extLst>
          </p:cNvPr>
          <p:cNvCxnSpPr/>
          <p:nvPr/>
        </p:nvCxnSpPr>
        <p:spPr>
          <a:xfrm>
            <a:off x="4699007" y="2693862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A0ABB3-76FE-4BF8-94D6-445B771AEC5B}"/>
              </a:ext>
            </a:extLst>
          </p:cNvPr>
          <p:cNvCxnSpPr/>
          <p:nvPr/>
        </p:nvCxnSpPr>
        <p:spPr>
          <a:xfrm>
            <a:off x="8057625" y="3632879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BBD6FB-851E-4018-96E3-00D06ABAFB53}"/>
              </a:ext>
            </a:extLst>
          </p:cNvPr>
          <p:cNvCxnSpPr/>
          <p:nvPr/>
        </p:nvCxnSpPr>
        <p:spPr>
          <a:xfrm>
            <a:off x="4612050" y="1681793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D55EBA-4C5D-4F86-8FA5-0F4E9D65F754}"/>
              </a:ext>
            </a:extLst>
          </p:cNvPr>
          <p:cNvCxnSpPr/>
          <p:nvPr/>
        </p:nvCxnSpPr>
        <p:spPr>
          <a:xfrm>
            <a:off x="4659144" y="1984754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E79523-D650-43D8-8C54-3FA9BF7AF004}"/>
              </a:ext>
            </a:extLst>
          </p:cNvPr>
          <p:cNvSpPr txBox="1"/>
          <p:nvPr/>
        </p:nvSpPr>
        <p:spPr>
          <a:xfrm>
            <a:off x="4584912" y="2178022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(“user/demo …”)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CBED1E82-B108-41B9-960B-7A12802D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574" y="2810644"/>
            <a:ext cx="246400" cy="246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10E735-DEF9-4932-B0E5-E11BF0EE374F}"/>
              </a:ext>
            </a:extLst>
          </p:cNvPr>
          <p:cNvCxnSpPr/>
          <p:nvPr/>
        </p:nvCxnSpPr>
        <p:spPr>
          <a:xfrm>
            <a:off x="8057625" y="3227449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C8E7B75-2F3C-4DD1-84D8-9879ECDA1911}"/>
              </a:ext>
            </a:extLst>
          </p:cNvPr>
          <p:cNvSpPr txBox="1"/>
          <p:nvPr/>
        </p:nvSpPr>
        <p:spPr>
          <a:xfrm>
            <a:off x="8353621" y="2997685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setCurrentUser</a:t>
            </a:r>
            <a:r>
              <a:rPr lang="en-US" sz="1050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A255E3-0283-41E5-B87F-C862D3428740}"/>
              </a:ext>
            </a:extLst>
          </p:cNvPr>
          <p:cNvSpPr txBox="1"/>
          <p:nvPr/>
        </p:nvSpPr>
        <p:spPr>
          <a:xfrm>
            <a:off x="8384768" y="2697811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i="1" dirty="0" err="1">
                <a:solidFill>
                  <a:srgbClr val="7030A0"/>
                </a:solidFill>
              </a:rPr>
              <a:t>boolean</a:t>
            </a:r>
            <a:endParaRPr lang="en-US" sz="1050" i="1" dirty="0">
              <a:solidFill>
                <a:srgbClr val="7030A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C591A8-DEF4-4FEA-BA0E-71753F0B74AE}"/>
              </a:ext>
            </a:extLst>
          </p:cNvPr>
          <p:cNvCxnSpPr>
            <a:cxnSpLocks/>
          </p:cNvCxnSpPr>
          <p:nvPr/>
        </p:nvCxnSpPr>
        <p:spPr>
          <a:xfrm>
            <a:off x="8039019" y="3386327"/>
            <a:ext cx="1865554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3EDFA4-6975-4C10-A665-B84F34310CCF}"/>
              </a:ext>
            </a:extLst>
          </p:cNvPr>
          <p:cNvCxnSpPr>
            <a:cxnSpLocks/>
          </p:cNvCxnSpPr>
          <p:nvPr/>
        </p:nvCxnSpPr>
        <p:spPr>
          <a:xfrm flipV="1">
            <a:off x="2869811" y="2568441"/>
            <a:ext cx="5005960" cy="886723"/>
          </a:xfrm>
          <a:prstGeom prst="bentConnector3">
            <a:avLst>
              <a:gd name="adj1" fmla="val 8872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C986AAA-E656-41A3-BB4D-91E2284AD7CF}"/>
              </a:ext>
            </a:extLst>
          </p:cNvPr>
          <p:cNvSpPr/>
          <p:nvPr/>
        </p:nvSpPr>
        <p:spPr>
          <a:xfrm rot="21540000">
            <a:off x="9914513" y="3216987"/>
            <a:ext cx="160631" cy="169082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B9A290-414B-471A-976E-A0F785982A14}"/>
              </a:ext>
            </a:extLst>
          </p:cNvPr>
          <p:cNvCxnSpPr>
            <a:cxnSpLocks/>
          </p:cNvCxnSpPr>
          <p:nvPr/>
        </p:nvCxnSpPr>
        <p:spPr>
          <a:xfrm>
            <a:off x="1580625" y="4293637"/>
            <a:ext cx="12642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Close">
            <a:extLst>
              <a:ext uri="{FF2B5EF4-FFF2-40B4-BE49-F238E27FC236}">
                <a16:creationId xmlns:a16="http://schemas.microsoft.com/office/drawing/2014/main" id="{708BDF7B-C2D4-4F50-B09D-A4D4F0E6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251" y="4158040"/>
            <a:ext cx="246400" cy="2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</dc:creator>
  <cp:lastModifiedBy>Tan Jia Wang, Daniel</cp:lastModifiedBy>
  <cp:revision>10</cp:revision>
  <dcterms:created xsi:type="dcterms:W3CDTF">2018-04-10T16:52:59Z</dcterms:created>
  <dcterms:modified xsi:type="dcterms:W3CDTF">2018-10-24T11:21:56Z</dcterms:modified>
</cp:coreProperties>
</file>