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howGuides="1">
      <p:cViewPr>
        <p:scale>
          <a:sx n="125" d="100"/>
          <a:sy n="125" d="100"/>
        </p:scale>
        <p:origin x="90" y="-5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73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20677" y="940924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48669" y="1325979"/>
            <a:ext cx="152400" cy="16442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914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186654" y="6079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733472" y="954686"/>
            <a:ext cx="24134" cy="26974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63950" y="1432343"/>
            <a:ext cx="144016" cy="1428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251674" y="61337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98492" y="940924"/>
            <a:ext cx="0" cy="27750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6394" y="1325979"/>
            <a:ext cx="1272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1" y="1345880"/>
            <a:ext cx="119185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register </a:t>
            </a:r>
            <a:br>
              <a:rPr lang="en-US" sz="1050" dirty="0"/>
            </a:br>
            <a:r>
              <a:rPr lang="en-US" sz="1050" dirty="0"/>
              <a:t>user/demo</a:t>
            </a:r>
          </a:p>
          <a:p>
            <a:r>
              <a:rPr lang="en-US" sz="1050" dirty="0"/>
              <a:t>pass/#Test123</a:t>
            </a:r>
          </a:p>
          <a:p>
            <a:r>
              <a:rPr lang="en-US" sz="1050" dirty="0"/>
              <a:t>name/demo</a:t>
            </a:r>
            <a:br>
              <a:rPr lang="en-US" sz="1050" dirty="0"/>
            </a:br>
            <a:r>
              <a:rPr lang="en-US" sz="1050" dirty="0"/>
              <a:t>pic/</a:t>
            </a:r>
            <a:r>
              <a:rPr lang="en-US" sz="1050" dirty="0" err="1"/>
              <a:t>test.img</a:t>
            </a:r>
            <a:br>
              <a:rPr lang="en-US" sz="1050" dirty="0"/>
            </a:br>
            <a:r>
              <a:rPr lang="en-US" sz="1050" dirty="0"/>
              <a:t>enroll/08/08/2017</a:t>
            </a:r>
            <a:br>
              <a:rPr lang="en-US" sz="1050" dirty="0"/>
            </a:br>
            <a:r>
              <a:rPr lang="en-US" sz="1050" dirty="0" err="1"/>
              <a:t>maj</a:t>
            </a:r>
            <a:r>
              <a:rPr lang="en-US" sz="1050" dirty="0"/>
              <a:t>/CS</a:t>
            </a:r>
          </a:p>
          <a:p>
            <a:r>
              <a:rPr lang="en-US" sz="1050" dirty="0"/>
              <a:t>min/MA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474852" y="1433478"/>
            <a:ext cx="11827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4324" y="1243167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06206" y="1524000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2379" y="1327106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addCredential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newCredential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6702" y="1488767"/>
            <a:ext cx="24384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050" dirty="0" err="1">
                <a:solidFill>
                  <a:schemeClr val="accent5">
                    <a:lumMod val="75000"/>
                  </a:schemeClr>
                </a:solidFill>
              </a:rPr>
              <a:t>CredentialStoreChangedEvent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10494" y="2850836"/>
            <a:ext cx="1178856" cy="47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076394" y="2967042"/>
            <a:ext cx="127227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00190" y="63005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113400" y="997220"/>
            <a:ext cx="0" cy="255067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042397" y="1690640"/>
            <a:ext cx="142006" cy="4412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77056" y="1690640"/>
            <a:ext cx="216534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076394" y="1094897"/>
            <a:ext cx="24" cy="2735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10160059" y="63005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>
            <a:cxnSpLocks/>
          </p:cNvCxnSpPr>
          <p:nvPr/>
        </p:nvCxnSpPr>
        <p:spPr>
          <a:xfrm flipH="1">
            <a:off x="10706876" y="990600"/>
            <a:ext cx="9770" cy="26615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10644638" y="1841421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>
            <a:cxnSpLocks/>
          </p:cNvCxnSpPr>
          <p:nvPr/>
        </p:nvCxnSpPr>
        <p:spPr>
          <a:xfrm flipH="1">
            <a:off x="8188184" y="2124076"/>
            <a:ext cx="2492780" cy="4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8153400" y="1853933"/>
            <a:ext cx="24930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8380056" y="1650350"/>
            <a:ext cx="26598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chemeClr val="accent6">
                    <a:lumMod val="75000"/>
                  </a:schemeClr>
                </a:solidFill>
              </a:rPr>
              <a:t>handleCredentialStoreChangedEvent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10736494" y="1841420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11008062" y="1650350"/>
            <a:ext cx="539047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05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A3F4A9-9AD6-41A4-80CF-E4672869D4A9}"/>
              </a:ext>
            </a:extLst>
          </p:cNvPr>
          <p:cNvCxnSpPr/>
          <p:nvPr/>
        </p:nvCxnSpPr>
        <p:spPr>
          <a:xfrm>
            <a:off x="3806206" y="1998561"/>
            <a:ext cx="19087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6B7A03-DAA4-4D9E-824C-BEB2CF039878}"/>
              </a:ext>
            </a:extLst>
          </p:cNvPr>
          <p:cNvSpPr txBox="1"/>
          <p:nvPr/>
        </p:nvSpPr>
        <p:spPr>
          <a:xfrm>
            <a:off x="4189035" y="1810443"/>
            <a:ext cx="20356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050" dirty="0" err="1">
                <a:solidFill>
                  <a:srgbClr val="6F42C1"/>
                </a:solidFill>
                <a:latin typeface="SFMono-Regular"/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newUser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0245CC-2BD2-4EAE-89BB-C7EDB2A34006}"/>
              </a:ext>
            </a:extLst>
          </p:cNvPr>
          <p:cNvSpPr/>
          <p:nvPr/>
        </p:nvSpPr>
        <p:spPr>
          <a:xfrm>
            <a:off x="5722726" y="1512105"/>
            <a:ext cx="142006" cy="2840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A8781-B3DA-4573-A6D3-376B3D46A12B}"/>
              </a:ext>
            </a:extLst>
          </p:cNvPr>
          <p:cNvSpPr/>
          <p:nvPr/>
        </p:nvSpPr>
        <p:spPr>
          <a:xfrm>
            <a:off x="5722726" y="1988200"/>
            <a:ext cx="142006" cy="305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SFMono-Regular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Tan Jia Wang, Daniel;RAJAPAKSE, Damith Chatura</dc:creator>
  <cp:lastModifiedBy>Tan Jia Wang, Daniel</cp:lastModifiedBy>
  <cp:revision>83</cp:revision>
  <dcterms:created xsi:type="dcterms:W3CDTF">2016-07-22T14:33:02Z</dcterms:created>
  <dcterms:modified xsi:type="dcterms:W3CDTF">2018-10-24T11:49:05Z</dcterms:modified>
</cp:coreProperties>
</file>